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88" r:id="rId3"/>
    <p:sldId id="289" r:id="rId4"/>
    <p:sldId id="287" r:id="rId5"/>
    <p:sldId id="290" r:id="rId6"/>
    <p:sldId id="285" r:id="rId7"/>
    <p:sldId id="277" r:id="rId8"/>
    <p:sldId id="29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 Neue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 Neue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 Neue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 Neue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 Neue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 Neue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 Neue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 Neue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 Neue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71A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7" autoAdjust="0"/>
  </p:normalViewPr>
  <p:slideViewPr>
    <p:cSldViewPr>
      <p:cViewPr varScale="1">
        <p:scale>
          <a:sx n="85" d="100"/>
          <a:sy n="85" d="100"/>
        </p:scale>
        <p:origin x="-10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8"/>
    </p:cViewPr>
  </p:sorterViewPr>
  <p:notesViewPr>
    <p:cSldViewPr>
      <p:cViewPr varScale="1">
        <p:scale>
          <a:sx n="68" d="100"/>
          <a:sy n="68" d="100"/>
        </p:scale>
        <p:origin x="-271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9.4362745098039352E-2"/>
          <c:y val="0.15963855421686746"/>
          <c:w val="0.86519607843137325"/>
          <c:h val="0.60542168674698804"/>
        </c:manualLayout>
      </c:layout>
      <c:scatterChart>
        <c:scatterStyle val="lineMarker"/>
        <c:ser>
          <c:idx val="0"/>
          <c:order val="0"/>
          <c:tx>
            <c:strRef>
              <c:f>LADE!$C$1</c:f>
              <c:strCache>
                <c:ptCount val="1"/>
                <c:pt idx="0">
                  <c:v>Comasine</c:v>
                </c:pt>
              </c:strCache>
            </c:strRef>
          </c:tx>
          <c:spPr>
            <a:ln w="25397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LADE!$A$2:$A$587</c:f>
              <c:numCache>
                <c:formatCode>General</c:formatCode>
                <c:ptCount val="586"/>
                <c:pt idx="0">
                  <c:v>1414</c:v>
                </c:pt>
                <c:pt idx="1">
                  <c:v>1415</c:v>
                </c:pt>
                <c:pt idx="2">
                  <c:v>1416</c:v>
                </c:pt>
                <c:pt idx="3">
                  <c:v>1417</c:v>
                </c:pt>
                <c:pt idx="4">
                  <c:v>1418</c:v>
                </c:pt>
                <c:pt idx="5">
                  <c:v>1419</c:v>
                </c:pt>
                <c:pt idx="6">
                  <c:v>1420</c:v>
                </c:pt>
                <c:pt idx="7">
                  <c:v>1421</c:v>
                </c:pt>
                <c:pt idx="8">
                  <c:v>1422</c:v>
                </c:pt>
                <c:pt idx="9">
                  <c:v>1423</c:v>
                </c:pt>
                <c:pt idx="10">
                  <c:v>1424</c:v>
                </c:pt>
                <c:pt idx="11">
                  <c:v>1425</c:v>
                </c:pt>
                <c:pt idx="12">
                  <c:v>1426</c:v>
                </c:pt>
                <c:pt idx="13">
                  <c:v>1427</c:v>
                </c:pt>
                <c:pt idx="14">
                  <c:v>1428</c:v>
                </c:pt>
                <c:pt idx="15">
                  <c:v>1429</c:v>
                </c:pt>
                <c:pt idx="16">
                  <c:v>1430</c:v>
                </c:pt>
                <c:pt idx="17">
                  <c:v>1431</c:v>
                </c:pt>
                <c:pt idx="18">
                  <c:v>1432</c:v>
                </c:pt>
                <c:pt idx="19">
                  <c:v>1433</c:v>
                </c:pt>
                <c:pt idx="20">
                  <c:v>1434</c:v>
                </c:pt>
                <c:pt idx="21">
                  <c:v>1435</c:v>
                </c:pt>
                <c:pt idx="22">
                  <c:v>1436</c:v>
                </c:pt>
                <c:pt idx="23">
                  <c:v>1437</c:v>
                </c:pt>
                <c:pt idx="24">
                  <c:v>1438</c:v>
                </c:pt>
                <c:pt idx="25">
                  <c:v>1439</c:v>
                </c:pt>
                <c:pt idx="26">
                  <c:v>1440</c:v>
                </c:pt>
                <c:pt idx="27">
                  <c:v>1441</c:v>
                </c:pt>
                <c:pt idx="28">
                  <c:v>1442</c:v>
                </c:pt>
                <c:pt idx="29">
                  <c:v>1443</c:v>
                </c:pt>
                <c:pt idx="30">
                  <c:v>1444</c:v>
                </c:pt>
                <c:pt idx="31">
                  <c:v>1445</c:v>
                </c:pt>
                <c:pt idx="32">
                  <c:v>1446</c:v>
                </c:pt>
                <c:pt idx="33">
                  <c:v>1447</c:v>
                </c:pt>
                <c:pt idx="34">
                  <c:v>1448</c:v>
                </c:pt>
                <c:pt idx="35">
                  <c:v>1449</c:v>
                </c:pt>
                <c:pt idx="36">
                  <c:v>1450</c:v>
                </c:pt>
                <c:pt idx="37">
                  <c:v>1451</c:v>
                </c:pt>
                <c:pt idx="38">
                  <c:v>1452</c:v>
                </c:pt>
                <c:pt idx="39">
                  <c:v>1453</c:v>
                </c:pt>
                <c:pt idx="40">
                  <c:v>1454</c:v>
                </c:pt>
                <c:pt idx="41">
                  <c:v>1455</c:v>
                </c:pt>
                <c:pt idx="42">
                  <c:v>1456</c:v>
                </c:pt>
                <c:pt idx="43">
                  <c:v>1457</c:v>
                </c:pt>
                <c:pt idx="44">
                  <c:v>1458</c:v>
                </c:pt>
                <c:pt idx="45">
                  <c:v>1459</c:v>
                </c:pt>
                <c:pt idx="46">
                  <c:v>1460</c:v>
                </c:pt>
                <c:pt idx="47">
                  <c:v>1461</c:v>
                </c:pt>
                <c:pt idx="48">
                  <c:v>1462</c:v>
                </c:pt>
                <c:pt idx="49">
                  <c:v>1463</c:v>
                </c:pt>
                <c:pt idx="50">
                  <c:v>1464</c:v>
                </c:pt>
                <c:pt idx="51">
                  <c:v>1465</c:v>
                </c:pt>
                <c:pt idx="52">
                  <c:v>1466</c:v>
                </c:pt>
                <c:pt idx="53">
                  <c:v>1467</c:v>
                </c:pt>
                <c:pt idx="54">
                  <c:v>1468</c:v>
                </c:pt>
                <c:pt idx="55">
                  <c:v>1469</c:v>
                </c:pt>
                <c:pt idx="56">
                  <c:v>1470</c:v>
                </c:pt>
                <c:pt idx="57">
                  <c:v>1471</c:v>
                </c:pt>
                <c:pt idx="58">
                  <c:v>1472</c:v>
                </c:pt>
                <c:pt idx="59">
                  <c:v>1473</c:v>
                </c:pt>
                <c:pt idx="60">
                  <c:v>1474</c:v>
                </c:pt>
                <c:pt idx="61">
                  <c:v>1475</c:v>
                </c:pt>
                <c:pt idx="62">
                  <c:v>1476</c:v>
                </c:pt>
                <c:pt idx="63">
                  <c:v>1477</c:v>
                </c:pt>
                <c:pt idx="64">
                  <c:v>1478</c:v>
                </c:pt>
                <c:pt idx="65">
                  <c:v>1479</c:v>
                </c:pt>
                <c:pt idx="66">
                  <c:v>1480</c:v>
                </c:pt>
                <c:pt idx="67">
                  <c:v>1481</c:v>
                </c:pt>
                <c:pt idx="68">
                  <c:v>1482</c:v>
                </c:pt>
                <c:pt idx="69">
                  <c:v>1483</c:v>
                </c:pt>
                <c:pt idx="70">
                  <c:v>1484</c:v>
                </c:pt>
                <c:pt idx="71">
                  <c:v>1485</c:v>
                </c:pt>
                <c:pt idx="72">
                  <c:v>1486</c:v>
                </c:pt>
                <c:pt idx="73">
                  <c:v>1487</c:v>
                </c:pt>
                <c:pt idx="74">
                  <c:v>1488</c:v>
                </c:pt>
                <c:pt idx="75">
                  <c:v>1489</c:v>
                </c:pt>
                <c:pt idx="76">
                  <c:v>1490</c:v>
                </c:pt>
                <c:pt idx="77">
                  <c:v>1491</c:v>
                </c:pt>
                <c:pt idx="78">
                  <c:v>1492</c:v>
                </c:pt>
                <c:pt idx="79">
                  <c:v>1493</c:v>
                </c:pt>
                <c:pt idx="80">
                  <c:v>1494</c:v>
                </c:pt>
                <c:pt idx="81">
                  <c:v>1495</c:v>
                </c:pt>
                <c:pt idx="82">
                  <c:v>1496</c:v>
                </c:pt>
                <c:pt idx="83">
                  <c:v>1497</c:v>
                </c:pt>
                <c:pt idx="84">
                  <c:v>1498</c:v>
                </c:pt>
                <c:pt idx="85">
                  <c:v>1499</c:v>
                </c:pt>
                <c:pt idx="86">
                  <c:v>1500</c:v>
                </c:pt>
                <c:pt idx="87">
                  <c:v>1501</c:v>
                </c:pt>
                <c:pt idx="88">
                  <c:v>1502</c:v>
                </c:pt>
                <c:pt idx="89">
                  <c:v>1503</c:v>
                </c:pt>
                <c:pt idx="90">
                  <c:v>1504</c:v>
                </c:pt>
                <c:pt idx="91">
                  <c:v>1505</c:v>
                </c:pt>
                <c:pt idx="92">
                  <c:v>1506</c:v>
                </c:pt>
                <c:pt idx="93">
                  <c:v>1507</c:v>
                </c:pt>
                <c:pt idx="94">
                  <c:v>1508</c:v>
                </c:pt>
                <c:pt idx="95">
                  <c:v>1509</c:v>
                </c:pt>
                <c:pt idx="96">
                  <c:v>1510</c:v>
                </c:pt>
                <c:pt idx="97">
                  <c:v>1511</c:v>
                </c:pt>
                <c:pt idx="98">
                  <c:v>1512</c:v>
                </c:pt>
                <c:pt idx="99">
                  <c:v>1513</c:v>
                </c:pt>
                <c:pt idx="100">
                  <c:v>1514</c:v>
                </c:pt>
                <c:pt idx="101">
                  <c:v>1515</c:v>
                </c:pt>
                <c:pt idx="102">
                  <c:v>1516</c:v>
                </c:pt>
                <c:pt idx="103">
                  <c:v>1517</c:v>
                </c:pt>
                <c:pt idx="104">
                  <c:v>1518</c:v>
                </c:pt>
                <c:pt idx="105">
                  <c:v>1519</c:v>
                </c:pt>
                <c:pt idx="106">
                  <c:v>1520</c:v>
                </c:pt>
                <c:pt idx="107">
                  <c:v>1521</c:v>
                </c:pt>
                <c:pt idx="108">
                  <c:v>1522</c:v>
                </c:pt>
                <c:pt idx="109">
                  <c:v>1523</c:v>
                </c:pt>
                <c:pt idx="110">
                  <c:v>1524</c:v>
                </c:pt>
                <c:pt idx="111">
                  <c:v>1525</c:v>
                </c:pt>
                <c:pt idx="112">
                  <c:v>1526</c:v>
                </c:pt>
                <c:pt idx="113">
                  <c:v>1527</c:v>
                </c:pt>
                <c:pt idx="114">
                  <c:v>1528</c:v>
                </c:pt>
                <c:pt idx="115">
                  <c:v>1529</c:v>
                </c:pt>
                <c:pt idx="116">
                  <c:v>1530</c:v>
                </c:pt>
                <c:pt idx="117">
                  <c:v>1531</c:v>
                </c:pt>
                <c:pt idx="118">
                  <c:v>1532</c:v>
                </c:pt>
                <c:pt idx="119">
                  <c:v>1533</c:v>
                </c:pt>
                <c:pt idx="120">
                  <c:v>1534</c:v>
                </c:pt>
                <c:pt idx="121">
                  <c:v>1535</c:v>
                </c:pt>
                <c:pt idx="122">
                  <c:v>1536</c:v>
                </c:pt>
                <c:pt idx="123">
                  <c:v>1537</c:v>
                </c:pt>
                <c:pt idx="124">
                  <c:v>1538</c:v>
                </c:pt>
                <c:pt idx="125">
                  <c:v>1539</c:v>
                </c:pt>
                <c:pt idx="126">
                  <c:v>1540</c:v>
                </c:pt>
                <c:pt idx="127">
                  <c:v>1541</c:v>
                </c:pt>
                <c:pt idx="128">
                  <c:v>1542</c:v>
                </c:pt>
                <c:pt idx="129">
                  <c:v>1543</c:v>
                </c:pt>
                <c:pt idx="130">
                  <c:v>1544</c:v>
                </c:pt>
                <c:pt idx="131">
                  <c:v>1545</c:v>
                </c:pt>
                <c:pt idx="132">
                  <c:v>1546</c:v>
                </c:pt>
                <c:pt idx="133">
                  <c:v>1547</c:v>
                </c:pt>
                <c:pt idx="134">
                  <c:v>1548</c:v>
                </c:pt>
                <c:pt idx="135">
                  <c:v>1549</c:v>
                </c:pt>
                <c:pt idx="136">
                  <c:v>1550</c:v>
                </c:pt>
                <c:pt idx="137">
                  <c:v>1551</c:v>
                </c:pt>
                <c:pt idx="138">
                  <c:v>1552</c:v>
                </c:pt>
                <c:pt idx="139">
                  <c:v>1553</c:v>
                </c:pt>
                <c:pt idx="140">
                  <c:v>1554</c:v>
                </c:pt>
                <c:pt idx="141">
                  <c:v>1555</c:v>
                </c:pt>
                <c:pt idx="142">
                  <c:v>1556</c:v>
                </c:pt>
                <c:pt idx="143">
                  <c:v>1557</c:v>
                </c:pt>
                <c:pt idx="144">
                  <c:v>1558</c:v>
                </c:pt>
                <c:pt idx="145">
                  <c:v>1559</c:v>
                </c:pt>
                <c:pt idx="146">
                  <c:v>1560</c:v>
                </c:pt>
                <c:pt idx="147">
                  <c:v>1561</c:v>
                </c:pt>
                <c:pt idx="148">
                  <c:v>1562</c:v>
                </c:pt>
                <c:pt idx="149">
                  <c:v>1563</c:v>
                </c:pt>
                <c:pt idx="150">
                  <c:v>1564</c:v>
                </c:pt>
                <c:pt idx="151">
                  <c:v>1565</c:v>
                </c:pt>
                <c:pt idx="152">
                  <c:v>1566</c:v>
                </c:pt>
                <c:pt idx="153">
                  <c:v>1567</c:v>
                </c:pt>
                <c:pt idx="154">
                  <c:v>1568</c:v>
                </c:pt>
                <c:pt idx="155">
                  <c:v>1569</c:v>
                </c:pt>
                <c:pt idx="156">
                  <c:v>1570</c:v>
                </c:pt>
                <c:pt idx="157">
                  <c:v>1571</c:v>
                </c:pt>
                <c:pt idx="158">
                  <c:v>1572</c:v>
                </c:pt>
                <c:pt idx="159">
                  <c:v>1573</c:v>
                </c:pt>
                <c:pt idx="160">
                  <c:v>1574</c:v>
                </c:pt>
                <c:pt idx="161">
                  <c:v>1575</c:v>
                </c:pt>
                <c:pt idx="162">
                  <c:v>1576</c:v>
                </c:pt>
                <c:pt idx="163">
                  <c:v>1577</c:v>
                </c:pt>
                <c:pt idx="164">
                  <c:v>1578</c:v>
                </c:pt>
                <c:pt idx="165">
                  <c:v>1579</c:v>
                </c:pt>
                <c:pt idx="166">
                  <c:v>1580</c:v>
                </c:pt>
                <c:pt idx="167">
                  <c:v>1581</c:v>
                </c:pt>
                <c:pt idx="168">
                  <c:v>1582</c:v>
                </c:pt>
                <c:pt idx="169">
                  <c:v>1583</c:v>
                </c:pt>
                <c:pt idx="170">
                  <c:v>1584</c:v>
                </c:pt>
                <c:pt idx="171">
                  <c:v>1585</c:v>
                </c:pt>
                <c:pt idx="172">
                  <c:v>1586</c:v>
                </c:pt>
                <c:pt idx="173">
                  <c:v>1587</c:v>
                </c:pt>
                <c:pt idx="174">
                  <c:v>1588</c:v>
                </c:pt>
                <c:pt idx="175">
                  <c:v>1589</c:v>
                </c:pt>
                <c:pt idx="176">
                  <c:v>1590</c:v>
                </c:pt>
                <c:pt idx="177">
                  <c:v>1591</c:v>
                </c:pt>
                <c:pt idx="178">
                  <c:v>1592</c:v>
                </c:pt>
                <c:pt idx="179">
                  <c:v>1593</c:v>
                </c:pt>
                <c:pt idx="180">
                  <c:v>1594</c:v>
                </c:pt>
                <c:pt idx="181">
                  <c:v>1595</c:v>
                </c:pt>
                <c:pt idx="182">
                  <c:v>1596</c:v>
                </c:pt>
                <c:pt idx="183">
                  <c:v>1597</c:v>
                </c:pt>
                <c:pt idx="184">
                  <c:v>1598</c:v>
                </c:pt>
                <c:pt idx="185">
                  <c:v>1599</c:v>
                </c:pt>
                <c:pt idx="186">
                  <c:v>1600</c:v>
                </c:pt>
                <c:pt idx="187">
                  <c:v>1601</c:v>
                </c:pt>
                <c:pt idx="188">
                  <c:v>1602</c:v>
                </c:pt>
                <c:pt idx="189">
                  <c:v>1603</c:v>
                </c:pt>
                <c:pt idx="190">
                  <c:v>1604</c:v>
                </c:pt>
                <c:pt idx="191">
                  <c:v>1605</c:v>
                </c:pt>
                <c:pt idx="192">
                  <c:v>1606</c:v>
                </c:pt>
                <c:pt idx="193">
                  <c:v>1607</c:v>
                </c:pt>
                <c:pt idx="194">
                  <c:v>1608</c:v>
                </c:pt>
                <c:pt idx="195">
                  <c:v>1609</c:v>
                </c:pt>
                <c:pt idx="196">
                  <c:v>1610</c:v>
                </c:pt>
                <c:pt idx="197">
                  <c:v>1611</c:v>
                </c:pt>
                <c:pt idx="198">
                  <c:v>1612</c:v>
                </c:pt>
                <c:pt idx="199">
                  <c:v>1613</c:v>
                </c:pt>
                <c:pt idx="200">
                  <c:v>1614</c:v>
                </c:pt>
                <c:pt idx="201">
                  <c:v>1615</c:v>
                </c:pt>
                <c:pt idx="202">
                  <c:v>1616</c:v>
                </c:pt>
                <c:pt idx="203">
                  <c:v>1617</c:v>
                </c:pt>
                <c:pt idx="204">
                  <c:v>1618</c:v>
                </c:pt>
                <c:pt idx="205">
                  <c:v>1619</c:v>
                </c:pt>
                <c:pt idx="206">
                  <c:v>1620</c:v>
                </c:pt>
                <c:pt idx="207">
                  <c:v>1621</c:v>
                </c:pt>
                <c:pt idx="208">
                  <c:v>1622</c:v>
                </c:pt>
                <c:pt idx="209">
                  <c:v>1623</c:v>
                </c:pt>
                <c:pt idx="210">
                  <c:v>1624</c:v>
                </c:pt>
                <c:pt idx="211">
                  <c:v>1625</c:v>
                </c:pt>
                <c:pt idx="212">
                  <c:v>1626</c:v>
                </c:pt>
                <c:pt idx="213">
                  <c:v>1627</c:v>
                </c:pt>
                <c:pt idx="214">
                  <c:v>1628</c:v>
                </c:pt>
                <c:pt idx="215">
                  <c:v>1629</c:v>
                </c:pt>
                <c:pt idx="216">
                  <c:v>1630</c:v>
                </c:pt>
                <c:pt idx="217">
                  <c:v>1631</c:v>
                </c:pt>
                <c:pt idx="218">
                  <c:v>1632</c:v>
                </c:pt>
                <c:pt idx="219">
                  <c:v>1633</c:v>
                </c:pt>
                <c:pt idx="220">
                  <c:v>1634</c:v>
                </c:pt>
                <c:pt idx="221">
                  <c:v>1635</c:v>
                </c:pt>
                <c:pt idx="222">
                  <c:v>1636</c:v>
                </c:pt>
                <c:pt idx="223">
                  <c:v>1637</c:v>
                </c:pt>
                <c:pt idx="224">
                  <c:v>1638</c:v>
                </c:pt>
                <c:pt idx="225">
                  <c:v>1639</c:v>
                </c:pt>
                <c:pt idx="226">
                  <c:v>1640</c:v>
                </c:pt>
                <c:pt idx="227">
                  <c:v>1641</c:v>
                </c:pt>
                <c:pt idx="228">
                  <c:v>1642</c:v>
                </c:pt>
                <c:pt idx="229">
                  <c:v>1643</c:v>
                </c:pt>
                <c:pt idx="230">
                  <c:v>1644</c:v>
                </c:pt>
                <c:pt idx="231">
                  <c:v>1645</c:v>
                </c:pt>
                <c:pt idx="232">
                  <c:v>1646</c:v>
                </c:pt>
                <c:pt idx="233">
                  <c:v>1647</c:v>
                </c:pt>
                <c:pt idx="234">
                  <c:v>1648</c:v>
                </c:pt>
                <c:pt idx="235">
                  <c:v>1649</c:v>
                </c:pt>
                <c:pt idx="236">
                  <c:v>1650</c:v>
                </c:pt>
                <c:pt idx="237">
                  <c:v>1651</c:v>
                </c:pt>
                <c:pt idx="238">
                  <c:v>1652</c:v>
                </c:pt>
                <c:pt idx="239">
                  <c:v>1653</c:v>
                </c:pt>
                <c:pt idx="240">
                  <c:v>1654</c:v>
                </c:pt>
                <c:pt idx="241">
                  <c:v>1655</c:v>
                </c:pt>
                <c:pt idx="242">
                  <c:v>1656</c:v>
                </c:pt>
                <c:pt idx="243">
                  <c:v>1657</c:v>
                </c:pt>
                <c:pt idx="244">
                  <c:v>1658</c:v>
                </c:pt>
                <c:pt idx="245">
                  <c:v>1659</c:v>
                </c:pt>
                <c:pt idx="246">
                  <c:v>1660</c:v>
                </c:pt>
                <c:pt idx="247">
                  <c:v>1661</c:v>
                </c:pt>
                <c:pt idx="248">
                  <c:v>1662</c:v>
                </c:pt>
                <c:pt idx="249">
                  <c:v>1663</c:v>
                </c:pt>
                <c:pt idx="250">
                  <c:v>1664</c:v>
                </c:pt>
                <c:pt idx="251">
                  <c:v>1665</c:v>
                </c:pt>
                <c:pt idx="252">
                  <c:v>1666</c:v>
                </c:pt>
                <c:pt idx="253">
                  <c:v>1667</c:v>
                </c:pt>
                <c:pt idx="254">
                  <c:v>1668</c:v>
                </c:pt>
                <c:pt idx="255">
                  <c:v>1669</c:v>
                </c:pt>
                <c:pt idx="256">
                  <c:v>1670</c:v>
                </c:pt>
                <c:pt idx="257">
                  <c:v>1671</c:v>
                </c:pt>
                <c:pt idx="258">
                  <c:v>1672</c:v>
                </c:pt>
                <c:pt idx="259">
                  <c:v>1673</c:v>
                </c:pt>
                <c:pt idx="260">
                  <c:v>1674</c:v>
                </c:pt>
                <c:pt idx="261">
                  <c:v>1675</c:v>
                </c:pt>
                <c:pt idx="262">
                  <c:v>1676</c:v>
                </c:pt>
                <c:pt idx="263">
                  <c:v>1677</c:v>
                </c:pt>
                <c:pt idx="264">
                  <c:v>1678</c:v>
                </c:pt>
                <c:pt idx="265">
                  <c:v>1679</c:v>
                </c:pt>
                <c:pt idx="266">
                  <c:v>1680</c:v>
                </c:pt>
                <c:pt idx="267">
                  <c:v>1681</c:v>
                </c:pt>
                <c:pt idx="268">
                  <c:v>1682</c:v>
                </c:pt>
                <c:pt idx="269">
                  <c:v>1683</c:v>
                </c:pt>
                <c:pt idx="270">
                  <c:v>1684</c:v>
                </c:pt>
                <c:pt idx="271">
                  <c:v>1685</c:v>
                </c:pt>
                <c:pt idx="272">
                  <c:v>1686</c:v>
                </c:pt>
                <c:pt idx="273">
                  <c:v>1687</c:v>
                </c:pt>
                <c:pt idx="274">
                  <c:v>1688</c:v>
                </c:pt>
                <c:pt idx="275">
                  <c:v>1689</c:v>
                </c:pt>
                <c:pt idx="276">
                  <c:v>1690</c:v>
                </c:pt>
                <c:pt idx="277">
                  <c:v>1691</c:v>
                </c:pt>
                <c:pt idx="278">
                  <c:v>1692</c:v>
                </c:pt>
                <c:pt idx="279">
                  <c:v>1693</c:v>
                </c:pt>
                <c:pt idx="280">
                  <c:v>1694</c:v>
                </c:pt>
                <c:pt idx="281">
                  <c:v>1695</c:v>
                </c:pt>
                <c:pt idx="282">
                  <c:v>1696</c:v>
                </c:pt>
                <c:pt idx="283">
                  <c:v>1697</c:v>
                </c:pt>
                <c:pt idx="284">
                  <c:v>1698</c:v>
                </c:pt>
                <c:pt idx="285">
                  <c:v>1699</c:v>
                </c:pt>
                <c:pt idx="286">
                  <c:v>1700</c:v>
                </c:pt>
                <c:pt idx="287">
                  <c:v>1701</c:v>
                </c:pt>
                <c:pt idx="288">
                  <c:v>1702</c:v>
                </c:pt>
                <c:pt idx="289">
                  <c:v>1703</c:v>
                </c:pt>
                <c:pt idx="290">
                  <c:v>1704</c:v>
                </c:pt>
                <c:pt idx="291">
                  <c:v>1705</c:v>
                </c:pt>
                <c:pt idx="292">
                  <c:v>1706</c:v>
                </c:pt>
                <c:pt idx="293">
                  <c:v>1707</c:v>
                </c:pt>
                <c:pt idx="294">
                  <c:v>1708</c:v>
                </c:pt>
                <c:pt idx="295">
                  <c:v>1709</c:v>
                </c:pt>
                <c:pt idx="296">
                  <c:v>1710</c:v>
                </c:pt>
                <c:pt idx="297">
                  <c:v>1711</c:v>
                </c:pt>
                <c:pt idx="298">
                  <c:v>1712</c:v>
                </c:pt>
                <c:pt idx="299">
                  <c:v>1713</c:v>
                </c:pt>
                <c:pt idx="300">
                  <c:v>1714</c:v>
                </c:pt>
                <c:pt idx="301">
                  <c:v>1715</c:v>
                </c:pt>
                <c:pt idx="302">
                  <c:v>1716</c:v>
                </c:pt>
                <c:pt idx="303">
                  <c:v>1717</c:v>
                </c:pt>
                <c:pt idx="304">
                  <c:v>1718</c:v>
                </c:pt>
                <c:pt idx="305">
                  <c:v>1719</c:v>
                </c:pt>
                <c:pt idx="306">
                  <c:v>1720</c:v>
                </c:pt>
                <c:pt idx="307">
                  <c:v>1721</c:v>
                </c:pt>
                <c:pt idx="308">
                  <c:v>1722</c:v>
                </c:pt>
                <c:pt idx="309">
                  <c:v>1723</c:v>
                </c:pt>
                <c:pt idx="310">
                  <c:v>1724</c:v>
                </c:pt>
                <c:pt idx="311">
                  <c:v>1725</c:v>
                </c:pt>
                <c:pt idx="312">
                  <c:v>1726</c:v>
                </c:pt>
                <c:pt idx="313">
                  <c:v>1727</c:v>
                </c:pt>
                <c:pt idx="314">
                  <c:v>1728</c:v>
                </c:pt>
                <c:pt idx="315">
                  <c:v>1729</c:v>
                </c:pt>
                <c:pt idx="316">
                  <c:v>1730</c:v>
                </c:pt>
                <c:pt idx="317">
                  <c:v>1731</c:v>
                </c:pt>
                <c:pt idx="318">
                  <c:v>1732</c:v>
                </c:pt>
                <c:pt idx="319">
                  <c:v>1733</c:v>
                </c:pt>
                <c:pt idx="320">
                  <c:v>1734</c:v>
                </c:pt>
                <c:pt idx="321">
                  <c:v>1735</c:v>
                </c:pt>
                <c:pt idx="322">
                  <c:v>1736</c:v>
                </c:pt>
                <c:pt idx="323">
                  <c:v>1737</c:v>
                </c:pt>
                <c:pt idx="324">
                  <c:v>1738</c:v>
                </c:pt>
                <c:pt idx="325">
                  <c:v>1739</c:v>
                </c:pt>
                <c:pt idx="326">
                  <c:v>1740</c:v>
                </c:pt>
                <c:pt idx="327">
                  <c:v>1741</c:v>
                </c:pt>
                <c:pt idx="328">
                  <c:v>1742</c:v>
                </c:pt>
                <c:pt idx="329">
                  <c:v>1743</c:v>
                </c:pt>
                <c:pt idx="330">
                  <c:v>1744</c:v>
                </c:pt>
                <c:pt idx="331">
                  <c:v>1745</c:v>
                </c:pt>
                <c:pt idx="332">
                  <c:v>1746</c:v>
                </c:pt>
                <c:pt idx="333">
                  <c:v>1747</c:v>
                </c:pt>
                <c:pt idx="334">
                  <c:v>1748</c:v>
                </c:pt>
                <c:pt idx="335">
                  <c:v>1749</c:v>
                </c:pt>
                <c:pt idx="336">
                  <c:v>1750</c:v>
                </c:pt>
                <c:pt idx="337">
                  <c:v>1751</c:v>
                </c:pt>
                <c:pt idx="338">
                  <c:v>1752</c:v>
                </c:pt>
                <c:pt idx="339">
                  <c:v>1753</c:v>
                </c:pt>
                <c:pt idx="340">
                  <c:v>1754</c:v>
                </c:pt>
                <c:pt idx="341">
                  <c:v>1755</c:v>
                </c:pt>
                <c:pt idx="342">
                  <c:v>1756</c:v>
                </c:pt>
                <c:pt idx="343">
                  <c:v>1757</c:v>
                </c:pt>
                <c:pt idx="344">
                  <c:v>1758</c:v>
                </c:pt>
                <c:pt idx="345">
                  <c:v>1759</c:v>
                </c:pt>
                <c:pt idx="346">
                  <c:v>1760</c:v>
                </c:pt>
                <c:pt idx="347">
                  <c:v>1761</c:v>
                </c:pt>
                <c:pt idx="348">
                  <c:v>1762</c:v>
                </c:pt>
                <c:pt idx="349">
                  <c:v>1763</c:v>
                </c:pt>
                <c:pt idx="350">
                  <c:v>1764</c:v>
                </c:pt>
                <c:pt idx="351">
                  <c:v>1765</c:v>
                </c:pt>
                <c:pt idx="352">
                  <c:v>1766</c:v>
                </c:pt>
                <c:pt idx="353">
                  <c:v>1767</c:v>
                </c:pt>
                <c:pt idx="354">
                  <c:v>1768</c:v>
                </c:pt>
                <c:pt idx="355">
                  <c:v>1769</c:v>
                </c:pt>
                <c:pt idx="356">
                  <c:v>1770</c:v>
                </c:pt>
                <c:pt idx="357">
                  <c:v>1771</c:v>
                </c:pt>
                <c:pt idx="358">
                  <c:v>1772</c:v>
                </c:pt>
                <c:pt idx="359">
                  <c:v>1773</c:v>
                </c:pt>
                <c:pt idx="360">
                  <c:v>1774</c:v>
                </c:pt>
                <c:pt idx="361">
                  <c:v>1775</c:v>
                </c:pt>
                <c:pt idx="362">
                  <c:v>1776</c:v>
                </c:pt>
                <c:pt idx="363">
                  <c:v>1777</c:v>
                </c:pt>
                <c:pt idx="364">
                  <c:v>1778</c:v>
                </c:pt>
                <c:pt idx="365">
                  <c:v>1779</c:v>
                </c:pt>
                <c:pt idx="366">
                  <c:v>1780</c:v>
                </c:pt>
                <c:pt idx="367">
                  <c:v>1781</c:v>
                </c:pt>
                <c:pt idx="368">
                  <c:v>1782</c:v>
                </c:pt>
                <c:pt idx="369">
                  <c:v>1783</c:v>
                </c:pt>
                <c:pt idx="370">
                  <c:v>1784</c:v>
                </c:pt>
                <c:pt idx="371">
                  <c:v>1785</c:v>
                </c:pt>
                <c:pt idx="372">
                  <c:v>1786</c:v>
                </c:pt>
                <c:pt idx="373">
                  <c:v>1787</c:v>
                </c:pt>
                <c:pt idx="374">
                  <c:v>1788</c:v>
                </c:pt>
                <c:pt idx="375">
                  <c:v>1789</c:v>
                </c:pt>
                <c:pt idx="376">
                  <c:v>1790</c:v>
                </c:pt>
                <c:pt idx="377">
                  <c:v>1791</c:v>
                </c:pt>
                <c:pt idx="378">
                  <c:v>1792</c:v>
                </c:pt>
                <c:pt idx="379">
                  <c:v>1793</c:v>
                </c:pt>
                <c:pt idx="380">
                  <c:v>1794</c:v>
                </c:pt>
                <c:pt idx="381">
                  <c:v>1795</c:v>
                </c:pt>
                <c:pt idx="382">
                  <c:v>1796</c:v>
                </c:pt>
                <c:pt idx="383">
                  <c:v>1797</c:v>
                </c:pt>
                <c:pt idx="384">
                  <c:v>1798</c:v>
                </c:pt>
                <c:pt idx="385">
                  <c:v>1799</c:v>
                </c:pt>
                <c:pt idx="386">
                  <c:v>1800</c:v>
                </c:pt>
                <c:pt idx="387">
                  <c:v>1801</c:v>
                </c:pt>
                <c:pt idx="388">
                  <c:v>1802</c:v>
                </c:pt>
                <c:pt idx="389">
                  <c:v>1803</c:v>
                </c:pt>
                <c:pt idx="390">
                  <c:v>1804</c:v>
                </c:pt>
                <c:pt idx="391">
                  <c:v>1805</c:v>
                </c:pt>
                <c:pt idx="392">
                  <c:v>1806</c:v>
                </c:pt>
                <c:pt idx="393">
                  <c:v>1807</c:v>
                </c:pt>
                <c:pt idx="394">
                  <c:v>1808</c:v>
                </c:pt>
                <c:pt idx="395">
                  <c:v>1809</c:v>
                </c:pt>
                <c:pt idx="396">
                  <c:v>1810</c:v>
                </c:pt>
                <c:pt idx="397">
                  <c:v>1811</c:v>
                </c:pt>
                <c:pt idx="398">
                  <c:v>1812</c:v>
                </c:pt>
                <c:pt idx="399">
                  <c:v>1813</c:v>
                </c:pt>
                <c:pt idx="400">
                  <c:v>1814</c:v>
                </c:pt>
                <c:pt idx="401">
                  <c:v>1815</c:v>
                </c:pt>
                <c:pt idx="402">
                  <c:v>1816</c:v>
                </c:pt>
                <c:pt idx="403">
                  <c:v>1817</c:v>
                </c:pt>
                <c:pt idx="404">
                  <c:v>1818</c:v>
                </c:pt>
                <c:pt idx="405">
                  <c:v>1819</c:v>
                </c:pt>
                <c:pt idx="406">
                  <c:v>1820</c:v>
                </c:pt>
                <c:pt idx="407">
                  <c:v>1821</c:v>
                </c:pt>
                <c:pt idx="408">
                  <c:v>1822</c:v>
                </c:pt>
                <c:pt idx="409">
                  <c:v>1823</c:v>
                </c:pt>
                <c:pt idx="410">
                  <c:v>1824</c:v>
                </c:pt>
                <c:pt idx="411">
                  <c:v>1825</c:v>
                </c:pt>
                <c:pt idx="412">
                  <c:v>1826</c:v>
                </c:pt>
                <c:pt idx="413">
                  <c:v>1827</c:v>
                </c:pt>
                <c:pt idx="414">
                  <c:v>1828</c:v>
                </c:pt>
                <c:pt idx="415">
                  <c:v>1829</c:v>
                </c:pt>
                <c:pt idx="416">
                  <c:v>1830</c:v>
                </c:pt>
                <c:pt idx="417">
                  <c:v>1831</c:v>
                </c:pt>
                <c:pt idx="418">
                  <c:v>1832</c:v>
                </c:pt>
                <c:pt idx="419">
                  <c:v>1833</c:v>
                </c:pt>
                <c:pt idx="420">
                  <c:v>1834</c:v>
                </c:pt>
                <c:pt idx="421">
                  <c:v>1835</c:v>
                </c:pt>
                <c:pt idx="422">
                  <c:v>1836</c:v>
                </c:pt>
                <c:pt idx="423">
                  <c:v>1837</c:v>
                </c:pt>
                <c:pt idx="424">
                  <c:v>1838</c:v>
                </c:pt>
                <c:pt idx="425">
                  <c:v>1839</c:v>
                </c:pt>
                <c:pt idx="426">
                  <c:v>1840</c:v>
                </c:pt>
                <c:pt idx="427">
                  <c:v>1841</c:v>
                </c:pt>
                <c:pt idx="428">
                  <c:v>1842</c:v>
                </c:pt>
                <c:pt idx="429">
                  <c:v>1843</c:v>
                </c:pt>
                <c:pt idx="430">
                  <c:v>1844</c:v>
                </c:pt>
                <c:pt idx="431">
                  <c:v>1845</c:v>
                </c:pt>
                <c:pt idx="432">
                  <c:v>1846</c:v>
                </c:pt>
                <c:pt idx="433">
                  <c:v>1847</c:v>
                </c:pt>
                <c:pt idx="434">
                  <c:v>1848</c:v>
                </c:pt>
                <c:pt idx="435">
                  <c:v>1849</c:v>
                </c:pt>
                <c:pt idx="436">
                  <c:v>1850</c:v>
                </c:pt>
                <c:pt idx="437">
                  <c:v>1851</c:v>
                </c:pt>
                <c:pt idx="438">
                  <c:v>1852</c:v>
                </c:pt>
                <c:pt idx="439">
                  <c:v>1853</c:v>
                </c:pt>
                <c:pt idx="440">
                  <c:v>1854</c:v>
                </c:pt>
                <c:pt idx="441">
                  <c:v>1855</c:v>
                </c:pt>
                <c:pt idx="442">
                  <c:v>1856</c:v>
                </c:pt>
                <c:pt idx="443">
                  <c:v>1857</c:v>
                </c:pt>
                <c:pt idx="444">
                  <c:v>1858</c:v>
                </c:pt>
                <c:pt idx="445">
                  <c:v>1859</c:v>
                </c:pt>
                <c:pt idx="446">
                  <c:v>1860</c:v>
                </c:pt>
                <c:pt idx="447">
                  <c:v>1861</c:v>
                </c:pt>
                <c:pt idx="448">
                  <c:v>1862</c:v>
                </c:pt>
                <c:pt idx="449">
                  <c:v>1863</c:v>
                </c:pt>
                <c:pt idx="450">
                  <c:v>1864</c:v>
                </c:pt>
                <c:pt idx="451">
                  <c:v>1865</c:v>
                </c:pt>
                <c:pt idx="452">
                  <c:v>1866</c:v>
                </c:pt>
                <c:pt idx="453">
                  <c:v>1867</c:v>
                </c:pt>
                <c:pt idx="454">
                  <c:v>1868</c:v>
                </c:pt>
                <c:pt idx="455">
                  <c:v>1869</c:v>
                </c:pt>
                <c:pt idx="456">
                  <c:v>1870</c:v>
                </c:pt>
                <c:pt idx="457">
                  <c:v>1871</c:v>
                </c:pt>
                <c:pt idx="458">
                  <c:v>1872</c:v>
                </c:pt>
                <c:pt idx="459">
                  <c:v>1873</c:v>
                </c:pt>
                <c:pt idx="460">
                  <c:v>1874</c:v>
                </c:pt>
                <c:pt idx="461">
                  <c:v>1875</c:v>
                </c:pt>
                <c:pt idx="462">
                  <c:v>1876</c:v>
                </c:pt>
                <c:pt idx="463">
                  <c:v>1877</c:v>
                </c:pt>
                <c:pt idx="464">
                  <c:v>1878</c:v>
                </c:pt>
                <c:pt idx="465">
                  <c:v>1879</c:v>
                </c:pt>
                <c:pt idx="466">
                  <c:v>1880</c:v>
                </c:pt>
                <c:pt idx="467">
                  <c:v>1881</c:v>
                </c:pt>
                <c:pt idx="468">
                  <c:v>1882</c:v>
                </c:pt>
                <c:pt idx="469">
                  <c:v>1883</c:v>
                </c:pt>
                <c:pt idx="470">
                  <c:v>1884</c:v>
                </c:pt>
                <c:pt idx="471">
                  <c:v>1885</c:v>
                </c:pt>
                <c:pt idx="472">
                  <c:v>1886</c:v>
                </c:pt>
                <c:pt idx="473">
                  <c:v>1887</c:v>
                </c:pt>
                <c:pt idx="474">
                  <c:v>1888</c:v>
                </c:pt>
                <c:pt idx="475">
                  <c:v>1889</c:v>
                </c:pt>
                <c:pt idx="476">
                  <c:v>1890</c:v>
                </c:pt>
                <c:pt idx="477">
                  <c:v>1891</c:v>
                </c:pt>
                <c:pt idx="478">
                  <c:v>1892</c:v>
                </c:pt>
                <c:pt idx="479">
                  <c:v>1893</c:v>
                </c:pt>
                <c:pt idx="480">
                  <c:v>1894</c:v>
                </c:pt>
                <c:pt idx="481">
                  <c:v>1895</c:v>
                </c:pt>
                <c:pt idx="482">
                  <c:v>1896</c:v>
                </c:pt>
                <c:pt idx="483">
                  <c:v>1897</c:v>
                </c:pt>
                <c:pt idx="484">
                  <c:v>1898</c:v>
                </c:pt>
                <c:pt idx="485">
                  <c:v>1899</c:v>
                </c:pt>
                <c:pt idx="486">
                  <c:v>1900</c:v>
                </c:pt>
                <c:pt idx="487">
                  <c:v>1901</c:v>
                </c:pt>
                <c:pt idx="488">
                  <c:v>1902</c:v>
                </c:pt>
                <c:pt idx="489">
                  <c:v>1903</c:v>
                </c:pt>
                <c:pt idx="490">
                  <c:v>1904</c:v>
                </c:pt>
                <c:pt idx="491">
                  <c:v>1905</c:v>
                </c:pt>
                <c:pt idx="492">
                  <c:v>1906</c:v>
                </c:pt>
                <c:pt idx="493">
                  <c:v>1907</c:v>
                </c:pt>
                <c:pt idx="494">
                  <c:v>1908</c:v>
                </c:pt>
                <c:pt idx="495">
                  <c:v>1909</c:v>
                </c:pt>
                <c:pt idx="496">
                  <c:v>1910</c:v>
                </c:pt>
                <c:pt idx="497">
                  <c:v>1911</c:v>
                </c:pt>
                <c:pt idx="498">
                  <c:v>1912</c:v>
                </c:pt>
                <c:pt idx="499">
                  <c:v>1913</c:v>
                </c:pt>
                <c:pt idx="500">
                  <c:v>1914</c:v>
                </c:pt>
                <c:pt idx="501">
                  <c:v>1915</c:v>
                </c:pt>
                <c:pt idx="502">
                  <c:v>1916</c:v>
                </c:pt>
                <c:pt idx="503">
                  <c:v>1917</c:v>
                </c:pt>
                <c:pt idx="504">
                  <c:v>1918</c:v>
                </c:pt>
                <c:pt idx="505">
                  <c:v>1919</c:v>
                </c:pt>
                <c:pt idx="506">
                  <c:v>1920</c:v>
                </c:pt>
                <c:pt idx="507">
                  <c:v>1921</c:v>
                </c:pt>
                <c:pt idx="508">
                  <c:v>1922</c:v>
                </c:pt>
                <c:pt idx="509">
                  <c:v>1923</c:v>
                </c:pt>
                <c:pt idx="510">
                  <c:v>1924</c:v>
                </c:pt>
                <c:pt idx="511">
                  <c:v>1925</c:v>
                </c:pt>
                <c:pt idx="512">
                  <c:v>1926</c:v>
                </c:pt>
                <c:pt idx="513">
                  <c:v>1927</c:v>
                </c:pt>
                <c:pt idx="514">
                  <c:v>1928</c:v>
                </c:pt>
                <c:pt idx="515">
                  <c:v>1929</c:v>
                </c:pt>
                <c:pt idx="516">
                  <c:v>1930</c:v>
                </c:pt>
                <c:pt idx="517">
                  <c:v>1931</c:v>
                </c:pt>
                <c:pt idx="518">
                  <c:v>1932</c:v>
                </c:pt>
                <c:pt idx="519">
                  <c:v>1933</c:v>
                </c:pt>
                <c:pt idx="520">
                  <c:v>1934</c:v>
                </c:pt>
                <c:pt idx="521">
                  <c:v>1935</c:v>
                </c:pt>
                <c:pt idx="522">
                  <c:v>1936</c:v>
                </c:pt>
                <c:pt idx="523">
                  <c:v>1937</c:v>
                </c:pt>
                <c:pt idx="524">
                  <c:v>1938</c:v>
                </c:pt>
                <c:pt idx="525">
                  <c:v>1939</c:v>
                </c:pt>
                <c:pt idx="526">
                  <c:v>1940</c:v>
                </c:pt>
                <c:pt idx="527">
                  <c:v>1941</c:v>
                </c:pt>
                <c:pt idx="528">
                  <c:v>1942</c:v>
                </c:pt>
                <c:pt idx="529">
                  <c:v>1943</c:v>
                </c:pt>
                <c:pt idx="530">
                  <c:v>1944</c:v>
                </c:pt>
                <c:pt idx="531">
                  <c:v>1945</c:v>
                </c:pt>
                <c:pt idx="532">
                  <c:v>1946</c:v>
                </c:pt>
                <c:pt idx="533">
                  <c:v>1947</c:v>
                </c:pt>
                <c:pt idx="534">
                  <c:v>1948</c:v>
                </c:pt>
                <c:pt idx="535">
                  <c:v>1949</c:v>
                </c:pt>
                <c:pt idx="536">
                  <c:v>1950</c:v>
                </c:pt>
                <c:pt idx="537">
                  <c:v>1951</c:v>
                </c:pt>
                <c:pt idx="538">
                  <c:v>1952</c:v>
                </c:pt>
                <c:pt idx="539">
                  <c:v>1953</c:v>
                </c:pt>
                <c:pt idx="540">
                  <c:v>1954</c:v>
                </c:pt>
                <c:pt idx="541">
                  <c:v>1955</c:v>
                </c:pt>
                <c:pt idx="542">
                  <c:v>1956</c:v>
                </c:pt>
                <c:pt idx="543">
                  <c:v>1957</c:v>
                </c:pt>
                <c:pt idx="544">
                  <c:v>1958</c:v>
                </c:pt>
                <c:pt idx="545">
                  <c:v>1959</c:v>
                </c:pt>
                <c:pt idx="546">
                  <c:v>1960</c:v>
                </c:pt>
                <c:pt idx="547">
                  <c:v>1961</c:v>
                </c:pt>
                <c:pt idx="548">
                  <c:v>1962</c:v>
                </c:pt>
                <c:pt idx="549">
                  <c:v>1963</c:v>
                </c:pt>
                <c:pt idx="550">
                  <c:v>1964</c:v>
                </c:pt>
                <c:pt idx="551">
                  <c:v>1965</c:v>
                </c:pt>
                <c:pt idx="552">
                  <c:v>1966</c:v>
                </c:pt>
                <c:pt idx="553">
                  <c:v>1967</c:v>
                </c:pt>
                <c:pt idx="554">
                  <c:v>1968</c:v>
                </c:pt>
                <c:pt idx="555">
                  <c:v>1969</c:v>
                </c:pt>
                <c:pt idx="556">
                  <c:v>1970</c:v>
                </c:pt>
                <c:pt idx="557">
                  <c:v>1971</c:v>
                </c:pt>
                <c:pt idx="558">
                  <c:v>1972</c:v>
                </c:pt>
                <c:pt idx="559">
                  <c:v>1973</c:v>
                </c:pt>
                <c:pt idx="560">
                  <c:v>1974</c:v>
                </c:pt>
                <c:pt idx="561">
                  <c:v>1975</c:v>
                </c:pt>
                <c:pt idx="562">
                  <c:v>1976</c:v>
                </c:pt>
                <c:pt idx="563">
                  <c:v>1977</c:v>
                </c:pt>
                <c:pt idx="564">
                  <c:v>1978</c:v>
                </c:pt>
                <c:pt idx="565">
                  <c:v>1979</c:v>
                </c:pt>
                <c:pt idx="566">
                  <c:v>1980</c:v>
                </c:pt>
                <c:pt idx="567">
                  <c:v>1981</c:v>
                </c:pt>
                <c:pt idx="568">
                  <c:v>1982</c:v>
                </c:pt>
                <c:pt idx="569">
                  <c:v>1983</c:v>
                </c:pt>
                <c:pt idx="570">
                  <c:v>1984</c:v>
                </c:pt>
                <c:pt idx="571">
                  <c:v>1985</c:v>
                </c:pt>
                <c:pt idx="572">
                  <c:v>1986</c:v>
                </c:pt>
                <c:pt idx="573">
                  <c:v>1987</c:v>
                </c:pt>
                <c:pt idx="574">
                  <c:v>1988</c:v>
                </c:pt>
                <c:pt idx="575">
                  <c:v>1989</c:v>
                </c:pt>
                <c:pt idx="576">
                  <c:v>1990</c:v>
                </c:pt>
                <c:pt idx="577">
                  <c:v>1991</c:v>
                </c:pt>
                <c:pt idx="578">
                  <c:v>1992</c:v>
                </c:pt>
                <c:pt idx="579">
                  <c:v>1993</c:v>
                </c:pt>
                <c:pt idx="580">
                  <c:v>1994</c:v>
                </c:pt>
                <c:pt idx="581">
                  <c:v>1995</c:v>
                </c:pt>
                <c:pt idx="582">
                  <c:v>1996</c:v>
                </c:pt>
                <c:pt idx="583">
                  <c:v>1997</c:v>
                </c:pt>
                <c:pt idx="584">
                  <c:v>1998</c:v>
                </c:pt>
                <c:pt idx="585">
                  <c:v>1999</c:v>
                </c:pt>
              </c:numCache>
            </c:numRef>
          </c:xVal>
          <c:yVal>
            <c:numRef>
              <c:f>LADE!$C$2:$C$587</c:f>
              <c:numCache>
                <c:formatCode>General</c:formatCode>
                <c:ptCount val="586"/>
                <c:pt idx="24">
                  <c:v>2.0292699999999977</c:v>
                </c:pt>
                <c:pt idx="25">
                  <c:v>2.3290399999999987</c:v>
                </c:pt>
                <c:pt idx="26">
                  <c:v>2.259859999999998</c:v>
                </c:pt>
                <c:pt idx="27">
                  <c:v>2.05233</c:v>
                </c:pt>
                <c:pt idx="28">
                  <c:v>2.5135200000000002</c:v>
                </c:pt>
                <c:pt idx="29">
                  <c:v>2.1445699999999999</c:v>
                </c:pt>
                <c:pt idx="30">
                  <c:v>2.4904599999999975</c:v>
                </c:pt>
                <c:pt idx="31">
                  <c:v>2.9285999999999999</c:v>
                </c:pt>
                <c:pt idx="32">
                  <c:v>2.6518799999999976</c:v>
                </c:pt>
                <c:pt idx="33">
                  <c:v>1.7294899999999997</c:v>
                </c:pt>
                <c:pt idx="34">
                  <c:v>0.94545000000000001</c:v>
                </c:pt>
                <c:pt idx="35">
                  <c:v>0.85321000000000002</c:v>
                </c:pt>
                <c:pt idx="36">
                  <c:v>1.1991099999999999</c:v>
                </c:pt>
                <c:pt idx="37">
                  <c:v>2.236809999999998</c:v>
                </c:pt>
                <c:pt idx="38">
                  <c:v>0.92239000000000004</c:v>
                </c:pt>
                <c:pt idx="39">
                  <c:v>0.66004000000000085</c:v>
                </c:pt>
                <c:pt idx="40">
                  <c:v>0.26057000000000002</c:v>
                </c:pt>
                <c:pt idx="41">
                  <c:v>0.29895000000000033</c:v>
                </c:pt>
                <c:pt idx="42">
                  <c:v>0.47203000000000001</c:v>
                </c:pt>
                <c:pt idx="43">
                  <c:v>0.58216999999999952</c:v>
                </c:pt>
                <c:pt idx="44">
                  <c:v>0.70982000000000056</c:v>
                </c:pt>
                <c:pt idx="45">
                  <c:v>0.80476999999999999</c:v>
                </c:pt>
                <c:pt idx="46">
                  <c:v>1.0411999999999988</c:v>
                </c:pt>
                <c:pt idx="47">
                  <c:v>0.84097999999999995</c:v>
                </c:pt>
                <c:pt idx="48">
                  <c:v>0.55369000000000068</c:v>
                </c:pt>
                <c:pt idx="49">
                  <c:v>0.51805999999999996</c:v>
                </c:pt>
                <c:pt idx="50">
                  <c:v>1.09639</c:v>
                </c:pt>
                <c:pt idx="51">
                  <c:v>0.75688999999999995</c:v>
                </c:pt>
                <c:pt idx="52">
                  <c:v>0.68611999999999984</c:v>
                </c:pt>
                <c:pt idx="53">
                  <c:v>0.94301000000000001</c:v>
                </c:pt>
                <c:pt idx="54">
                  <c:v>0.6632700000000008</c:v>
                </c:pt>
                <c:pt idx="55">
                  <c:v>0.60041999999999951</c:v>
                </c:pt>
                <c:pt idx="56">
                  <c:v>0.66381000000000068</c:v>
                </c:pt>
                <c:pt idx="57">
                  <c:v>0.95132000000000005</c:v>
                </c:pt>
                <c:pt idx="58">
                  <c:v>1.019979999999999</c:v>
                </c:pt>
                <c:pt idx="59">
                  <c:v>1.3939999999999988</c:v>
                </c:pt>
                <c:pt idx="60">
                  <c:v>1.7058299999999991</c:v>
                </c:pt>
                <c:pt idx="61">
                  <c:v>1.2888299999999988</c:v>
                </c:pt>
                <c:pt idx="62">
                  <c:v>1.8888400000000001</c:v>
                </c:pt>
                <c:pt idx="63">
                  <c:v>1.3406899999999999</c:v>
                </c:pt>
                <c:pt idx="64">
                  <c:v>1.4472999999999987</c:v>
                </c:pt>
                <c:pt idx="65">
                  <c:v>1.6586399999999999</c:v>
                </c:pt>
                <c:pt idx="66">
                  <c:v>2.4063699999999977</c:v>
                </c:pt>
                <c:pt idx="67">
                  <c:v>1.4766599999999999</c:v>
                </c:pt>
                <c:pt idx="68">
                  <c:v>1.69086</c:v>
                </c:pt>
                <c:pt idx="69">
                  <c:v>1.9321100000000002</c:v>
                </c:pt>
                <c:pt idx="70">
                  <c:v>1.6654599999999999</c:v>
                </c:pt>
                <c:pt idx="71">
                  <c:v>0.8610400000000008</c:v>
                </c:pt>
                <c:pt idx="72">
                  <c:v>1.7467100000000009</c:v>
                </c:pt>
                <c:pt idx="73">
                  <c:v>1.9633199999999991</c:v>
                </c:pt>
                <c:pt idx="74">
                  <c:v>1.6700500000000011</c:v>
                </c:pt>
                <c:pt idx="75">
                  <c:v>1.8761699999999999</c:v>
                </c:pt>
                <c:pt idx="76">
                  <c:v>2.0643699999999998</c:v>
                </c:pt>
                <c:pt idx="77">
                  <c:v>1.8849899999999999</c:v>
                </c:pt>
                <c:pt idx="78">
                  <c:v>1.7378799999999999</c:v>
                </c:pt>
                <c:pt idx="79">
                  <c:v>1.591729999999999</c:v>
                </c:pt>
                <c:pt idx="80">
                  <c:v>2.1331300000000022</c:v>
                </c:pt>
                <c:pt idx="81">
                  <c:v>2.0802299999999998</c:v>
                </c:pt>
                <c:pt idx="82">
                  <c:v>2.1358299999999977</c:v>
                </c:pt>
                <c:pt idx="83">
                  <c:v>1.09335</c:v>
                </c:pt>
                <c:pt idx="84">
                  <c:v>2.1212399999999998</c:v>
                </c:pt>
                <c:pt idx="85">
                  <c:v>2.0787399999999998</c:v>
                </c:pt>
                <c:pt idx="86">
                  <c:v>2.5903</c:v>
                </c:pt>
                <c:pt idx="87">
                  <c:v>2.6154599999999975</c:v>
                </c:pt>
                <c:pt idx="88">
                  <c:v>2.3391499999999974</c:v>
                </c:pt>
                <c:pt idx="89">
                  <c:v>2.8083200000000001</c:v>
                </c:pt>
                <c:pt idx="90">
                  <c:v>2.5426799999999976</c:v>
                </c:pt>
                <c:pt idx="91">
                  <c:v>1.928639999999999</c:v>
                </c:pt>
                <c:pt idx="92">
                  <c:v>1.87313</c:v>
                </c:pt>
                <c:pt idx="93">
                  <c:v>2.3335599999999976</c:v>
                </c:pt>
                <c:pt idx="94">
                  <c:v>2.3526699999999958</c:v>
                </c:pt>
                <c:pt idx="95">
                  <c:v>2.1141700000000001</c:v>
                </c:pt>
                <c:pt idx="96">
                  <c:v>2.44747</c:v>
                </c:pt>
                <c:pt idx="97">
                  <c:v>1.64009</c:v>
                </c:pt>
                <c:pt idx="98">
                  <c:v>1.39791</c:v>
                </c:pt>
                <c:pt idx="99">
                  <c:v>1.88713</c:v>
                </c:pt>
                <c:pt idx="100">
                  <c:v>1.9072599999999991</c:v>
                </c:pt>
                <c:pt idx="101">
                  <c:v>1.6864300000000001</c:v>
                </c:pt>
                <c:pt idx="102">
                  <c:v>2.28627</c:v>
                </c:pt>
                <c:pt idx="103">
                  <c:v>2.5171600000000001</c:v>
                </c:pt>
                <c:pt idx="104">
                  <c:v>2.53498</c:v>
                </c:pt>
                <c:pt idx="105">
                  <c:v>2.9769399999999977</c:v>
                </c:pt>
                <c:pt idx="106">
                  <c:v>2.6793200000000001</c:v>
                </c:pt>
                <c:pt idx="107">
                  <c:v>1.7855099999999997</c:v>
                </c:pt>
                <c:pt idx="108">
                  <c:v>1.89934</c:v>
                </c:pt>
                <c:pt idx="109">
                  <c:v>1.1385000000000001</c:v>
                </c:pt>
                <c:pt idx="110">
                  <c:v>1.4258099999999987</c:v>
                </c:pt>
                <c:pt idx="111">
                  <c:v>2.4740799999999976</c:v>
                </c:pt>
                <c:pt idx="112">
                  <c:v>1.6167</c:v>
                </c:pt>
                <c:pt idx="113">
                  <c:v>1.70909</c:v>
                </c:pt>
                <c:pt idx="114">
                  <c:v>1.974229999999999</c:v>
                </c:pt>
                <c:pt idx="115">
                  <c:v>2.1881499999999998</c:v>
                </c:pt>
                <c:pt idx="116">
                  <c:v>1.6488700000000001</c:v>
                </c:pt>
                <c:pt idx="117">
                  <c:v>1.59798</c:v>
                </c:pt>
                <c:pt idx="118">
                  <c:v>2.10154</c:v>
                </c:pt>
                <c:pt idx="119">
                  <c:v>1.4362199999999998</c:v>
                </c:pt>
                <c:pt idx="120">
                  <c:v>2.4215800000000001</c:v>
                </c:pt>
                <c:pt idx="121">
                  <c:v>2.3352199999999974</c:v>
                </c:pt>
                <c:pt idx="122">
                  <c:v>1.7808500000000009</c:v>
                </c:pt>
                <c:pt idx="123">
                  <c:v>2.19923</c:v>
                </c:pt>
                <c:pt idx="124">
                  <c:v>1.8855299999999988</c:v>
                </c:pt>
                <c:pt idx="125">
                  <c:v>2.6551800000000001</c:v>
                </c:pt>
                <c:pt idx="126">
                  <c:v>2.8079900000000002</c:v>
                </c:pt>
                <c:pt idx="127">
                  <c:v>2.0201199999999999</c:v>
                </c:pt>
                <c:pt idx="128">
                  <c:v>1.32111</c:v>
                </c:pt>
                <c:pt idx="129">
                  <c:v>1.55644</c:v>
                </c:pt>
                <c:pt idx="130">
                  <c:v>1.85585</c:v>
                </c:pt>
                <c:pt idx="131">
                  <c:v>2.2834099999999999</c:v>
                </c:pt>
                <c:pt idx="132">
                  <c:v>1.8602399999999999</c:v>
                </c:pt>
                <c:pt idx="133">
                  <c:v>1.9737599999999991</c:v>
                </c:pt>
                <c:pt idx="134">
                  <c:v>2.25867</c:v>
                </c:pt>
                <c:pt idx="135">
                  <c:v>2.1088800000000001</c:v>
                </c:pt>
                <c:pt idx="136">
                  <c:v>2.1312799999999976</c:v>
                </c:pt>
                <c:pt idx="137">
                  <c:v>2.3302299999999976</c:v>
                </c:pt>
                <c:pt idx="138">
                  <c:v>2.30322</c:v>
                </c:pt>
                <c:pt idx="139">
                  <c:v>2.3474699999999977</c:v>
                </c:pt>
                <c:pt idx="140">
                  <c:v>1.235469999999999</c:v>
                </c:pt>
                <c:pt idx="141">
                  <c:v>1.7015299999999998</c:v>
                </c:pt>
                <c:pt idx="142">
                  <c:v>1.5283800000000001</c:v>
                </c:pt>
                <c:pt idx="143">
                  <c:v>1.9610299999999992</c:v>
                </c:pt>
                <c:pt idx="144">
                  <c:v>2.2083499999999998</c:v>
                </c:pt>
                <c:pt idx="145">
                  <c:v>1.57775</c:v>
                </c:pt>
                <c:pt idx="146">
                  <c:v>1.8928400000000001</c:v>
                </c:pt>
                <c:pt idx="147">
                  <c:v>2.2073300000000029</c:v>
                </c:pt>
                <c:pt idx="148">
                  <c:v>1.8721399999999999</c:v>
                </c:pt>
                <c:pt idx="149">
                  <c:v>1.61477</c:v>
                </c:pt>
                <c:pt idx="150">
                  <c:v>1.8287500000000001</c:v>
                </c:pt>
                <c:pt idx="151">
                  <c:v>1.39622</c:v>
                </c:pt>
                <c:pt idx="152">
                  <c:v>1.9040199999999998</c:v>
                </c:pt>
                <c:pt idx="153">
                  <c:v>1.57673</c:v>
                </c:pt>
                <c:pt idx="154">
                  <c:v>1.89507</c:v>
                </c:pt>
                <c:pt idx="155">
                  <c:v>1.7155299999999998</c:v>
                </c:pt>
                <c:pt idx="156">
                  <c:v>1.51864</c:v>
                </c:pt>
                <c:pt idx="157">
                  <c:v>1.79566</c:v>
                </c:pt>
                <c:pt idx="158">
                  <c:v>1.9815599999999998</c:v>
                </c:pt>
                <c:pt idx="159">
                  <c:v>1.7282400000000009</c:v>
                </c:pt>
                <c:pt idx="160">
                  <c:v>1.3158899999999998</c:v>
                </c:pt>
                <c:pt idx="161">
                  <c:v>1.8848800000000001</c:v>
                </c:pt>
                <c:pt idx="162">
                  <c:v>1.3661500000000011</c:v>
                </c:pt>
                <c:pt idx="163">
                  <c:v>1.2082599999999999</c:v>
                </c:pt>
                <c:pt idx="164">
                  <c:v>1.5335199999999998</c:v>
                </c:pt>
                <c:pt idx="165">
                  <c:v>1.1834800000000001</c:v>
                </c:pt>
                <c:pt idx="166">
                  <c:v>1.5190999999999988</c:v>
                </c:pt>
                <c:pt idx="167">
                  <c:v>0.83520000000000005</c:v>
                </c:pt>
                <c:pt idx="168">
                  <c:v>0.97105000000000008</c:v>
                </c:pt>
                <c:pt idx="169">
                  <c:v>1.60063</c:v>
                </c:pt>
                <c:pt idx="170">
                  <c:v>1.6004400000000001</c:v>
                </c:pt>
                <c:pt idx="171">
                  <c:v>1.2421199999999999</c:v>
                </c:pt>
                <c:pt idx="172">
                  <c:v>1.5183199999999999</c:v>
                </c:pt>
                <c:pt idx="173">
                  <c:v>1.3597599999999999</c:v>
                </c:pt>
                <c:pt idx="174">
                  <c:v>0.80475000000000052</c:v>
                </c:pt>
                <c:pt idx="175">
                  <c:v>0.86666000000000054</c:v>
                </c:pt>
                <c:pt idx="176">
                  <c:v>1.6567700000000001</c:v>
                </c:pt>
                <c:pt idx="177">
                  <c:v>1.0658799999999988</c:v>
                </c:pt>
                <c:pt idx="178">
                  <c:v>1.0861499999999999</c:v>
                </c:pt>
                <c:pt idx="179">
                  <c:v>1.1401500000000011</c:v>
                </c:pt>
                <c:pt idx="180">
                  <c:v>0.96510000000000051</c:v>
                </c:pt>
                <c:pt idx="181">
                  <c:v>1.3956299999999988</c:v>
                </c:pt>
                <c:pt idx="182">
                  <c:v>1.2033499999999988</c:v>
                </c:pt>
                <c:pt idx="183">
                  <c:v>1.49674</c:v>
                </c:pt>
                <c:pt idx="184">
                  <c:v>1.5903400000000001</c:v>
                </c:pt>
                <c:pt idx="185">
                  <c:v>1.5026299999999988</c:v>
                </c:pt>
                <c:pt idx="186">
                  <c:v>1.5230699999999988</c:v>
                </c:pt>
                <c:pt idx="187">
                  <c:v>1.1342099999999999</c:v>
                </c:pt>
                <c:pt idx="188">
                  <c:v>0.7713000000000001</c:v>
                </c:pt>
                <c:pt idx="189">
                  <c:v>1.2669899999999998</c:v>
                </c:pt>
                <c:pt idx="190">
                  <c:v>1.7606500000000009</c:v>
                </c:pt>
                <c:pt idx="191">
                  <c:v>1.4860100000000001</c:v>
                </c:pt>
                <c:pt idx="192">
                  <c:v>1.1900700000000011</c:v>
                </c:pt>
                <c:pt idx="193">
                  <c:v>1.259029999999999</c:v>
                </c:pt>
                <c:pt idx="194">
                  <c:v>1.3140799999999999</c:v>
                </c:pt>
                <c:pt idx="195">
                  <c:v>1.4212499999999988</c:v>
                </c:pt>
                <c:pt idx="196">
                  <c:v>1.65073</c:v>
                </c:pt>
                <c:pt idx="197">
                  <c:v>1.9292599999999998</c:v>
                </c:pt>
                <c:pt idx="198">
                  <c:v>1.1308100000000001</c:v>
                </c:pt>
                <c:pt idx="199">
                  <c:v>1.68964</c:v>
                </c:pt>
                <c:pt idx="200">
                  <c:v>1.8156199999999998</c:v>
                </c:pt>
                <c:pt idx="201">
                  <c:v>2.2468699999999977</c:v>
                </c:pt>
                <c:pt idx="202">
                  <c:v>2.6852299999999998</c:v>
                </c:pt>
                <c:pt idx="203">
                  <c:v>1.6997599999999999</c:v>
                </c:pt>
                <c:pt idx="204">
                  <c:v>1.2435999999999989</c:v>
                </c:pt>
                <c:pt idx="205">
                  <c:v>1.62327</c:v>
                </c:pt>
                <c:pt idx="206">
                  <c:v>1.5069699999999988</c:v>
                </c:pt>
                <c:pt idx="207">
                  <c:v>1.64093</c:v>
                </c:pt>
                <c:pt idx="208">
                  <c:v>1.30531</c:v>
                </c:pt>
                <c:pt idx="209">
                  <c:v>1.87174</c:v>
                </c:pt>
                <c:pt idx="210">
                  <c:v>1.4935299999999987</c:v>
                </c:pt>
                <c:pt idx="211">
                  <c:v>1.5992</c:v>
                </c:pt>
                <c:pt idx="212">
                  <c:v>1.3772599999999999</c:v>
                </c:pt>
                <c:pt idx="213">
                  <c:v>1.458799999999999</c:v>
                </c:pt>
                <c:pt idx="214">
                  <c:v>0.60646</c:v>
                </c:pt>
                <c:pt idx="215">
                  <c:v>1.02311</c:v>
                </c:pt>
                <c:pt idx="216">
                  <c:v>1.64361</c:v>
                </c:pt>
                <c:pt idx="217">
                  <c:v>0.81125000000000003</c:v>
                </c:pt>
                <c:pt idx="218">
                  <c:v>0.82099000000000055</c:v>
                </c:pt>
                <c:pt idx="219">
                  <c:v>0.66923999999999995</c:v>
                </c:pt>
                <c:pt idx="220">
                  <c:v>1.1356899999999999</c:v>
                </c:pt>
                <c:pt idx="221">
                  <c:v>1.5834899999999998</c:v>
                </c:pt>
                <c:pt idx="222">
                  <c:v>1.07613</c:v>
                </c:pt>
                <c:pt idx="223">
                  <c:v>1.8060799999999999</c:v>
                </c:pt>
                <c:pt idx="224">
                  <c:v>1.7830699999999997</c:v>
                </c:pt>
                <c:pt idx="225">
                  <c:v>0.64975000000000083</c:v>
                </c:pt>
                <c:pt idx="226">
                  <c:v>0.94713999999999998</c:v>
                </c:pt>
                <c:pt idx="227">
                  <c:v>0.92120000000000002</c:v>
                </c:pt>
                <c:pt idx="228">
                  <c:v>0.70591000000000004</c:v>
                </c:pt>
                <c:pt idx="229">
                  <c:v>1.315599999999999</c:v>
                </c:pt>
                <c:pt idx="230">
                  <c:v>1.1424700000000001</c:v>
                </c:pt>
                <c:pt idx="231">
                  <c:v>1.39964</c:v>
                </c:pt>
                <c:pt idx="232">
                  <c:v>1.04006</c:v>
                </c:pt>
                <c:pt idx="233">
                  <c:v>0.67590000000000083</c:v>
                </c:pt>
                <c:pt idx="234">
                  <c:v>0.90344000000000002</c:v>
                </c:pt>
                <c:pt idx="235">
                  <c:v>1.1924699999999999</c:v>
                </c:pt>
                <c:pt idx="236">
                  <c:v>0.79627000000000003</c:v>
                </c:pt>
                <c:pt idx="237">
                  <c:v>1.31829</c:v>
                </c:pt>
                <c:pt idx="238">
                  <c:v>1.1977500000000001</c:v>
                </c:pt>
                <c:pt idx="239">
                  <c:v>1.45095</c:v>
                </c:pt>
                <c:pt idx="240">
                  <c:v>0.74785000000000068</c:v>
                </c:pt>
                <c:pt idx="241">
                  <c:v>1.4192199999999988</c:v>
                </c:pt>
                <c:pt idx="242">
                  <c:v>1.4028199999999988</c:v>
                </c:pt>
                <c:pt idx="243">
                  <c:v>1.33908</c:v>
                </c:pt>
                <c:pt idx="244">
                  <c:v>1.6172899999999999</c:v>
                </c:pt>
                <c:pt idx="245">
                  <c:v>1.4496299999999982</c:v>
                </c:pt>
                <c:pt idx="246">
                  <c:v>1.3010999999999988</c:v>
                </c:pt>
                <c:pt idx="247">
                  <c:v>2.2127999999999997</c:v>
                </c:pt>
                <c:pt idx="248">
                  <c:v>1.3903399999999999</c:v>
                </c:pt>
                <c:pt idx="249">
                  <c:v>1.1076999999999988</c:v>
                </c:pt>
                <c:pt idx="250">
                  <c:v>1.5317599999999998</c:v>
                </c:pt>
                <c:pt idx="251">
                  <c:v>1.6448799999999999</c:v>
                </c:pt>
                <c:pt idx="252">
                  <c:v>1.6663600000000001</c:v>
                </c:pt>
                <c:pt idx="253">
                  <c:v>1.2090799999999988</c:v>
                </c:pt>
                <c:pt idx="254">
                  <c:v>0.70201999999999998</c:v>
                </c:pt>
                <c:pt idx="255">
                  <c:v>1.3964099999999999</c:v>
                </c:pt>
                <c:pt idx="256">
                  <c:v>0.89969000000000088</c:v>
                </c:pt>
                <c:pt idx="257">
                  <c:v>0.96114999999999995</c:v>
                </c:pt>
                <c:pt idx="258">
                  <c:v>1.0849299999999988</c:v>
                </c:pt>
                <c:pt idx="259">
                  <c:v>1.01057</c:v>
                </c:pt>
                <c:pt idx="260">
                  <c:v>0.95298000000000005</c:v>
                </c:pt>
                <c:pt idx="261">
                  <c:v>0.61705000000000054</c:v>
                </c:pt>
                <c:pt idx="262">
                  <c:v>0.96500000000000052</c:v>
                </c:pt>
                <c:pt idx="263">
                  <c:v>0.55601999999999996</c:v>
                </c:pt>
                <c:pt idx="264">
                  <c:v>0.93547000000000002</c:v>
                </c:pt>
                <c:pt idx="265">
                  <c:v>1.213269999999999</c:v>
                </c:pt>
                <c:pt idx="266">
                  <c:v>1.0113399999999988</c:v>
                </c:pt>
                <c:pt idx="267">
                  <c:v>1.10361</c:v>
                </c:pt>
                <c:pt idx="268">
                  <c:v>1.2956799999999988</c:v>
                </c:pt>
                <c:pt idx="269">
                  <c:v>1.5544100000000001</c:v>
                </c:pt>
                <c:pt idx="270">
                  <c:v>1.4215999999999982</c:v>
                </c:pt>
                <c:pt idx="271">
                  <c:v>0.81262000000000056</c:v>
                </c:pt>
                <c:pt idx="272">
                  <c:v>1.1210199999999999</c:v>
                </c:pt>
                <c:pt idx="273">
                  <c:v>1.7094399999999998</c:v>
                </c:pt>
                <c:pt idx="274">
                  <c:v>1.4355699999999985</c:v>
                </c:pt>
                <c:pt idx="275">
                  <c:v>0.682890000000001</c:v>
                </c:pt>
                <c:pt idx="276">
                  <c:v>0.81654000000000004</c:v>
                </c:pt>
                <c:pt idx="277">
                  <c:v>0.77434000000000014</c:v>
                </c:pt>
                <c:pt idx="278">
                  <c:v>0.97610999999999959</c:v>
                </c:pt>
                <c:pt idx="279">
                  <c:v>0.79834000000000005</c:v>
                </c:pt>
                <c:pt idx="280">
                  <c:v>1.0312399999999988</c:v>
                </c:pt>
                <c:pt idx="281">
                  <c:v>0.84385000000000054</c:v>
                </c:pt>
                <c:pt idx="282">
                  <c:v>0.56259999999999999</c:v>
                </c:pt>
                <c:pt idx="283">
                  <c:v>0.57296000000000002</c:v>
                </c:pt>
                <c:pt idx="284">
                  <c:v>0.69314000000000076</c:v>
                </c:pt>
                <c:pt idx="285">
                  <c:v>0.30806000000000028</c:v>
                </c:pt>
                <c:pt idx="286">
                  <c:v>0.45718000000000025</c:v>
                </c:pt>
                <c:pt idx="287">
                  <c:v>0.62920000000000054</c:v>
                </c:pt>
                <c:pt idx="288">
                  <c:v>0.75122999999999995</c:v>
                </c:pt>
                <c:pt idx="289">
                  <c:v>0.61011000000000004</c:v>
                </c:pt>
                <c:pt idx="290">
                  <c:v>0.74734000000000056</c:v>
                </c:pt>
                <c:pt idx="291">
                  <c:v>0.70250000000000001</c:v>
                </c:pt>
                <c:pt idx="292">
                  <c:v>0.81220999999999999</c:v>
                </c:pt>
                <c:pt idx="293">
                  <c:v>1.2534999999999989</c:v>
                </c:pt>
                <c:pt idx="294">
                  <c:v>0.74491000000000052</c:v>
                </c:pt>
                <c:pt idx="295">
                  <c:v>0.54093999999999998</c:v>
                </c:pt>
                <c:pt idx="296">
                  <c:v>0.77384000000000042</c:v>
                </c:pt>
                <c:pt idx="297">
                  <c:v>0.72893000000000052</c:v>
                </c:pt>
                <c:pt idx="298">
                  <c:v>0.94235999999999998</c:v>
                </c:pt>
                <c:pt idx="299">
                  <c:v>0.74471000000000054</c:v>
                </c:pt>
                <c:pt idx="300">
                  <c:v>0.89812000000000058</c:v>
                </c:pt>
                <c:pt idx="301">
                  <c:v>0.98825999999999958</c:v>
                </c:pt>
                <c:pt idx="302">
                  <c:v>0.95859000000000005</c:v>
                </c:pt>
                <c:pt idx="303">
                  <c:v>0.71750999999999998</c:v>
                </c:pt>
                <c:pt idx="304">
                  <c:v>1.0129599999999999</c:v>
                </c:pt>
                <c:pt idx="305">
                  <c:v>1.1111199999999999</c:v>
                </c:pt>
                <c:pt idx="306">
                  <c:v>1.2153099999999988</c:v>
                </c:pt>
                <c:pt idx="307">
                  <c:v>0.46083000000000002</c:v>
                </c:pt>
                <c:pt idx="308">
                  <c:v>0.91703000000000001</c:v>
                </c:pt>
                <c:pt idx="309">
                  <c:v>0.62239999999999995</c:v>
                </c:pt>
                <c:pt idx="310">
                  <c:v>1.32317</c:v>
                </c:pt>
                <c:pt idx="311">
                  <c:v>1.12574</c:v>
                </c:pt>
                <c:pt idx="312">
                  <c:v>0.83311999999999997</c:v>
                </c:pt>
                <c:pt idx="313">
                  <c:v>1.1405000000000001</c:v>
                </c:pt>
                <c:pt idx="314">
                  <c:v>1.5146500000000001</c:v>
                </c:pt>
                <c:pt idx="315">
                  <c:v>1.37313</c:v>
                </c:pt>
                <c:pt idx="316">
                  <c:v>0.95298000000000005</c:v>
                </c:pt>
                <c:pt idx="317">
                  <c:v>1.14137</c:v>
                </c:pt>
                <c:pt idx="318">
                  <c:v>0.86903000000000052</c:v>
                </c:pt>
                <c:pt idx="319">
                  <c:v>1.1049800000000001</c:v>
                </c:pt>
                <c:pt idx="320">
                  <c:v>0.92686999999999997</c:v>
                </c:pt>
                <c:pt idx="321">
                  <c:v>0.74864000000000086</c:v>
                </c:pt>
                <c:pt idx="322">
                  <c:v>0.73048000000000002</c:v>
                </c:pt>
                <c:pt idx="323">
                  <c:v>0.94668000000000052</c:v>
                </c:pt>
                <c:pt idx="324">
                  <c:v>0.83545999999999998</c:v>
                </c:pt>
                <c:pt idx="325">
                  <c:v>1.4183199999999998</c:v>
                </c:pt>
                <c:pt idx="326">
                  <c:v>0.90449000000000002</c:v>
                </c:pt>
                <c:pt idx="327">
                  <c:v>0.78970000000000051</c:v>
                </c:pt>
                <c:pt idx="328">
                  <c:v>0.91955999999999949</c:v>
                </c:pt>
                <c:pt idx="329">
                  <c:v>0.55217000000000005</c:v>
                </c:pt>
                <c:pt idx="330">
                  <c:v>0.80105000000000004</c:v>
                </c:pt>
                <c:pt idx="331">
                  <c:v>0.63697000000000081</c:v>
                </c:pt>
                <c:pt idx="332">
                  <c:v>1.13862</c:v>
                </c:pt>
                <c:pt idx="333">
                  <c:v>0.93786000000000003</c:v>
                </c:pt>
                <c:pt idx="334">
                  <c:v>1.2735899999999998</c:v>
                </c:pt>
                <c:pt idx="335">
                  <c:v>0.82332000000000005</c:v>
                </c:pt>
                <c:pt idx="336">
                  <c:v>0.76805000000000057</c:v>
                </c:pt>
                <c:pt idx="337">
                  <c:v>1.0346899999999999</c:v>
                </c:pt>
                <c:pt idx="338">
                  <c:v>0.82884000000000069</c:v>
                </c:pt>
                <c:pt idx="339">
                  <c:v>0.27746000000000026</c:v>
                </c:pt>
                <c:pt idx="340">
                  <c:v>0.26364000000000004</c:v>
                </c:pt>
                <c:pt idx="341">
                  <c:v>0.52105000000000001</c:v>
                </c:pt>
                <c:pt idx="342">
                  <c:v>0.63368000000000069</c:v>
                </c:pt>
                <c:pt idx="343">
                  <c:v>0.63976999999999995</c:v>
                </c:pt>
                <c:pt idx="344">
                  <c:v>0.55296999999999996</c:v>
                </c:pt>
                <c:pt idx="345">
                  <c:v>0.51612000000000002</c:v>
                </c:pt>
                <c:pt idx="346">
                  <c:v>0.70326</c:v>
                </c:pt>
                <c:pt idx="347">
                  <c:v>0.74951000000000001</c:v>
                </c:pt>
                <c:pt idx="348">
                  <c:v>0.60787000000000069</c:v>
                </c:pt>
                <c:pt idx="349">
                  <c:v>0.89869000000000077</c:v>
                </c:pt>
                <c:pt idx="350">
                  <c:v>1.1047400000000001</c:v>
                </c:pt>
                <c:pt idx="351">
                  <c:v>0.60783000000000054</c:v>
                </c:pt>
                <c:pt idx="352">
                  <c:v>0.63931000000000004</c:v>
                </c:pt>
                <c:pt idx="353">
                  <c:v>0.94313999999999998</c:v>
                </c:pt>
                <c:pt idx="354">
                  <c:v>0.73980000000000068</c:v>
                </c:pt>
                <c:pt idx="355">
                  <c:v>0.83935000000000004</c:v>
                </c:pt>
                <c:pt idx="356">
                  <c:v>0.66739000000000082</c:v>
                </c:pt>
                <c:pt idx="357">
                  <c:v>0.69430000000000058</c:v>
                </c:pt>
                <c:pt idx="358">
                  <c:v>0.95247999999999999</c:v>
                </c:pt>
                <c:pt idx="359">
                  <c:v>0.67973000000000083</c:v>
                </c:pt>
                <c:pt idx="360">
                  <c:v>0.94638</c:v>
                </c:pt>
                <c:pt idx="361">
                  <c:v>0.97865000000000013</c:v>
                </c:pt>
                <c:pt idx="362">
                  <c:v>0.93206999999999951</c:v>
                </c:pt>
                <c:pt idx="363">
                  <c:v>0.59961000000000042</c:v>
                </c:pt>
                <c:pt idx="364">
                  <c:v>0.78883999999999999</c:v>
                </c:pt>
                <c:pt idx="365">
                  <c:v>0.60475000000000056</c:v>
                </c:pt>
                <c:pt idx="366">
                  <c:v>1.06738</c:v>
                </c:pt>
                <c:pt idx="367">
                  <c:v>0.90986</c:v>
                </c:pt>
                <c:pt idx="368">
                  <c:v>1.2108599999999998</c:v>
                </c:pt>
                <c:pt idx="369">
                  <c:v>0.70123999999999997</c:v>
                </c:pt>
                <c:pt idx="370">
                  <c:v>0.83706000000000003</c:v>
                </c:pt>
                <c:pt idx="371">
                  <c:v>0.94557999999999998</c:v>
                </c:pt>
                <c:pt idx="372">
                  <c:v>0.91593000000000002</c:v>
                </c:pt>
                <c:pt idx="373">
                  <c:v>0.65577000000000085</c:v>
                </c:pt>
                <c:pt idx="374">
                  <c:v>0.92117000000000004</c:v>
                </c:pt>
                <c:pt idx="375">
                  <c:v>0.67506999999999995</c:v>
                </c:pt>
                <c:pt idx="376">
                  <c:v>0.81847000000000003</c:v>
                </c:pt>
                <c:pt idx="377">
                  <c:v>0.69191000000000058</c:v>
                </c:pt>
                <c:pt idx="378">
                  <c:v>0.73416999999999999</c:v>
                </c:pt>
                <c:pt idx="379">
                  <c:v>0.81383000000000005</c:v>
                </c:pt>
                <c:pt idx="380">
                  <c:v>0.62265000000000081</c:v>
                </c:pt>
                <c:pt idx="381">
                  <c:v>0.49222000000000032</c:v>
                </c:pt>
                <c:pt idx="382">
                  <c:v>0.77185000000000015</c:v>
                </c:pt>
                <c:pt idx="383">
                  <c:v>0.56611999999999996</c:v>
                </c:pt>
                <c:pt idx="384">
                  <c:v>0.83811000000000002</c:v>
                </c:pt>
                <c:pt idx="385">
                  <c:v>0.6600500000000008</c:v>
                </c:pt>
                <c:pt idx="386">
                  <c:v>0.64931000000000005</c:v>
                </c:pt>
                <c:pt idx="387">
                  <c:v>0.57416</c:v>
                </c:pt>
                <c:pt idx="388">
                  <c:v>0.77046999999999954</c:v>
                </c:pt>
                <c:pt idx="389">
                  <c:v>0.84955000000000003</c:v>
                </c:pt>
                <c:pt idx="390">
                  <c:v>0.97721999999999942</c:v>
                </c:pt>
                <c:pt idx="391">
                  <c:v>0.76328000000000051</c:v>
                </c:pt>
                <c:pt idx="392">
                  <c:v>0.83997999999999995</c:v>
                </c:pt>
                <c:pt idx="393">
                  <c:v>1.09938</c:v>
                </c:pt>
                <c:pt idx="394">
                  <c:v>1.0029199999999998</c:v>
                </c:pt>
                <c:pt idx="395">
                  <c:v>0.62958999999999998</c:v>
                </c:pt>
                <c:pt idx="396">
                  <c:v>0.50650999999999957</c:v>
                </c:pt>
                <c:pt idx="397">
                  <c:v>0.72148999999999996</c:v>
                </c:pt>
                <c:pt idx="398">
                  <c:v>0.75013000000000052</c:v>
                </c:pt>
                <c:pt idx="399">
                  <c:v>0.27865000000000001</c:v>
                </c:pt>
                <c:pt idx="400">
                  <c:v>0.44556000000000023</c:v>
                </c:pt>
                <c:pt idx="401">
                  <c:v>0.35929</c:v>
                </c:pt>
                <c:pt idx="402">
                  <c:v>0.39756000000000041</c:v>
                </c:pt>
                <c:pt idx="403">
                  <c:v>0.48313</c:v>
                </c:pt>
                <c:pt idx="404">
                  <c:v>0.49517000000000028</c:v>
                </c:pt>
                <c:pt idx="405">
                  <c:v>0.23085</c:v>
                </c:pt>
                <c:pt idx="406">
                  <c:v>0.37309000000000031</c:v>
                </c:pt>
                <c:pt idx="407">
                  <c:v>0.22981000000000013</c:v>
                </c:pt>
                <c:pt idx="408">
                  <c:v>0.75160000000000082</c:v>
                </c:pt>
                <c:pt idx="409">
                  <c:v>0.52464000000000055</c:v>
                </c:pt>
                <c:pt idx="410">
                  <c:v>0.65262000000000098</c:v>
                </c:pt>
                <c:pt idx="411">
                  <c:v>0.5983099999999999</c:v>
                </c:pt>
                <c:pt idx="412">
                  <c:v>0.62595000000000056</c:v>
                </c:pt>
                <c:pt idx="413">
                  <c:v>0.66087000000000085</c:v>
                </c:pt>
                <c:pt idx="414">
                  <c:v>0.78939000000000004</c:v>
                </c:pt>
                <c:pt idx="415">
                  <c:v>0.53605000000000003</c:v>
                </c:pt>
                <c:pt idx="416">
                  <c:v>0.30252000000000034</c:v>
                </c:pt>
                <c:pt idx="417">
                  <c:v>0.69850000000000045</c:v>
                </c:pt>
                <c:pt idx="418">
                  <c:v>0.62493000000000054</c:v>
                </c:pt>
                <c:pt idx="419">
                  <c:v>0.68765000000000098</c:v>
                </c:pt>
                <c:pt idx="420">
                  <c:v>0.90007999999999999</c:v>
                </c:pt>
                <c:pt idx="421">
                  <c:v>0.55896999999999997</c:v>
                </c:pt>
                <c:pt idx="422">
                  <c:v>0.57506000000000002</c:v>
                </c:pt>
                <c:pt idx="423">
                  <c:v>0.60615000000000052</c:v>
                </c:pt>
                <c:pt idx="424">
                  <c:v>0.46691000000000032</c:v>
                </c:pt>
                <c:pt idx="425">
                  <c:v>0.51519000000000004</c:v>
                </c:pt>
                <c:pt idx="426">
                  <c:v>0.56889000000000056</c:v>
                </c:pt>
                <c:pt idx="427">
                  <c:v>0.49271000000000026</c:v>
                </c:pt>
                <c:pt idx="428">
                  <c:v>0.81167000000000056</c:v>
                </c:pt>
                <c:pt idx="429">
                  <c:v>0.60609000000000068</c:v>
                </c:pt>
                <c:pt idx="430">
                  <c:v>0.76751000000000003</c:v>
                </c:pt>
                <c:pt idx="431">
                  <c:v>0.81808000000000003</c:v>
                </c:pt>
                <c:pt idx="432">
                  <c:v>0.86582000000000081</c:v>
                </c:pt>
                <c:pt idx="433">
                  <c:v>0.78334999999999999</c:v>
                </c:pt>
                <c:pt idx="434">
                  <c:v>0.50244</c:v>
                </c:pt>
                <c:pt idx="435">
                  <c:v>0.86183000000000054</c:v>
                </c:pt>
                <c:pt idx="436">
                  <c:v>0.69611000000000045</c:v>
                </c:pt>
                <c:pt idx="437">
                  <c:v>0.60895000000000055</c:v>
                </c:pt>
                <c:pt idx="438">
                  <c:v>0.70147999999999999</c:v>
                </c:pt>
                <c:pt idx="439">
                  <c:v>0.81942000000000004</c:v>
                </c:pt>
                <c:pt idx="440">
                  <c:v>0.62500999999999995</c:v>
                </c:pt>
                <c:pt idx="441">
                  <c:v>0.66635999999999995</c:v>
                </c:pt>
                <c:pt idx="442">
                  <c:v>0.75806000000000051</c:v>
                </c:pt>
                <c:pt idx="443">
                  <c:v>0.58100000000000041</c:v>
                </c:pt>
                <c:pt idx="444">
                  <c:v>0.75736000000000003</c:v>
                </c:pt>
                <c:pt idx="445">
                  <c:v>0.72643999999999997</c:v>
                </c:pt>
                <c:pt idx="446">
                  <c:v>0.77154000000000011</c:v>
                </c:pt>
                <c:pt idx="447">
                  <c:v>0.80608999999999997</c:v>
                </c:pt>
                <c:pt idx="448">
                  <c:v>0.75235000000000052</c:v>
                </c:pt>
                <c:pt idx="449">
                  <c:v>0.88681000000000043</c:v>
                </c:pt>
                <c:pt idx="450">
                  <c:v>0.85094000000000081</c:v>
                </c:pt>
                <c:pt idx="451">
                  <c:v>0.82638999999999996</c:v>
                </c:pt>
                <c:pt idx="452">
                  <c:v>0.95796999999999999</c:v>
                </c:pt>
                <c:pt idx="453">
                  <c:v>0.67562000000000111</c:v>
                </c:pt>
                <c:pt idx="454">
                  <c:v>0.81245999999999996</c:v>
                </c:pt>
                <c:pt idx="455">
                  <c:v>0.66923999999999995</c:v>
                </c:pt>
                <c:pt idx="456">
                  <c:v>1.0748199999999999</c:v>
                </c:pt>
                <c:pt idx="457">
                  <c:v>0.67123999999999995</c:v>
                </c:pt>
                <c:pt idx="458">
                  <c:v>0.60540000000000005</c:v>
                </c:pt>
                <c:pt idx="459">
                  <c:v>0.90612999999999999</c:v>
                </c:pt>
                <c:pt idx="460">
                  <c:v>0.89387000000000083</c:v>
                </c:pt>
                <c:pt idx="461">
                  <c:v>0.87366999999999995</c:v>
                </c:pt>
                <c:pt idx="462">
                  <c:v>0.90407999999999999</c:v>
                </c:pt>
                <c:pt idx="463">
                  <c:v>0.85872000000000082</c:v>
                </c:pt>
                <c:pt idx="464">
                  <c:v>0.61523000000000005</c:v>
                </c:pt>
                <c:pt idx="465">
                  <c:v>0.61539999999999995</c:v>
                </c:pt>
                <c:pt idx="466">
                  <c:v>0.37690000000000035</c:v>
                </c:pt>
                <c:pt idx="467">
                  <c:v>0.55884000000000056</c:v>
                </c:pt>
                <c:pt idx="468">
                  <c:v>0.42339000000000032</c:v>
                </c:pt>
                <c:pt idx="469">
                  <c:v>0.4586900000000001</c:v>
                </c:pt>
                <c:pt idx="470">
                  <c:v>0.4395700000000004</c:v>
                </c:pt>
                <c:pt idx="471">
                  <c:v>0.62827000000000055</c:v>
                </c:pt>
                <c:pt idx="472">
                  <c:v>0.41874</c:v>
                </c:pt>
                <c:pt idx="473">
                  <c:v>0.69583000000000073</c:v>
                </c:pt>
                <c:pt idx="474">
                  <c:v>0.29872000000000032</c:v>
                </c:pt>
                <c:pt idx="475">
                  <c:v>0.31057000000000035</c:v>
                </c:pt>
                <c:pt idx="476">
                  <c:v>0.36490000000000028</c:v>
                </c:pt>
                <c:pt idx="477">
                  <c:v>0.48042000000000035</c:v>
                </c:pt>
                <c:pt idx="478">
                  <c:v>0.50592999999999999</c:v>
                </c:pt>
                <c:pt idx="479">
                  <c:v>0.55991999999999997</c:v>
                </c:pt>
                <c:pt idx="480">
                  <c:v>0.57770999999999995</c:v>
                </c:pt>
                <c:pt idx="481">
                  <c:v>0.54042000000000001</c:v>
                </c:pt>
                <c:pt idx="482">
                  <c:v>0.6548300000000008</c:v>
                </c:pt>
                <c:pt idx="483">
                  <c:v>0.62434000000000056</c:v>
                </c:pt>
                <c:pt idx="484">
                  <c:v>0.60538999999999998</c:v>
                </c:pt>
                <c:pt idx="485">
                  <c:v>0.5228699999999995</c:v>
                </c:pt>
                <c:pt idx="486">
                  <c:v>0.74105000000000054</c:v>
                </c:pt>
                <c:pt idx="487">
                  <c:v>0.78652</c:v>
                </c:pt>
                <c:pt idx="488">
                  <c:v>0.68375000000000086</c:v>
                </c:pt>
                <c:pt idx="489">
                  <c:v>0.63369000000000086</c:v>
                </c:pt>
                <c:pt idx="490">
                  <c:v>0.95240000000000002</c:v>
                </c:pt>
                <c:pt idx="491">
                  <c:v>0.80522000000000005</c:v>
                </c:pt>
                <c:pt idx="492">
                  <c:v>0.48246000000000028</c:v>
                </c:pt>
                <c:pt idx="493">
                  <c:v>0.39779000000000031</c:v>
                </c:pt>
                <c:pt idx="494">
                  <c:v>0.68100000000000083</c:v>
                </c:pt>
                <c:pt idx="495">
                  <c:v>0.35530000000000034</c:v>
                </c:pt>
                <c:pt idx="496">
                  <c:v>0.58413999999999988</c:v>
                </c:pt>
                <c:pt idx="497">
                  <c:v>0.62405999999999995</c:v>
                </c:pt>
                <c:pt idx="498">
                  <c:v>0.79725999999999997</c:v>
                </c:pt>
                <c:pt idx="499">
                  <c:v>0.52305000000000001</c:v>
                </c:pt>
                <c:pt idx="500">
                  <c:v>0.45264000000000004</c:v>
                </c:pt>
                <c:pt idx="501">
                  <c:v>0.78598999999999997</c:v>
                </c:pt>
                <c:pt idx="502">
                  <c:v>0.58356999999999959</c:v>
                </c:pt>
                <c:pt idx="503">
                  <c:v>0.93696999999999997</c:v>
                </c:pt>
                <c:pt idx="504">
                  <c:v>0.50024000000000002</c:v>
                </c:pt>
                <c:pt idx="505">
                  <c:v>0.59178000000000042</c:v>
                </c:pt>
                <c:pt idx="506">
                  <c:v>0.47435000000000033</c:v>
                </c:pt>
                <c:pt idx="507">
                  <c:v>0.56820000000000004</c:v>
                </c:pt>
                <c:pt idx="508">
                  <c:v>0.74988000000000055</c:v>
                </c:pt>
                <c:pt idx="509">
                  <c:v>0.49257000000000034</c:v>
                </c:pt>
                <c:pt idx="510">
                  <c:v>0.73997000000000068</c:v>
                </c:pt>
                <c:pt idx="511">
                  <c:v>0.72396000000000005</c:v>
                </c:pt>
                <c:pt idx="512">
                  <c:v>0.46665000000000001</c:v>
                </c:pt>
                <c:pt idx="513">
                  <c:v>0.81682999999999995</c:v>
                </c:pt>
                <c:pt idx="514">
                  <c:v>0.91755999999999949</c:v>
                </c:pt>
                <c:pt idx="515">
                  <c:v>0.76720000000000055</c:v>
                </c:pt>
                <c:pt idx="516">
                  <c:v>0.80763000000000051</c:v>
                </c:pt>
                <c:pt idx="517">
                  <c:v>1.0371899999999998</c:v>
                </c:pt>
                <c:pt idx="518">
                  <c:v>0.58280000000000043</c:v>
                </c:pt>
                <c:pt idx="519">
                  <c:v>0.61121999999999999</c:v>
                </c:pt>
                <c:pt idx="520">
                  <c:v>0.73976000000000053</c:v>
                </c:pt>
                <c:pt idx="521">
                  <c:v>1.0098599999999998</c:v>
                </c:pt>
                <c:pt idx="522">
                  <c:v>0.78896999999999951</c:v>
                </c:pt>
                <c:pt idx="523">
                  <c:v>0.82555000000000001</c:v>
                </c:pt>
                <c:pt idx="524">
                  <c:v>0.80979000000000056</c:v>
                </c:pt>
                <c:pt idx="525">
                  <c:v>0.64613000000000054</c:v>
                </c:pt>
                <c:pt idx="526">
                  <c:v>0.44574000000000008</c:v>
                </c:pt>
                <c:pt idx="527">
                  <c:v>0.7885799999999995</c:v>
                </c:pt>
                <c:pt idx="528">
                  <c:v>0.82271000000000005</c:v>
                </c:pt>
                <c:pt idx="529">
                  <c:v>0.82676000000000005</c:v>
                </c:pt>
                <c:pt idx="530">
                  <c:v>1.037529999999999</c:v>
                </c:pt>
                <c:pt idx="531">
                  <c:v>1.0266899999999999</c:v>
                </c:pt>
                <c:pt idx="532">
                  <c:v>0.79218999999999951</c:v>
                </c:pt>
                <c:pt idx="533">
                  <c:v>0.84191000000000005</c:v>
                </c:pt>
                <c:pt idx="534">
                  <c:v>0.59385000000000043</c:v>
                </c:pt>
                <c:pt idx="535">
                  <c:v>0.94686000000000003</c:v>
                </c:pt>
                <c:pt idx="536">
                  <c:v>1.08463</c:v>
                </c:pt>
                <c:pt idx="537">
                  <c:v>1.0613699999999988</c:v>
                </c:pt>
                <c:pt idx="538">
                  <c:v>0.99861999999999951</c:v>
                </c:pt>
                <c:pt idx="539">
                  <c:v>0.68333999999999984</c:v>
                </c:pt>
                <c:pt idx="540">
                  <c:v>0.82125000000000004</c:v>
                </c:pt>
                <c:pt idx="541">
                  <c:v>0.69976000000000083</c:v>
                </c:pt>
                <c:pt idx="542">
                  <c:v>0.28257000000000032</c:v>
                </c:pt>
                <c:pt idx="543">
                  <c:v>0.36774000000000001</c:v>
                </c:pt>
                <c:pt idx="544">
                  <c:v>0.51512000000000002</c:v>
                </c:pt>
                <c:pt idx="545">
                  <c:v>0.58200999999999992</c:v>
                </c:pt>
                <c:pt idx="546">
                  <c:v>0.63754000000000055</c:v>
                </c:pt>
                <c:pt idx="547">
                  <c:v>0.55820999999999998</c:v>
                </c:pt>
                <c:pt idx="548">
                  <c:v>0.75521000000000005</c:v>
                </c:pt>
                <c:pt idx="549">
                  <c:v>0.58558999999999961</c:v>
                </c:pt>
                <c:pt idx="550">
                  <c:v>0.35995000000000033</c:v>
                </c:pt>
                <c:pt idx="551">
                  <c:v>0.26831000000000033</c:v>
                </c:pt>
                <c:pt idx="552">
                  <c:v>0.32763000000000031</c:v>
                </c:pt>
                <c:pt idx="553">
                  <c:v>0.45146000000000008</c:v>
                </c:pt>
                <c:pt idx="554">
                  <c:v>0.40585000000000032</c:v>
                </c:pt>
                <c:pt idx="555">
                  <c:v>0.46608000000000033</c:v>
                </c:pt>
                <c:pt idx="556">
                  <c:v>0.65118000000000054</c:v>
                </c:pt>
                <c:pt idx="557">
                  <c:v>0.55852000000000002</c:v>
                </c:pt>
                <c:pt idx="558">
                  <c:v>0.44352000000000041</c:v>
                </c:pt>
                <c:pt idx="559">
                  <c:v>0.40547000000000027</c:v>
                </c:pt>
                <c:pt idx="560">
                  <c:v>0.27810000000000001</c:v>
                </c:pt>
                <c:pt idx="561">
                  <c:v>0.31414000000000025</c:v>
                </c:pt>
                <c:pt idx="562">
                  <c:v>0.45567000000000002</c:v>
                </c:pt>
                <c:pt idx="563">
                  <c:v>0.38526000000000032</c:v>
                </c:pt>
                <c:pt idx="564">
                  <c:v>0.33918000000000043</c:v>
                </c:pt>
                <c:pt idx="565">
                  <c:v>0.62226000000000004</c:v>
                </c:pt>
                <c:pt idx="566">
                  <c:v>0.41067000000000026</c:v>
                </c:pt>
                <c:pt idx="567">
                  <c:v>0.50639000000000001</c:v>
                </c:pt>
                <c:pt idx="568">
                  <c:v>0.60145000000000004</c:v>
                </c:pt>
                <c:pt idx="569">
                  <c:v>0.59229999999999994</c:v>
                </c:pt>
                <c:pt idx="570">
                  <c:v>0.71528000000000003</c:v>
                </c:pt>
                <c:pt idx="571">
                  <c:v>0.52705999999999997</c:v>
                </c:pt>
                <c:pt idx="572">
                  <c:v>0.80032999999999999</c:v>
                </c:pt>
                <c:pt idx="573">
                  <c:v>0.69671000000000083</c:v>
                </c:pt>
                <c:pt idx="574">
                  <c:v>0.6552200000000008</c:v>
                </c:pt>
                <c:pt idx="575">
                  <c:v>0.57878000000000052</c:v>
                </c:pt>
                <c:pt idx="576">
                  <c:v>0.59012999999999993</c:v>
                </c:pt>
                <c:pt idx="577">
                  <c:v>0.8056400000000008</c:v>
                </c:pt>
                <c:pt idx="578">
                  <c:v>0.65058000000000005</c:v>
                </c:pt>
                <c:pt idx="579">
                  <c:v>1.0629199999999999</c:v>
                </c:pt>
                <c:pt idx="580">
                  <c:v>1.03681</c:v>
                </c:pt>
                <c:pt idx="581">
                  <c:v>1.1989300000000001</c:v>
                </c:pt>
                <c:pt idx="582">
                  <c:v>0.90761000000000003</c:v>
                </c:pt>
                <c:pt idx="583">
                  <c:v>0.66577000000000086</c:v>
                </c:pt>
                <c:pt idx="584">
                  <c:v>0.96228000000000002</c:v>
                </c:pt>
                <c:pt idx="585">
                  <c:v>0.84904000000000068</c:v>
                </c:pt>
              </c:numCache>
            </c:numRef>
          </c:yVal>
        </c:ser>
        <c:ser>
          <c:idx val="1"/>
          <c:order val="1"/>
          <c:tx>
            <c:strRef>
              <c:f>LADE!$E$1</c:f>
              <c:strCache>
                <c:ptCount val="1"/>
                <c:pt idx="0">
                  <c:v>Passo Cinque Croci</c:v>
                </c:pt>
              </c:strCache>
            </c:strRef>
          </c:tx>
          <c:spPr>
            <a:ln w="25397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LADE!$A$2:$A$587</c:f>
              <c:numCache>
                <c:formatCode>General</c:formatCode>
                <c:ptCount val="586"/>
                <c:pt idx="0">
                  <c:v>1414</c:v>
                </c:pt>
                <c:pt idx="1">
                  <c:v>1415</c:v>
                </c:pt>
                <c:pt idx="2">
                  <c:v>1416</c:v>
                </c:pt>
                <c:pt idx="3">
                  <c:v>1417</c:v>
                </c:pt>
                <c:pt idx="4">
                  <c:v>1418</c:v>
                </c:pt>
                <c:pt idx="5">
                  <c:v>1419</c:v>
                </c:pt>
                <c:pt idx="6">
                  <c:v>1420</c:v>
                </c:pt>
                <c:pt idx="7">
                  <c:v>1421</c:v>
                </c:pt>
                <c:pt idx="8">
                  <c:v>1422</c:v>
                </c:pt>
                <c:pt idx="9">
                  <c:v>1423</c:v>
                </c:pt>
                <c:pt idx="10">
                  <c:v>1424</c:v>
                </c:pt>
                <c:pt idx="11">
                  <c:v>1425</c:v>
                </c:pt>
                <c:pt idx="12">
                  <c:v>1426</c:v>
                </c:pt>
                <c:pt idx="13">
                  <c:v>1427</c:v>
                </c:pt>
                <c:pt idx="14">
                  <c:v>1428</c:v>
                </c:pt>
                <c:pt idx="15">
                  <c:v>1429</c:v>
                </c:pt>
                <c:pt idx="16">
                  <c:v>1430</c:v>
                </c:pt>
                <c:pt idx="17">
                  <c:v>1431</c:v>
                </c:pt>
                <c:pt idx="18">
                  <c:v>1432</c:v>
                </c:pt>
                <c:pt idx="19">
                  <c:v>1433</c:v>
                </c:pt>
                <c:pt idx="20">
                  <c:v>1434</c:v>
                </c:pt>
                <c:pt idx="21">
                  <c:v>1435</c:v>
                </c:pt>
                <c:pt idx="22">
                  <c:v>1436</c:v>
                </c:pt>
                <c:pt idx="23">
                  <c:v>1437</c:v>
                </c:pt>
                <c:pt idx="24">
                  <c:v>1438</c:v>
                </c:pt>
                <c:pt idx="25">
                  <c:v>1439</c:v>
                </c:pt>
                <c:pt idx="26">
                  <c:v>1440</c:v>
                </c:pt>
                <c:pt idx="27">
                  <c:v>1441</c:v>
                </c:pt>
                <c:pt idx="28">
                  <c:v>1442</c:v>
                </c:pt>
                <c:pt idx="29">
                  <c:v>1443</c:v>
                </c:pt>
                <c:pt idx="30">
                  <c:v>1444</c:v>
                </c:pt>
                <c:pt idx="31">
                  <c:v>1445</c:v>
                </c:pt>
                <c:pt idx="32">
                  <c:v>1446</c:v>
                </c:pt>
                <c:pt idx="33">
                  <c:v>1447</c:v>
                </c:pt>
                <c:pt idx="34">
                  <c:v>1448</c:v>
                </c:pt>
                <c:pt idx="35">
                  <c:v>1449</c:v>
                </c:pt>
                <c:pt idx="36">
                  <c:v>1450</c:v>
                </c:pt>
                <c:pt idx="37">
                  <c:v>1451</c:v>
                </c:pt>
                <c:pt idx="38">
                  <c:v>1452</c:v>
                </c:pt>
                <c:pt idx="39">
                  <c:v>1453</c:v>
                </c:pt>
                <c:pt idx="40">
                  <c:v>1454</c:v>
                </c:pt>
                <c:pt idx="41">
                  <c:v>1455</c:v>
                </c:pt>
                <c:pt idx="42">
                  <c:v>1456</c:v>
                </c:pt>
                <c:pt idx="43">
                  <c:v>1457</c:v>
                </c:pt>
                <c:pt idx="44">
                  <c:v>1458</c:v>
                </c:pt>
                <c:pt idx="45">
                  <c:v>1459</c:v>
                </c:pt>
                <c:pt idx="46">
                  <c:v>1460</c:v>
                </c:pt>
                <c:pt idx="47">
                  <c:v>1461</c:v>
                </c:pt>
                <c:pt idx="48">
                  <c:v>1462</c:v>
                </c:pt>
                <c:pt idx="49">
                  <c:v>1463</c:v>
                </c:pt>
                <c:pt idx="50">
                  <c:v>1464</c:v>
                </c:pt>
                <c:pt idx="51">
                  <c:v>1465</c:v>
                </c:pt>
                <c:pt idx="52">
                  <c:v>1466</c:v>
                </c:pt>
                <c:pt idx="53">
                  <c:v>1467</c:v>
                </c:pt>
                <c:pt idx="54">
                  <c:v>1468</c:v>
                </c:pt>
                <c:pt idx="55">
                  <c:v>1469</c:v>
                </c:pt>
                <c:pt idx="56">
                  <c:v>1470</c:v>
                </c:pt>
                <c:pt idx="57">
                  <c:v>1471</c:v>
                </c:pt>
                <c:pt idx="58">
                  <c:v>1472</c:v>
                </c:pt>
                <c:pt idx="59">
                  <c:v>1473</c:v>
                </c:pt>
                <c:pt idx="60">
                  <c:v>1474</c:v>
                </c:pt>
                <c:pt idx="61">
                  <c:v>1475</c:v>
                </c:pt>
                <c:pt idx="62">
                  <c:v>1476</c:v>
                </c:pt>
                <c:pt idx="63">
                  <c:v>1477</c:v>
                </c:pt>
                <c:pt idx="64">
                  <c:v>1478</c:v>
                </c:pt>
                <c:pt idx="65">
                  <c:v>1479</c:v>
                </c:pt>
                <c:pt idx="66">
                  <c:v>1480</c:v>
                </c:pt>
                <c:pt idx="67">
                  <c:v>1481</c:v>
                </c:pt>
                <c:pt idx="68">
                  <c:v>1482</c:v>
                </c:pt>
                <c:pt idx="69">
                  <c:v>1483</c:v>
                </c:pt>
                <c:pt idx="70">
                  <c:v>1484</c:v>
                </c:pt>
                <c:pt idx="71">
                  <c:v>1485</c:v>
                </c:pt>
                <c:pt idx="72">
                  <c:v>1486</c:v>
                </c:pt>
                <c:pt idx="73">
                  <c:v>1487</c:v>
                </c:pt>
                <c:pt idx="74">
                  <c:v>1488</c:v>
                </c:pt>
                <c:pt idx="75">
                  <c:v>1489</c:v>
                </c:pt>
                <c:pt idx="76">
                  <c:v>1490</c:v>
                </c:pt>
                <c:pt idx="77">
                  <c:v>1491</c:v>
                </c:pt>
                <c:pt idx="78">
                  <c:v>1492</c:v>
                </c:pt>
                <c:pt idx="79">
                  <c:v>1493</c:v>
                </c:pt>
                <c:pt idx="80">
                  <c:v>1494</c:v>
                </c:pt>
                <c:pt idx="81">
                  <c:v>1495</c:v>
                </c:pt>
                <c:pt idx="82">
                  <c:v>1496</c:v>
                </c:pt>
                <c:pt idx="83">
                  <c:v>1497</c:v>
                </c:pt>
                <c:pt idx="84">
                  <c:v>1498</c:v>
                </c:pt>
                <c:pt idx="85">
                  <c:v>1499</c:v>
                </c:pt>
                <c:pt idx="86">
                  <c:v>1500</c:v>
                </c:pt>
                <c:pt idx="87">
                  <c:v>1501</c:v>
                </c:pt>
                <c:pt idx="88">
                  <c:v>1502</c:v>
                </c:pt>
                <c:pt idx="89">
                  <c:v>1503</c:v>
                </c:pt>
                <c:pt idx="90">
                  <c:v>1504</c:v>
                </c:pt>
                <c:pt idx="91">
                  <c:v>1505</c:v>
                </c:pt>
                <c:pt idx="92">
                  <c:v>1506</c:v>
                </c:pt>
                <c:pt idx="93">
                  <c:v>1507</c:v>
                </c:pt>
                <c:pt idx="94">
                  <c:v>1508</c:v>
                </c:pt>
                <c:pt idx="95">
                  <c:v>1509</c:v>
                </c:pt>
                <c:pt idx="96">
                  <c:v>1510</c:v>
                </c:pt>
                <c:pt idx="97">
                  <c:v>1511</c:v>
                </c:pt>
                <c:pt idx="98">
                  <c:v>1512</c:v>
                </c:pt>
                <c:pt idx="99">
                  <c:v>1513</c:v>
                </c:pt>
                <c:pt idx="100">
                  <c:v>1514</c:v>
                </c:pt>
                <c:pt idx="101">
                  <c:v>1515</c:v>
                </c:pt>
                <c:pt idx="102">
                  <c:v>1516</c:v>
                </c:pt>
                <c:pt idx="103">
                  <c:v>1517</c:v>
                </c:pt>
                <c:pt idx="104">
                  <c:v>1518</c:v>
                </c:pt>
                <c:pt idx="105">
                  <c:v>1519</c:v>
                </c:pt>
                <c:pt idx="106">
                  <c:v>1520</c:v>
                </c:pt>
                <c:pt idx="107">
                  <c:v>1521</c:v>
                </c:pt>
                <c:pt idx="108">
                  <c:v>1522</c:v>
                </c:pt>
                <c:pt idx="109">
                  <c:v>1523</c:v>
                </c:pt>
                <c:pt idx="110">
                  <c:v>1524</c:v>
                </c:pt>
                <c:pt idx="111">
                  <c:v>1525</c:v>
                </c:pt>
                <c:pt idx="112">
                  <c:v>1526</c:v>
                </c:pt>
                <c:pt idx="113">
                  <c:v>1527</c:v>
                </c:pt>
                <c:pt idx="114">
                  <c:v>1528</c:v>
                </c:pt>
                <c:pt idx="115">
                  <c:v>1529</c:v>
                </c:pt>
                <c:pt idx="116">
                  <c:v>1530</c:v>
                </c:pt>
                <c:pt idx="117">
                  <c:v>1531</c:v>
                </c:pt>
                <c:pt idx="118">
                  <c:v>1532</c:v>
                </c:pt>
                <c:pt idx="119">
                  <c:v>1533</c:v>
                </c:pt>
                <c:pt idx="120">
                  <c:v>1534</c:v>
                </c:pt>
                <c:pt idx="121">
                  <c:v>1535</c:v>
                </c:pt>
                <c:pt idx="122">
                  <c:v>1536</c:v>
                </c:pt>
                <c:pt idx="123">
                  <c:v>1537</c:v>
                </c:pt>
                <c:pt idx="124">
                  <c:v>1538</c:v>
                </c:pt>
                <c:pt idx="125">
                  <c:v>1539</c:v>
                </c:pt>
                <c:pt idx="126">
                  <c:v>1540</c:v>
                </c:pt>
                <c:pt idx="127">
                  <c:v>1541</c:v>
                </c:pt>
                <c:pt idx="128">
                  <c:v>1542</c:v>
                </c:pt>
                <c:pt idx="129">
                  <c:v>1543</c:v>
                </c:pt>
                <c:pt idx="130">
                  <c:v>1544</c:v>
                </c:pt>
                <c:pt idx="131">
                  <c:v>1545</c:v>
                </c:pt>
                <c:pt idx="132">
                  <c:v>1546</c:v>
                </c:pt>
                <c:pt idx="133">
                  <c:v>1547</c:v>
                </c:pt>
                <c:pt idx="134">
                  <c:v>1548</c:v>
                </c:pt>
                <c:pt idx="135">
                  <c:v>1549</c:v>
                </c:pt>
                <c:pt idx="136">
                  <c:v>1550</c:v>
                </c:pt>
                <c:pt idx="137">
                  <c:v>1551</c:v>
                </c:pt>
                <c:pt idx="138">
                  <c:v>1552</c:v>
                </c:pt>
                <c:pt idx="139">
                  <c:v>1553</c:v>
                </c:pt>
                <c:pt idx="140">
                  <c:v>1554</c:v>
                </c:pt>
                <c:pt idx="141">
                  <c:v>1555</c:v>
                </c:pt>
                <c:pt idx="142">
                  <c:v>1556</c:v>
                </c:pt>
                <c:pt idx="143">
                  <c:v>1557</c:v>
                </c:pt>
                <c:pt idx="144">
                  <c:v>1558</c:v>
                </c:pt>
                <c:pt idx="145">
                  <c:v>1559</c:v>
                </c:pt>
                <c:pt idx="146">
                  <c:v>1560</c:v>
                </c:pt>
                <c:pt idx="147">
                  <c:v>1561</c:v>
                </c:pt>
                <c:pt idx="148">
                  <c:v>1562</c:v>
                </c:pt>
                <c:pt idx="149">
                  <c:v>1563</c:v>
                </c:pt>
                <c:pt idx="150">
                  <c:v>1564</c:v>
                </c:pt>
                <c:pt idx="151">
                  <c:v>1565</c:v>
                </c:pt>
                <c:pt idx="152">
                  <c:v>1566</c:v>
                </c:pt>
                <c:pt idx="153">
                  <c:v>1567</c:v>
                </c:pt>
                <c:pt idx="154">
                  <c:v>1568</c:v>
                </c:pt>
                <c:pt idx="155">
                  <c:v>1569</c:v>
                </c:pt>
                <c:pt idx="156">
                  <c:v>1570</c:v>
                </c:pt>
                <c:pt idx="157">
                  <c:v>1571</c:v>
                </c:pt>
                <c:pt idx="158">
                  <c:v>1572</c:v>
                </c:pt>
                <c:pt idx="159">
                  <c:v>1573</c:v>
                </c:pt>
                <c:pt idx="160">
                  <c:v>1574</c:v>
                </c:pt>
                <c:pt idx="161">
                  <c:v>1575</c:v>
                </c:pt>
                <c:pt idx="162">
                  <c:v>1576</c:v>
                </c:pt>
                <c:pt idx="163">
                  <c:v>1577</c:v>
                </c:pt>
                <c:pt idx="164">
                  <c:v>1578</c:v>
                </c:pt>
                <c:pt idx="165">
                  <c:v>1579</c:v>
                </c:pt>
                <c:pt idx="166">
                  <c:v>1580</c:v>
                </c:pt>
                <c:pt idx="167">
                  <c:v>1581</c:v>
                </c:pt>
                <c:pt idx="168">
                  <c:v>1582</c:v>
                </c:pt>
                <c:pt idx="169">
                  <c:v>1583</c:v>
                </c:pt>
                <c:pt idx="170">
                  <c:v>1584</c:v>
                </c:pt>
                <c:pt idx="171">
                  <c:v>1585</c:v>
                </c:pt>
                <c:pt idx="172">
                  <c:v>1586</c:v>
                </c:pt>
                <c:pt idx="173">
                  <c:v>1587</c:v>
                </c:pt>
                <c:pt idx="174">
                  <c:v>1588</c:v>
                </c:pt>
                <c:pt idx="175">
                  <c:v>1589</c:v>
                </c:pt>
                <c:pt idx="176">
                  <c:v>1590</c:v>
                </c:pt>
                <c:pt idx="177">
                  <c:v>1591</c:v>
                </c:pt>
                <c:pt idx="178">
                  <c:v>1592</c:v>
                </c:pt>
                <c:pt idx="179">
                  <c:v>1593</c:v>
                </c:pt>
                <c:pt idx="180">
                  <c:v>1594</c:v>
                </c:pt>
                <c:pt idx="181">
                  <c:v>1595</c:v>
                </c:pt>
                <c:pt idx="182">
                  <c:v>1596</c:v>
                </c:pt>
                <c:pt idx="183">
                  <c:v>1597</c:v>
                </c:pt>
                <c:pt idx="184">
                  <c:v>1598</c:v>
                </c:pt>
                <c:pt idx="185">
                  <c:v>1599</c:v>
                </c:pt>
                <c:pt idx="186">
                  <c:v>1600</c:v>
                </c:pt>
                <c:pt idx="187">
                  <c:v>1601</c:v>
                </c:pt>
                <c:pt idx="188">
                  <c:v>1602</c:v>
                </c:pt>
                <c:pt idx="189">
                  <c:v>1603</c:v>
                </c:pt>
                <c:pt idx="190">
                  <c:v>1604</c:v>
                </c:pt>
                <c:pt idx="191">
                  <c:v>1605</c:v>
                </c:pt>
                <c:pt idx="192">
                  <c:v>1606</c:v>
                </c:pt>
                <c:pt idx="193">
                  <c:v>1607</c:v>
                </c:pt>
                <c:pt idx="194">
                  <c:v>1608</c:v>
                </c:pt>
                <c:pt idx="195">
                  <c:v>1609</c:v>
                </c:pt>
                <c:pt idx="196">
                  <c:v>1610</c:v>
                </c:pt>
                <c:pt idx="197">
                  <c:v>1611</c:v>
                </c:pt>
                <c:pt idx="198">
                  <c:v>1612</c:v>
                </c:pt>
                <c:pt idx="199">
                  <c:v>1613</c:v>
                </c:pt>
                <c:pt idx="200">
                  <c:v>1614</c:v>
                </c:pt>
                <c:pt idx="201">
                  <c:v>1615</c:v>
                </c:pt>
                <c:pt idx="202">
                  <c:v>1616</c:v>
                </c:pt>
                <c:pt idx="203">
                  <c:v>1617</c:v>
                </c:pt>
                <c:pt idx="204">
                  <c:v>1618</c:v>
                </c:pt>
                <c:pt idx="205">
                  <c:v>1619</c:v>
                </c:pt>
                <c:pt idx="206">
                  <c:v>1620</c:v>
                </c:pt>
                <c:pt idx="207">
                  <c:v>1621</c:v>
                </c:pt>
                <c:pt idx="208">
                  <c:v>1622</c:v>
                </c:pt>
                <c:pt idx="209">
                  <c:v>1623</c:v>
                </c:pt>
                <c:pt idx="210">
                  <c:v>1624</c:v>
                </c:pt>
                <c:pt idx="211">
                  <c:v>1625</c:v>
                </c:pt>
                <c:pt idx="212">
                  <c:v>1626</c:v>
                </c:pt>
                <c:pt idx="213">
                  <c:v>1627</c:v>
                </c:pt>
                <c:pt idx="214">
                  <c:v>1628</c:v>
                </c:pt>
                <c:pt idx="215">
                  <c:v>1629</c:v>
                </c:pt>
                <c:pt idx="216">
                  <c:v>1630</c:v>
                </c:pt>
                <c:pt idx="217">
                  <c:v>1631</c:v>
                </c:pt>
                <c:pt idx="218">
                  <c:v>1632</c:v>
                </c:pt>
                <c:pt idx="219">
                  <c:v>1633</c:v>
                </c:pt>
                <c:pt idx="220">
                  <c:v>1634</c:v>
                </c:pt>
                <c:pt idx="221">
                  <c:v>1635</c:v>
                </c:pt>
                <c:pt idx="222">
                  <c:v>1636</c:v>
                </c:pt>
                <c:pt idx="223">
                  <c:v>1637</c:v>
                </c:pt>
                <c:pt idx="224">
                  <c:v>1638</c:v>
                </c:pt>
                <c:pt idx="225">
                  <c:v>1639</c:v>
                </c:pt>
                <c:pt idx="226">
                  <c:v>1640</c:v>
                </c:pt>
                <c:pt idx="227">
                  <c:v>1641</c:v>
                </c:pt>
                <c:pt idx="228">
                  <c:v>1642</c:v>
                </c:pt>
                <c:pt idx="229">
                  <c:v>1643</c:v>
                </c:pt>
                <c:pt idx="230">
                  <c:v>1644</c:v>
                </c:pt>
                <c:pt idx="231">
                  <c:v>1645</c:v>
                </c:pt>
                <c:pt idx="232">
                  <c:v>1646</c:v>
                </c:pt>
                <c:pt idx="233">
                  <c:v>1647</c:v>
                </c:pt>
                <c:pt idx="234">
                  <c:v>1648</c:v>
                </c:pt>
                <c:pt idx="235">
                  <c:v>1649</c:v>
                </c:pt>
                <c:pt idx="236">
                  <c:v>1650</c:v>
                </c:pt>
                <c:pt idx="237">
                  <c:v>1651</c:v>
                </c:pt>
                <c:pt idx="238">
                  <c:v>1652</c:v>
                </c:pt>
                <c:pt idx="239">
                  <c:v>1653</c:v>
                </c:pt>
                <c:pt idx="240">
                  <c:v>1654</c:v>
                </c:pt>
                <c:pt idx="241">
                  <c:v>1655</c:v>
                </c:pt>
                <c:pt idx="242">
                  <c:v>1656</c:v>
                </c:pt>
                <c:pt idx="243">
                  <c:v>1657</c:v>
                </c:pt>
                <c:pt idx="244">
                  <c:v>1658</c:v>
                </c:pt>
                <c:pt idx="245">
                  <c:v>1659</c:v>
                </c:pt>
                <c:pt idx="246">
                  <c:v>1660</c:v>
                </c:pt>
                <c:pt idx="247">
                  <c:v>1661</c:v>
                </c:pt>
                <c:pt idx="248">
                  <c:v>1662</c:v>
                </c:pt>
                <c:pt idx="249">
                  <c:v>1663</c:v>
                </c:pt>
                <c:pt idx="250">
                  <c:v>1664</c:v>
                </c:pt>
                <c:pt idx="251">
                  <c:v>1665</c:v>
                </c:pt>
                <c:pt idx="252">
                  <c:v>1666</c:v>
                </c:pt>
                <c:pt idx="253">
                  <c:v>1667</c:v>
                </c:pt>
                <c:pt idx="254">
                  <c:v>1668</c:v>
                </c:pt>
                <c:pt idx="255">
                  <c:v>1669</c:v>
                </c:pt>
                <c:pt idx="256">
                  <c:v>1670</c:v>
                </c:pt>
                <c:pt idx="257">
                  <c:v>1671</c:v>
                </c:pt>
                <c:pt idx="258">
                  <c:v>1672</c:v>
                </c:pt>
                <c:pt idx="259">
                  <c:v>1673</c:v>
                </c:pt>
                <c:pt idx="260">
                  <c:v>1674</c:v>
                </c:pt>
                <c:pt idx="261">
                  <c:v>1675</c:v>
                </c:pt>
                <c:pt idx="262">
                  <c:v>1676</c:v>
                </c:pt>
                <c:pt idx="263">
                  <c:v>1677</c:v>
                </c:pt>
                <c:pt idx="264">
                  <c:v>1678</c:v>
                </c:pt>
                <c:pt idx="265">
                  <c:v>1679</c:v>
                </c:pt>
                <c:pt idx="266">
                  <c:v>1680</c:v>
                </c:pt>
                <c:pt idx="267">
                  <c:v>1681</c:v>
                </c:pt>
                <c:pt idx="268">
                  <c:v>1682</c:v>
                </c:pt>
                <c:pt idx="269">
                  <c:v>1683</c:v>
                </c:pt>
                <c:pt idx="270">
                  <c:v>1684</c:v>
                </c:pt>
                <c:pt idx="271">
                  <c:v>1685</c:v>
                </c:pt>
                <c:pt idx="272">
                  <c:v>1686</c:v>
                </c:pt>
                <c:pt idx="273">
                  <c:v>1687</c:v>
                </c:pt>
                <c:pt idx="274">
                  <c:v>1688</c:v>
                </c:pt>
                <c:pt idx="275">
                  <c:v>1689</c:v>
                </c:pt>
                <c:pt idx="276">
                  <c:v>1690</c:v>
                </c:pt>
                <c:pt idx="277">
                  <c:v>1691</c:v>
                </c:pt>
                <c:pt idx="278">
                  <c:v>1692</c:v>
                </c:pt>
                <c:pt idx="279">
                  <c:v>1693</c:v>
                </c:pt>
                <c:pt idx="280">
                  <c:v>1694</c:v>
                </c:pt>
                <c:pt idx="281">
                  <c:v>1695</c:v>
                </c:pt>
                <c:pt idx="282">
                  <c:v>1696</c:v>
                </c:pt>
                <c:pt idx="283">
                  <c:v>1697</c:v>
                </c:pt>
                <c:pt idx="284">
                  <c:v>1698</c:v>
                </c:pt>
                <c:pt idx="285">
                  <c:v>1699</c:v>
                </c:pt>
                <c:pt idx="286">
                  <c:v>1700</c:v>
                </c:pt>
                <c:pt idx="287">
                  <c:v>1701</c:v>
                </c:pt>
                <c:pt idx="288">
                  <c:v>1702</c:v>
                </c:pt>
                <c:pt idx="289">
                  <c:v>1703</c:v>
                </c:pt>
                <c:pt idx="290">
                  <c:v>1704</c:v>
                </c:pt>
                <c:pt idx="291">
                  <c:v>1705</c:v>
                </c:pt>
                <c:pt idx="292">
                  <c:v>1706</c:v>
                </c:pt>
                <c:pt idx="293">
                  <c:v>1707</c:v>
                </c:pt>
                <c:pt idx="294">
                  <c:v>1708</c:v>
                </c:pt>
                <c:pt idx="295">
                  <c:v>1709</c:v>
                </c:pt>
                <c:pt idx="296">
                  <c:v>1710</c:v>
                </c:pt>
                <c:pt idx="297">
                  <c:v>1711</c:v>
                </c:pt>
                <c:pt idx="298">
                  <c:v>1712</c:v>
                </c:pt>
                <c:pt idx="299">
                  <c:v>1713</c:v>
                </c:pt>
                <c:pt idx="300">
                  <c:v>1714</c:v>
                </c:pt>
                <c:pt idx="301">
                  <c:v>1715</c:v>
                </c:pt>
                <c:pt idx="302">
                  <c:v>1716</c:v>
                </c:pt>
                <c:pt idx="303">
                  <c:v>1717</c:v>
                </c:pt>
                <c:pt idx="304">
                  <c:v>1718</c:v>
                </c:pt>
                <c:pt idx="305">
                  <c:v>1719</c:v>
                </c:pt>
                <c:pt idx="306">
                  <c:v>1720</c:v>
                </c:pt>
                <c:pt idx="307">
                  <c:v>1721</c:v>
                </c:pt>
                <c:pt idx="308">
                  <c:v>1722</c:v>
                </c:pt>
                <c:pt idx="309">
                  <c:v>1723</c:v>
                </c:pt>
                <c:pt idx="310">
                  <c:v>1724</c:v>
                </c:pt>
                <c:pt idx="311">
                  <c:v>1725</c:v>
                </c:pt>
                <c:pt idx="312">
                  <c:v>1726</c:v>
                </c:pt>
                <c:pt idx="313">
                  <c:v>1727</c:v>
                </c:pt>
                <c:pt idx="314">
                  <c:v>1728</c:v>
                </c:pt>
                <c:pt idx="315">
                  <c:v>1729</c:v>
                </c:pt>
                <c:pt idx="316">
                  <c:v>1730</c:v>
                </c:pt>
                <c:pt idx="317">
                  <c:v>1731</c:v>
                </c:pt>
                <c:pt idx="318">
                  <c:v>1732</c:v>
                </c:pt>
                <c:pt idx="319">
                  <c:v>1733</c:v>
                </c:pt>
                <c:pt idx="320">
                  <c:v>1734</c:v>
                </c:pt>
                <c:pt idx="321">
                  <c:v>1735</c:v>
                </c:pt>
                <c:pt idx="322">
                  <c:v>1736</c:v>
                </c:pt>
                <c:pt idx="323">
                  <c:v>1737</c:v>
                </c:pt>
                <c:pt idx="324">
                  <c:v>1738</c:v>
                </c:pt>
                <c:pt idx="325">
                  <c:v>1739</c:v>
                </c:pt>
                <c:pt idx="326">
                  <c:v>1740</c:v>
                </c:pt>
                <c:pt idx="327">
                  <c:v>1741</c:v>
                </c:pt>
                <c:pt idx="328">
                  <c:v>1742</c:v>
                </c:pt>
                <c:pt idx="329">
                  <c:v>1743</c:v>
                </c:pt>
                <c:pt idx="330">
                  <c:v>1744</c:v>
                </c:pt>
                <c:pt idx="331">
                  <c:v>1745</c:v>
                </c:pt>
                <c:pt idx="332">
                  <c:v>1746</c:v>
                </c:pt>
                <c:pt idx="333">
                  <c:v>1747</c:v>
                </c:pt>
                <c:pt idx="334">
                  <c:v>1748</c:v>
                </c:pt>
                <c:pt idx="335">
                  <c:v>1749</c:v>
                </c:pt>
                <c:pt idx="336">
                  <c:v>1750</c:v>
                </c:pt>
                <c:pt idx="337">
                  <c:v>1751</c:v>
                </c:pt>
                <c:pt idx="338">
                  <c:v>1752</c:v>
                </c:pt>
                <c:pt idx="339">
                  <c:v>1753</c:v>
                </c:pt>
                <c:pt idx="340">
                  <c:v>1754</c:v>
                </c:pt>
                <c:pt idx="341">
                  <c:v>1755</c:v>
                </c:pt>
                <c:pt idx="342">
                  <c:v>1756</c:v>
                </c:pt>
                <c:pt idx="343">
                  <c:v>1757</c:v>
                </c:pt>
                <c:pt idx="344">
                  <c:v>1758</c:v>
                </c:pt>
                <c:pt idx="345">
                  <c:v>1759</c:v>
                </c:pt>
                <c:pt idx="346">
                  <c:v>1760</c:v>
                </c:pt>
                <c:pt idx="347">
                  <c:v>1761</c:v>
                </c:pt>
                <c:pt idx="348">
                  <c:v>1762</c:v>
                </c:pt>
                <c:pt idx="349">
                  <c:v>1763</c:v>
                </c:pt>
                <c:pt idx="350">
                  <c:v>1764</c:v>
                </c:pt>
                <c:pt idx="351">
                  <c:v>1765</c:v>
                </c:pt>
                <c:pt idx="352">
                  <c:v>1766</c:v>
                </c:pt>
                <c:pt idx="353">
                  <c:v>1767</c:v>
                </c:pt>
                <c:pt idx="354">
                  <c:v>1768</c:v>
                </c:pt>
                <c:pt idx="355">
                  <c:v>1769</c:v>
                </c:pt>
                <c:pt idx="356">
                  <c:v>1770</c:v>
                </c:pt>
                <c:pt idx="357">
                  <c:v>1771</c:v>
                </c:pt>
                <c:pt idx="358">
                  <c:v>1772</c:v>
                </c:pt>
                <c:pt idx="359">
                  <c:v>1773</c:v>
                </c:pt>
                <c:pt idx="360">
                  <c:v>1774</c:v>
                </c:pt>
                <c:pt idx="361">
                  <c:v>1775</c:v>
                </c:pt>
                <c:pt idx="362">
                  <c:v>1776</c:v>
                </c:pt>
                <c:pt idx="363">
                  <c:v>1777</c:v>
                </c:pt>
                <c:pt idx="364">
                  <c:v>1778</c:v>
                </c:pt>
                <c:pt idx="365">
                  <c:v>1779</c:v>
                </c:pt>
                <c:pt idx="366">
                  <c:v>1780</c:v>
                </c:pt>
                <c:pt idx="367">
                  <c:v>1781</c:v>
                </c:pt>
                <c:pt idx="368">
                  <c:v>1782</c:v>
                </c:pt>
                <c:pt idx="369">
                  <c:v>1783</c:v>
                </c:pt>
                <c:pt idx="370">
                  <c:v>1784</c:v>
                </c:pt>
                <c:pt idx="371">
                  <c:v>1785</c:v>
                </c:pt>
                <c:pt idx="372">
                  <c:v>1786</c:v>
                </c:pt>
                <c:pt idx="373">
                  <c:v>1787</c:v>
                </c:pt>
                <c:pt idx="374">
                  <c:v>1788</c:v>
                </c:pt>
                <c:pt idx="375">
                  <c:v>1789</c:v>
                </c:pt>
                <c:pt idx="376">
                  <c:v>1790</c:v>
                </c:pt>
                <c:pt idx="377">
                  <c:v>1791</c:v>
                </c:pt>
                <c:pt idx="378">
                  <c:v>1792</c:v>
                </c:pt>
                <c:pt idx="379">
                  <c:v>1793</c:v>
                </c:pt>
                <c:pt idx="380">
                  <c:v>1794</c:v>
                </c:pt>
                <c:pt idx="381">
                  <c:v>1795</c:v>
                </c:pt>
                <c:pt idx="382">
                  <c:v>1796</c:v>
                </c:pt>
                <c:pt idx="383">
                  <c:v>1797</c:v>
                </c:pt>
                <c:pt idx="384">
                  <c:v>1798</c:v>
                </c:pt>
                <c:pt idx="385">
                  <c:v>1799</c:v>
                </c:pt>
                <c:pt idx="386">
                  <c:v>1800</c:v>
                </c:pt>
                <c:pt idx="387">
                  <c:v>1801</c:v>
                </c:pt>
                <c:pt idx="388">
                  <c:v>1802</c:v>
                </c:pt>
                <c:pt idx="389">
                  <c:v>1803</c:v>
                </c:pt>
                <c:pt idx="390">
                  <c:v>1804</c:v>
                </c:pt>
                <c:pt idx="391">
                  <c:v>1805</c:v>
                </c:pt>
                <c:pt idx="392">
                  <c:v>1806</c:v>
                </c:pt>
                <c:pt idx="393">
                  <c:v>1807</c:v>
                </c:pt>
                <c:pt idx="394">
                  <c:v>1808</c:v>
                </c:pt>
                <c:pt idx="395">
                  <c:v>1809</c:v>
                </c:pt>
                <c:pt idx="396">
                  <c:v>1810</c:v>
                </c:pt>
                <c:pt idx="397">
                  <c:v>1811</c:v>
                </c:pt>
                <c:pt idx="398">
                  <c:v>1812</c:v>
                </c:pt>
                <c:pt idx="399">
                  <c:v>1813</c:v>
                </c:pt>
                <c:pt idx="400">
                  <c:v>1814</c:v>
                </c:pt>
                <c:pt idx="401">
                  <c:v>1815</c:v>
                </c:pt>
                <c:pt idx="402">
                  <c:v>1816</c:v>
                </c:pt>
                <c:pt idx="403">
                  <c:v>1817</c:v>
                </c:pt>
                <c:pt idx="404">
                  <c:v>1818</c:v>
                </c:pt>
                <c:pt idx="405">
                  <c:v>1819</c:v>
                </c:pt>
                <c:pt idx="406">
                  <c:v>1820</c:v>
                </c:pt>
                <c:pt idx="407">
                  <c:v>1821</c:v>
                </c:pt>
                <c:pt idx="408">
                  <c:v>1822</c:v>
                </c:pt>
                <c:pt idx="409">
                  <c:v>1823</c:v>
                </c:pt>
                <c:pt idx="410">
                  <c:v>1824</c:v>
                </c:pt>
                <c:pt idx="411">
                  <c:v>1825</c:v>
                </c:pt>
                <c:pt idx="412">
                  <c:v>1826</c:v>
                </c:pt>
                <c:pt idx="413">
                  <c:v>1827</c:v>
                </c:pt>
                <c:pt idx="414">
                  <c:v>1828</c:v>
                </c:pt>
                <c:pt idx="415">
                  <c:v>1829</c:v>
                </c:pt>
                <c:pt idx="416">
                  <c:v>1830</c:v>
                </c:pt>
                <c:pt idx="417">
                  <c:v>1831</c:v>
                </c:pt>
                <c:pt idx="418">
                  <c:v>1832</c:v>
                </c:pt>
                <c:pt idx="419">
                  <c:v>1833</c:v>
                </c:pt>
                <c:pt idx="420">
                  <c:v>1834</c:v>
                </c:pt>
                <c:pt idx="421">
                  <c:v>1835</c:v>
                </c:pt>
                <c:pt idx="422">
                  <c:v>1836</c:v>
                </c:pt>
                <c:pt idx="423">
                  <c:v>1837</c:v>
                </c:pt>
                <c:pt idx="424">
                  <c:v>1838</c:v>
                </c:pt>
                <c:pt idx="425">
                  <c:v>1839</c:v>
                </c:pt>
                <c:pt idx="426">
                  <c:v>1840</c:v>
                </c:pt>
                <c:pt idx="427">
                  <c:v>1841</c:v>
                </c:pt>
                <c:pt idx="428">
                  <c:v>1842</c:v>
                </c:pt>
                <c:pt idx="429">
                  <c:v>1843</c:v>
                </c:pt>
                <c:pt idx="430">
                  <c:v>1844</c:v>
                </c:pt>
                <c:pt idx="431">
                  <c:v>1845</c:v>
                </c:pt>
                <c:pt idx="432">
                  <c:v>1846</c:v>
                </c:pt>
                <c:pt idx="433">
                  <c:v>1847</c:v>
                </c:pt>
                <c:pt idx="434">
                  <c:v>1848</c:v>
                </c:pt>
                <c:pt idx="435">
                  <c:v>1849</c:v>
                </c:pt>
                <c:pt idx="436">
                  <c:v>1850</c:v>
                </c:pt>
                <c:pt idx="437">
                  <c:v>1851</c:v>
                </c:pt>
                <c:pt idx="438">
                  <c:v>1852</c:v>
                </c:pt>
                <c:pt idx="439">
                  <c:v>1853</c:v>
                </c:pt>
                <c:pt idx="440">
                  <c:v>1854</c:v>
                </c:pt>
                <c:pt idx="441">
                  <c:v>1855</c:v>
                </c:pt>
                <c:pt idx="442">
                  <c:v>1856</c:v>
                </c:pt>
                <c:pt idx="443">
                  <c:v>1857</c:v>
                </c:pt>
                <c:pt idx="444">
                  <c:v>1858</c:v>
                </c:pt>
                <c:pt idx="445">
                  <c:v>1859</c:v>
                </c:pt>
                <c:pt idx="446">
                  <c:v>1860</c:v>
                </c:pt>
                <c:pt idx="447">
                  <c:v>1861</c:v>
                </c:pt>
                <c:pt idx="448">
                  <c:v>1862</c:v>
                </c:pt>
                <c:pt idx="449">
                  <c:v>1863</c:v>
                </c:pt>
                <c:pt idx="450">
                  <c:v>1864</c:v>
                </c:pt>
                <c:pt idx="451">
                  <c:v>1865</c:v>
                </c:pt>
                <c:pt idx="452">
                  <c:v>1866</c:v>
                </c:pt>
                <c:pt idx="453">
                  <c:v>1867</c:v>
                </c:pt>
                <c:pt idx="454">
                  <c:v>1868</c:v>
                </c:pt>
                <c:pt idx="455">
                  <c:v>1869</c:v>
                </c:pt>
                <c:pt idx="456">
                  <c:v>1870</c:v>
                </c:pt>
                <c:pt idx="457">
                  <c:v>1871</c:v>
                </c:pt>
                <c:pt idx="458">
                  <c:v>1872</c:v>
                </c:pt>
                <c:pt idx="459">
                  <c:v>1873</c:v>
                </c:pt>
                <c:pt idx="460">
                  <c:v>1874</c:v>
                </c:pt>
                <c:pt idx="461">
                  <c:v>1875</c:v>
                </c:pt>
                <c:pt idx="462">
                  <c:v>1876</c:v>
                </c:pt>
                <c:pt idx="463">
                  <c:v>1877</c:v>
                </c:pt>
                <c:pt idx="464">
                  <c:v>1878</c:v>
                </c:pt>
                <c:pt idx="465">
                  <c:v>1879</c:v>
                </c:pt>
                <c:pt idx="466">
                  <c:v>1880</c:v>
                </c:pt>
                <c:pt idx="467">
                  <c:v>1881</c:v>
                </c:pt>
                <c:pt idx="468">
                  <c:v>1882</c:v>
                </c:pt>
                <c:pt idx="469">
                  <c:v>1883</c:v>
                </c:pt>
                <c:pt idx="470">
                  <c:v>1884</c:v>
                </c:pt>
                <c:pt idx="471">
                  <c:v>1885</c:v>
                </c:pt>
                <c:pt idx="472">
                  <c:v>1886</c:v>
                </c:pt>
                <c:pt idx="473">
                  <c:v>1887</c:v>
                </c:pt>
                <c:pt idx="474">
                  <c:v>1888</c:v>
                </c:pt>
                <c:pt idx="475">
                  <c:v>1889</c:v>
                </c:pt>
                <c:pt idx="476">
                  <c:v>1890</c:v>
                </c:pt>
                <c:pt idx="477">
                  <c:v>1891</c:v>
                </c:pt>
                <c:pt idx="478">
                  <c:v>1892</c:v>
                </c:pt>
                <c:pt idx="479">
                  <c:v>1893</c:v>
                </c:pt>
                <c:pt idx="480">
                  <c:v>1894</c:v>
                </c:pt>
                <c:pt idx="481">
                  <c:v>1895</c:v>
                </c:pt>
                <c:pt idx="482">
                  <c:v>1896</c:v>
                </c:pt>
                <c:pt idx="483">
                  <c:v>1897</c:v>
                </c:pt>
                <c:pt idx="484">
                  <c:v>1898</c:v>
                </c:pt>
                <c:pt idx="485">
                  <c:v>1899</c:v>
                </c:pt>
                <c:pt idx="486">
                  <c:v>1900</c:v>
                </c:pt>
                <c:pt idx="487">
                  <c:v>1901</c:v>
                </c:pt>
                <c:pt idx="488">
                  <c:v>1902</c:v>
                </c:pt>
                <c:pt idx="489">
                  <c:v>1903</c:v>
                </c:pt>
                <c:pt idx="490">
                  <c:v>1904</c:v>
                </c:pt>
                <c:pt idx="491">
                  <c:v>1905</c:v>
                </c:pt>
                <c:pt idx="492">
                  <c:v>1906</c:v>
                </c:pt>
                <c:pt idx="493">
                  <c:v>1907</c:v>
                </c:pt>
                <c:pt idx="494">
                  <c:v>1908</c:v>
                </c:pt>
                <c:pt idx="495">
                  <c:v>1909</c:v>
                </c:pt>
                <c:pt idx="496">
                  <c:v>1910</c:v>
                </c:pt>
                <c:pt idx="497">
                  <c:v>1911</c:v>
                </c:pt>
                <c:pt idx="498">
                  <c:v>1912</c:v>
                </c:pt>
                <c:pt idx="499">
                  <c:v>1913</c:v>
                </c:pt>
                <c:pt idx="500">
                  <c:v>1914</c:v>
                </c:pt>
                <c:pt idx="501">
                  <c:v>1915</c:v>
                </c:pt>
                <c:pt idx="502">
                  <c:v>1916</c:v>
                </c:pt>
                <c:pt idx="503">
                  <c:v>1917</c:v>
                </c:pt>
                <c:pt idx="504">
                  <c:v>1918</c:v>
                </c:pt>
                <c:pt idx="505">
                  <c:v>1919</c:v>
                </c:pt>
                <c:pt idx="506">
                  <c:v>1920</c:v>
                </c:pt>
                <c:pt idx="507">
                  <c:v>1921</c:v>
                </c:pt>
                <c:pt idx="508">
                  <c:v>1922</c:v>
                </c:pt>
                <c:pt idx="509">
                  <c:v>1923</c:v>
                </c:pt>
                <c:pt idx="510">
                  <c:v>1924</c:v>
                </c:pt>
                <c:pt idx="511">
                  <c:v>1925</c:v>
                </c:pt>
                <c:pt idx="512">
                  <c:v>1926</c:v>
                </c:pt>
                <c:pt idx="513">
                  <c:v>1927</c:v>
                </c:pt>
                <c:pt idx="514">
                  <c:v>1928</c:v>
                </c:pt>
                <c:pt idx="515">
                  <c:v>1929</c:v>
                </c:pt>
                <c:pt idx="516">
                  <c:v>1930</c:v>
                </c:pt>
                <c:pt idx="517">
                  <c:v>1931</c:v>
                </c:pt>
                <c:pt idx="518">
                  <c:v>1932</c:v>
                </c:pt>
                <c:pt idx="519">
                  <c:v>1933</c:v>
                </c:pt>
                <c:pt idx="520">
                  <c:v>1934</c:v>
                </c:pt>
                <c:pt idx="521">
                  <c:v>1935</c:v>
                </c:pt>
                <c:pt idx="522">
                  <c:v>1936</c:v>
                </c:pt>
                <c:pt idx="523">
                  <c:v>1937</c:v>
                </c:pt>
                <c:pt idx="524">
                  <c:v>1938</c:v>
                </c:pt>
                <c:pt idx="525">
                  <c:v>1939</c:v>
                </c:pt>
                <c:pt idx="526">
                  <c:v>1940</c:v>
                </c:pt>
                <c:pt idx="527">
                  <c:v>1941</c:v>
                </c:pt>
                <c:pt idx="528">
                  <c:v>1942</c:v>
                </c:pt>
                <c:pt idx="529">
                  <c:v>1943</c:v>
                </c:pt>
                <c:pt idx="530">
                  <c:v>1944</c:v>
                </c:pt>
                <c:pt idx="531">
                  <c:v>1945</c:v>
                </c:pt>
                <c:pt idx="532">
                  <c:v>1946</c:v>
                </c:pt>
                <c:pt idx="533">
                  <c:v>1947</c:v>
                </c:pt>
                <c:pt idx="534">
                  <c:v>1948</c:v>
                </c:pt>
                <c:pt idx="535">
                  <c:v>1949</c:v>
                </c:pt>
                <c:pt idx="536">
                  <c:v>1950</c:v>
                </c:pt>
                <c:pt idx="537">
                  <c:v>1951</c:v>
                </c:pt>
                <c:pt idx="538">
                  <c:v>1952</c:v>
                </c:pt>
                <c:pt idx="539">
                  <c:v>1953</c:v>
                </c:pt>
                <c:pt idx="540">
                  <c:v>1954</c:v>
                </c:pt>
                <c:pt idx="541">
                  <c:v>1955</c:v>
                </c:pt>
                <c:pt idx="542">
                  <c:v>1956</c:v>
                </c:pt>
                <c:pt idx="543">
                  <c:v>1957</c:v>
                </c:pt>
                <c:pt idx="544">
                  <c:v>1958</c:v>
                </c:pt>
                <c:pt idx="545">
                  <c:v>1959</c:v>
                </c:pt>
                <c:pt idx="546">
                  <c:v>1960</c:v>
                </c:pt>
                <c:pt idx="547">
                  <c:v>1961</c:v>
                </c:pt>
                <c:pt idx="548">
                  <c:v>1962</c:v>
                </c:pt>
                <c:pt idx="549">
                  <c:v>1963</c:v>
                </c:pt>
                <c:pt idx="550">
                  <c:v>1964</c:v>
                </c:pt>
                <c:pt idx="551">
                  <c:v>1965</c:v>
                </c:pt>
                <c:pt idx="552">
                  <c:v>1966</c:v>
                </c:pt>
                <c:pt idx="553">
                  <c:v>1967</c:v>
                </c:pt>
                <c:pt idx="554">
                  <c:v>1968</c:v>
                </c:pt>
                <c:pt idx="555">
                  <c:v>1969</c:v>
                </c:pt>
                <c:pt idx="556">
                  <c:v>1970</c:v>
                </c:pt>
                <c:pt idx="557">
                  <c:v>1971</c:v>
                </c:pt>
                <c:pt idx="558">
                  <c:v>1972</c:v>
                </c:pt>
                <c:pt idx="559">
                  <c:v>1973</c:v>
                </c:pt>
                <c:pt idx="560">
                  <c:v>1974</c:v>
                </c:pt>
                <c:pt idx="561">
                  <c:v>1975</c:v>
                </c:pt>
                <c:pt idx="562">
                  <c:v>1976</c:v>
                </c:pt>
                <c:pt idx="563">
                  <c:v>1977</c:v>
                </c:pt>
                <c:pt idx="564">
                  <c:v>1978</c:v>
                </c:pt>
                <c:pt idx="565">
                  <c:v>1979</c:v>
                </c:pt>
                <c:pt idx="566">
                  <c:v>1980</c:v>
                </c:pt>
                <c:pt idx="567">
                  <c:v>1981</c:v>
                </c:pt>
                <c:pt idx="568">
                  <c:v>1982</c:v>
                </c:pt>
                <c:pt idx="569">
                  <c:v>1983</c:v>
                </c:pt>
                <c:pt idx="570">
                  <c:v>1984</c:v>
                </c:pt>
                <c:pt idx="571">
                  <c:v>1985</c:v>
                </c:pt>
                <c:pt idx="572">
                  <c:v>1986</c:v>
                </c:pt>
                <c:pt idx="573">
                  <c:v>1987</c:v>
                </c:pt>
                <c:pt idx="574">
                  <c:v>1988</c:v>
                </c:pt>
                <c:pt idx="575">
                  <c:v>1989</c:v>
                </c:pt>
                <c:pt idx="576">
                  <c:v>1990</c:v>
                </c:pt>
                <c:pt idx="577">
                  <c:v>1991</c:v>
                </c:pt>
                <c:pt idx="578">
                  <c:v>1992</c:v>
                </c:pt>
                <c:pt idx="579">
                  <c:v>1993</c:v>
                </c:pt>
                <c:pt idx="580">
                  <c:v>1994</c:v>
                </c:pt>
                <c:pt idx="581">
                  <c:v>1995</c:v>
                </c:pt>
                <c:pt idx="582">
                  <c:v>1996</c:v>
                </c:pt>
                <c:pt idx="583">
                  <c:v>1997</c:v>
                </c:pt>
                <c:pt idx="584">
                  <c:v>1998</c:v>
                </c:pt>
                <c:pt idx="585">
                  <c:v>1999</c:v>
                </c:pt>
              </c:numCache>
            </c:numRef>
          </c:xVal>
          <c:yVal>
            <c:numRef>
              <c:f>LADE!$E$2:$E$587</c:f>
              <c:numCache>
                <c:formatCode>General</c:formatCode>
                <c:ptCount val="586"/>
                <c:pt idx="54">
                  <c:v>0.31881000000000043</c:v>
                </c:pt>
                <c:pt idx="55">
                  <c:v>0.68316000000000043</c:v>
                </c:pt>
                <c:pt idx="56">
                  <c:v>0.86534000000000055</c:v>
                </c:pt>
                <c:pt idx="57">
                  <c:v>1.5485</c:v>
                </c:pt>
                <c:pt idx="58">
                  <c:v>1.7989999999999997</c:v>
                </c:pt>
                <c:pt idx="59">
                  <c:v>2.8692899999999977</c:v>
                </c:pt>
                <c:pt idx="60">
                  <c:v>2.596019999999998</c:v>
                </c:pt>
                <c:pt idx="61">
                  <c:v>1.36633</c:v>
                </c:pt>
                <c:pt idx="62">
                  <c:v>1.5029599999999999</c:v>
                </c:pt>
                <c:pt idx="63">
                  <c:v>0.91088000000000002</c:v>
                </c:pt>
                <c:pt idx="64">
                  <c:v>0.8881100000000004</c:v>
                </c:pt>
                <c:pt idx="65">
                  <c:v>0.86534000000000055</c:v>
                </c:pt>
                <c:pt idx="66">
                  <c:v>1.86731</c:v>
                </c:pt>
                <c:pt idx="67">
                  <c:v>1.1386099999999999</c:v>
                </c:pt>
                <c:pt idx="68">
                  <c:v>2.2088899999999998</c:v>
                </c:pt>
                <c:pt idx="69">
                  <c:v>2.80097</c:v>
                </c:pt>
                <c:pt idx="70">
                  <c:v>1.86731</c:v>
                </c:pt>
                <c:pt idx="71">
                  <c:v>0.7742500000000001</c:v>
                </c:pt>
                <c:pt idx="72">
                  <c:v>1.5940500000000011</c:v>
                </c:pt>
                <c:pt idx="73">
                  <c:v>1.5485</c:v>
                </c:pt>
                <c:pt idx="74">
                  <c:v>1.115829999999999</c:v>
                </c:pt>
                <c:pt idx="75">
                  <c:v>1.8217699999999988</c:v>
                </c:pt>
                <c:pt idx="76">
                  <c:v>2.0267200000000001</c:v>
                </c:pt>
                <c:pt idx="77">
                  <c:v>1.9811699999999992</c:v>
                </c:pt>
                <c:pt idx="78">
                  <c:v>1.8900800000000011</c:v>
                </c:pt>
                <c:pt idx="79">
                  <c:v>2.11781</c:v>
                </c:pt>
                <c:pt idx="80">
                  <c:v>2.3227499999999974</c:v>
                </c:pt>
                <c:pt idx="81">
                  <c:v>2.2088899999999998</c:v>
                </c:pt>
                <c:pt idx="82">
                  <c:v>1.6851400000000001</c:v>
                </c:pt>
                <c:pt idx="83">
                  <c:v>1.0930599999999999</c:v>
                </c:pt>
                <c:pt idx="84">
                  <c:v>1.7989999999999997</c:v>
                </c:pt>
                <c:pt idx="85">
                  <c:v>1.8445400000000001</c:v>
                </c:pt>
                <c:pt idx="86">
                  <c:v>3.5392599999999974</c:v>
                </c:pt>
                <c:pt idx="87">
                  <c:v>3.9016199999999976</c:v>
                </c:pt>
                <c:pt idx="88">
                  <c:v>3.3243399999999999</c:v>
                </c:pt>
                <c:pt idx="89">
                  <c:v>3.0819299999999998</c:v>
                </c:pt>
                <c:pt idx="90">
                  <c:v>2.6955399999999998</c:v>
                </c:pt>
                <c:pt idx="91">
                  <c:v>1.245639999999999</c:v>
                </c:pt>
                <c:pt idx="92">
                  <c:v>1.29318</c:v>
                </c:pt>
                <c:pt idx="93">
                  <c:v>2.0003700000000002</c:v>
                </c:pt>
                <c:pt idx="94">
                  <c:v>2.3250999999999977</c:v>
                </c:pt>
                <c:pt idx="95">
                  <c:v>2.5936399999999997</c:v>
                </c:pt>
                <c:pt idx="96">
                  <c:v>2.77115</c:v>
                </c:pt>
                <c:pt idx="97">
                  <c:v>2.1503800000000002</c:v>
                </c:pt>
                <c:pt idx="98">
                  <c:v>2.7243499999999998</c:v>
                </c:pt>
                <c:pt idx="99">
                  <c:v>2.6727699999999976</c:v>
                </c:pt>
                <c:pt idx="100">
                  <c:v>2.7076099999999999</c:v>
                </c:pt>
                <c:pt idx="101">
                  <c:v>2.1356299999999977</c:v>
                </c:pt>
                <c:pt idx="102">
                  <c:v>2.7745099999999998</c:v>
                </c:pt>
                <c:pt idx="103">
                  <c:v>2.4671400000000001</c:v>
                </c:pt>
                <c:pt idx="104">
                  <c:v>2.2863300000000022</c:v>
                </c:pt>
                <c:pt idx="105">
                  <c:v>3.1428499999999979</c:v>
                </c:pt>
                <c:pt idx="106">
                  <c:v>2.2073100000000023</c:v>
                </c:pt>
                <c:pt idx="107">
                  <c:v>1.849729999999999</c:v>
                </c:pt>
                <c:pt idx="108">
                  <c:v>1.8557599999999999</c:v>
                </c:pt>
                <c:pt idx="109">
                  <c:v>2.0767699999999976</c:v>
                </c:pt>
                <c:pt idx="110">
                  <c:v>2.0098099999999977</c:v>
                </c:pt>
                <c:pt idx="111">
                  <c:v>2.8515899999999976</c:v>
                </c:pt>
                <c:pt idx="112">
                  <c:v>1.64882</c:v>
                </c:pt>
                <c:pt idx="113">
                  <c:v>1.8061799999999999</c:v>
                </c:pt>
                <c:pt idx="114">
                  <c:v>3.0484599999999977</c:v>
                </c:pt>
                <c:pt idx="115">
                  <c:v>2.7932399999999999</c:v>
                </c:pt>
                <c:pt idx="116">
                  <c:v>1.8283199999999999</c:v>
                </c:pt>
                <c:pt idx="117">
                  <c:v>2.394209999999998</c:v>
                </c:pt>
                <c:pt idx="118">
                  <c:v>3.15361</c:v>
                </c:pt>
                <c:pt idx="119">
                  <c:v>2.38618</c:v>
                </c:pt>
                <c:pt idx="120">
                  <c:v>2.6358799999999976</c:v>
                </c:pt>
                <c:pt idx="121">
                  <c:v>2.3841299999999999</c:v>
                </c:pt>
                <c:pt idx="122">
                  <c:v>1.9709899999999998</c:v>
                </c:pt>
                <c:pt idx="123">
                  <c:v>1.7814099999999997</c:v>
                </c:pt>
                <c:pt idx="124">
                  <c:v>2.1075699999999999</c:v>
                </c:pt>
                <c:pt idx="125">
                  <c:v>3.25807</c:v>
                </c:pt>
                <c:pt idx="126">
                  <c:v>2.4678800000000001</c:v>
                </c:pt>
                <c:pt idx="127">
                  <c:v>1.5095099999999988</c:v>
                </c:pt>
                <c:pt idx="128">
                  <c:v>0.87394000000000083</c:v>
                </c:pt>
                <c:pt idx="129">
                  <c:v>1.39429</c:v>
                </c:pt>
                <c:pt idx="130">
                  <c:v>1.3829</c:v>
                </c:pt>
                <c:pt idx="131">
                  <c:v>1.4538899999999988</c:v>
                </c:pt>
                <c:pt idx="132">
                  <c:v>1.0513899999999998</c:v>
                </c:pt>
                <c:pt idx="133">
                  <c:v>1.4056699999999982</c:v>
                </c:pt>
                <c:pt idx="134">
                  <c:v>2.0820599999999976</c:v>
                </c:pt>
                <c:pt idx="135">
                  <c:v>1.7947400000000009</c:v>
                </c:pt>
                <c:pt idx="136">
                  <c:v>2.1356299999999977</c:v>
                </c:pt>
                <c:pt idx="137">
                  <c:v>2.5106399999999987</c:v>
                </c:pt>
                <c:pt idx="138">
                  <c:v>3.2580200000000001</c:v>
                </c:pt>
                <c:pt idx="139">
                  <c:v>2.5053399999999999</c:v>
                </c:pt>
                <c:pt idx="140">
                  <c:v>1.0701799999999999</c:v>
                </c:pt>
                <c:pt idx="141">
                  <c:v>1.7298299999999998</c:v>
                </c:pt>
                <c:pt idx="142">
                  <c:v>0.97840999999999956</c:v>
                </c:pt>
                <c:pt idx="143">
                  <c:v>1.5348999999999988</c:v>
                </c:pt>
                <c:pt idx="144">
                  <c:v>2.2247300000000023</c:v>
                </c:pt>
                <c:pt idx="145">
                  <c:v>0.73668000000000056</c:v>
                </c:pt>
                <c:pt idx="146">
                  <c:v>0.9563199999999995</c:v>
                </c:pt>
                <c:pt idx="147">
                  <c:v>1.5951899999999999</c:v>
                </c:pt>
                <c:pt idx="148">
                  <c:v>1.3695199999999998</c:v>
                </c:pt>
                <c:pt idx="149">
                  <c:v>1.08891</c:v>
                </c:pt>
                <c:pt idx="150">
                  <c:v>1.08151</c:v>
                </c:pt>
                <c:pt idx="151">
                  <c:v>0.84178000000000053</c:v>
                </c:pt>
                <c:pt idx="152">
                  <c:v>1.6172800000000001</c:v>
                </c:pt>
                <c:pt idx="153">
                  <c:v>0.5149899999999995</c:v>
                </c:pt>
                <c:pt idx="154">
                  <c:v>1.1464700000000001</c:v>
                </c:pt>
                <c:pt idx="155">
                  <c:v>1.37083</c:v>
                </c:pt>
                <c:pt idx="156">
                  <c:v>1.4029999999999987</c:v>
                </c:pt>
                <c:pt idx="157">
                  <c:v>1.6467700000000001</c:v>
                </c:pt>
                <c:pt idx="158">
                  <c:v>1.4585599999999999</c:v>
                </c:pt>
                <c:pt idx="159">
                  <c:v>1.09426</c:v>
                </c:pt>
                <c:pt idx="160">
                  <c:v>0.93822000000000005</c:v>
                </c:pt>
                <c:pt idx="161">
                  <c:v>1.8771100000000001</c:v>
                </c:pt>
                <c:pt idx="162">
                  <c:v>1.2054499999999988</c:v>
                </c:pt>
                <c:pt idx="163">
                  <c:v>0.70450999999999997</c:v>
                </c:pt>
                <c:pt idx="164">
                  <c:v>1.39229</c:v>
                </c:pt>
                <c:pt idx="165">
                  <c:v>0.95096999999999998</c:v>
                </c:pt>
                <c:pt idx="166">
                  <c:v>1.30257</c:v>
                </c:pt>
                <c:pt idx="167">
                  <c:v>0.33151000000000047</c:v>
                </c:pt>
                <c:pt idx="168">
                  <c:v>0.82908000000000004</c:v>
                </c:pt>
                <c:pt idx="169">
                  <c:v>1.1739599999999999</c:v>
                </c:pt>
                <c:pt idx="170">
                  <c:v>1.1967399999999999</c:v>
                </c:pt>
                <c:pt idx="171">
                  <c:v>1.2134699999999989</c:v>
                </c:pt>
                <c:pt idx="172">
                  <c:v>1.2757599999999998</c:v>
                </c:pt>
                <c:pt idx="173">
                  <c:v>1.14049</c:v>
                </c:pt>
                <c:pt idx="174">
                  <c:v>0.61746999999999996</c:v>
                </c:pt>
                <c:pt idx="175">
                  <c:v>0.74203000000000052</c:v>
                </c:pt>
                <c:pt idx="176">
                  <c:v>1.56508</c:v>
                </c:pt>
                <c:pt idx="177">
                  <c:v>0.96770000000000056</c:v>
                </c:pt>
                <c:pt idx="178">
                  <c:v>0.56855999999999951</c:v>
                </c:pt>
                <c:pt idx="179">
                  <c:v>0.70252000000000003</c:v>
                </c:pt>
                <c:pt idx="180">
                  <c:v>0.79759999999999998</c:v>
                </c:pt>
                <c:pt idx="181">
                  <c:v>1.4304399999999988</c:v>
                </c:pt>
                <c:pt idx="182">
                  <c:v>0.75740000000000052</c:v>
                </c:pt>
                <c:pt idx="183">
                  <c:v>0.87929000000000068</c:v>
                </c:pt>
                <c:pt idx="184">
                  <c:v>0.75740000000000052</c:v>
                </c:pt>
                <c:pt idx="185">
                  <c:v>0.36498000000000047</c:v>
                </c:pt>
                <c:pt idx="186">
                  <c:v>0.48152000000000034</c:v>
                </c:pt>
                <c:pt idx="187">
                  <c:v>0.24110000000000001</c:v>
                </c:pt>
                <c:pt idx="188">
                  <c:v>0</c:v>
                </c:pt>
                <c:pt idx="189">
                  <c:v>0.45607000000000025</c:v>
                </c:pt>
                <c:pt idx="190">
                  <c:v>0.75809000000000082</c:v>
                </c:pt>
                <c:pt idx="191">
                  <c:v>0.62282000000000082</c:v>
                </c:pt>
                <c:pt idx="192">
                  <c:v>0.79224000000000061</c:v>
                </c:pt>
                <c:pt idx="193">
                  <c:v>0.80027000000000004</c:v>
                </c:pt>
                <c:pt idx="194">
                  <c:v>0.79759999999999998</c:v>
                </c:pt>
                <c:pt idx="195">
                  <c:v>0.63620000000000054</c:v>
                </c:pt>
                <c:pt idx="196">
                  <c:v>0.68174000000000112</c:v>
                </c:pt>
                <c:pt idx="197">
                  <c:v>0.98712</c:v>
                </c:pt>
                <c:pt idx="198">
                  <c:v>0.53037000000000001</c:v>
                </c:pt>
                <c:pt idx="199">
                  <c:v>1.09494</c:v>
                </c:pt>
                <c:pt idx="200">
                  <c:v>1.433799999999998</c:v>
                </c:pt>
                <c:pt idx="201">
                  <c:v>1.56508</c:v>
                </c:pt>
                <c:pt idx="202">
                  <c:v>1.7338699999999998</c:v>
                </c:pt>
                <c:pt idx="203">
                  <c:v>1.3059299999999987</c:v>
                </c:pt>
                <c:pt idx="204">
                  <c:v>1.1009800000000001</c:v>
                </c:pt>
                <c:pt idx="205">
                  <c:v>1.2148399999999988</c:v>
                </c:pt>
                <c:pt idx="206">
                  <c:v>1.4713099999999988</c:v>
                </c:pt>
                <c:pt idx="207">
                  <c:v>1.38426</c:v>
                </c:pt>
                <c:pt idx="208">
                  <c:v>1.2228699999999988</c:v>
                </c:pt>
                <c:pt idx="209">
                  <c:v>1.531599999999999</c:v>
                </c:pt>
                <c:pt idx="210">
                  <c:v>0.96235000000000004</c:v>
                </c:pt>
                <c:pt idx="211">
                  <c:v>1.4170599999999998</c:v>
                </c:pt>
                <c:pt idx="212">
                  <c:v>1.251669999999999</c:v>
                </c:pt>
                <c:pt idx="213">
                  <c:v>1.27843</c:v>
                </c:pt>
                <c:pt idx="214">
                  <c:v>0.28864000000000001</c:v>
                </c:pt>
                <c:pt idx="215">
                  <c:v>1.10229</c:v>
                </c:pt>
                <c:pt idx="216">
                  <c:v>1.6380600000000001</c:v>
                </c:pt>
                <c:pt idx="217">
                  <c:v>0.58330999999999988</c:v>
                </c:pt>
                <c:pt idx="218">
                  <c:v>1.2737599999999998</c:v>
                </c:pt>
                <c:pt idx="219">
                  <c:v>0.81501999999999997</c:v>
                </c:pt>
                <c:pt idx="220">
                  <c:v>0.93827000000000005</c:v>
                </c:pt>
                <c:pt idx="221">
                  <c:v>1.2382899999999999</c:v>
                </c:pt>
                <c:pt idx="222">
                  <c:v>1.54304</c:v>
                </c:pt>
                <c:pt idx="223">
                  <c:v>1.8169299999999988</c:v>
                </c:pt>
                <c:pt idx="224">
                  <c:v>1.7928500000000009</c:v>
                </c:pt>
                <c:pt idx="225">
                  <c:v>1.04945</c:v>
                </c:pt>
                <c:pt idx="226">
                  <c:v>1.3829499999999999</c:v>
                </c:pt>
                <c:pt idx="227">
                  <c:v>0.92017000000000004</c:v>
                </c:pt>
                <c:pt idx="228">
                  <c:v>0.63085000000000069</c:v>
                </c:pt>
                <c:pt idx="229">
                  <c:v>1.0426800000000001</c:v>
                </c:pt>
                <c:pt idx="230">
                  <c:v>0.83306999999999998</c:v>
                </c:pt>
                <c:pt idx="231">
                  <c:v>1.1638899999999999</c:v>
                </c:pt>
                <c:pt idx="232">
                  <c:v>0.98432999999999959</c:v>
                </c:pt>
                <c:pt idx="233">
                  <c:v>0.50622999999999996</c:v>
                </c:pt>
                <c:pt idx="234">
                  <c:v>0.84371000000000052</c:v>
                </c:pt>
                <c:pt idx="235">
                  <c:v>1.54681</c:v>
                </c:pt>
                <c:pt idx="236">
                  <c:v>1.3207800000000001</c:v>
                </c:pt>
                <c:pt idx="237">
                  <c:v>1.7437299999999998</c:v>
                </c:pt>
                <c:pt idx="238">
                  <c:v>1.43431</c:v>
                </c:pt>
                <c:pt idx="239">
                  <c:v>1.4905599999999999</c:v>
                </c:pt>
                <c:pt idx="240">
                  <c:v>0.69148000000000043</c:v>
                </c:pt>
                <c:pt idx="241">
                  <c:v>1.2936899999999998</c:v>
                </c:pt>
                <c:pt idx="242">
                  <c:v>0.98432999999999959</c:v>
                </c:pt>
                <c:pt idx="243">
                  <c:v>1.2025699999999988</c:v>
                </c:pt>
                <c:pt idx="244">
                  <c:v>1.6851400000000001</c:v>
                </c:pt>
                <c:pt idx="245">
                  <c:v>1.265569999999999</c:v>
                </c:pt>
                <c:pt idx="246">
                  <c:v>0.97920000000000007</c:v>
                </c:pt>
                <c:pt idx="247">
                  <c:v>1.5029599999999999</c:v>
                </c:pt>
                <c:pt idx="248">
                  <c:v>0.92808000000000002</c:v>
                </c:pt>
                <c:pt idx="249">
                  <c:v>0.73121999999999998</c:v>
                </c:pt>
                <c:pt idx="250">
                  <c:v>1.3072899999999998</c:v>
                </c:pt>
                <c:pt idx="251">
                  <c:v>1.6151599999999999</c:v>
                </c:pt>
                <c:pt idx="252">
                  <c:v>1.5478099999999988</c:v>
                </c:pt>
                <c:pt idx="253">
                  <c:v>1.2898199999999989</c:v>
                </c:pt>
                <c:pt idx="254">
                  <c:v>1.0014999999999989</c:v>
                </c:pt>
                <c:pt idx="255">
                  <c:v>1.67439</c:v>
                </c:pt>
                <c:pt idx="256">
                  <c:v>1.13412</c:v>
                </c:pt>
                <c:pt idx="257">
                  <c:v>1.36696</c:v>
                </c:pt>
                <c:pt idx="258">
                  <c:v>1.53321</c:v>
                </c:pt>
                <c:pt idx="259">
                  <c:v>1.7519099999999999</c:v>
                </c:pt>
                <c:pt idx="260">
                  <c:v>1.7461300000000008</c:v>
                </c:pt>
                <c:pt idx="261">
                  <c:v>0.71648999999999996</c:v>
                </c:pt>
                <c:pt idx="262">
                  <c:v>1.08555</c:v>
                </c:pt>
                <c:pt idx="263">
                  <c:v>0.77884000000000042</c:v>
                </c:pt>
                <c:pt idx="264">
                  <c:v>1.0908899999999999</c:v>
                </c:pt>
                <c:pt idx="265">
                  <c:v>1.1327799999999999</c:v>
                </c:pt>
                <c:pt idx="266">
                  <c:v>1.0745400000000001</c:v>
                </c:pt>
                <c:pt idx="267">
                  <c:v>1.26033</c:v>
                </c:pt>
                <c:pt idx="268">
                  <c:v>1.71696</c:v>
                </c:pt>
                <c:pt idx="269">
                  <c:v>1.8228599999999999</c:v>
                </c:pt>
                <c:pt idx="270">
                  <c:v>1.50074</c:v>
                </c:pt>
                <c:pt idx="271">
                  <c:v>0.67813000000000057</c:v>
                </c:pt>
                <c:pt idx="272">
                  <c:v>1.2996599999999998</c:v>
                </c:pt>
                <c:pt idx="273">
                  <c:v>1.56555</c:v>
                </c:pt>
                <c:pt idx="274">
                  <c:v>1.22685</c:v>
                </c:pt>
                <c:pt idx="275">
                  <c:v>0.28528000000000026</c:v>
                </c:pt>
                <c:pt idx="276">
                  <c:v>0.58529999999999993</c:v>
                </c:pt>
                <c:pt idx="277">
                  <c:v>0.39248000000000055</c:v>
                </c:pt>
                <c:pt idx="278">
                  <c:v>0.92047000000000001</c:v>
                </c:pt>
                <c:pt idx="279">
                  <c:v>0.91278000000000004</c:v>
                </c:pt>
                <c:pt idx="280">
                  <c:v>1.029399999999999</c:v>
                </c:pt>
                <c:pt idx="281">
                  <c:v>0.79701999999999951</c:v>
                </c:pt>
                <c:pt idx="282">
                  <c:v>0.63135000000000052</c:v>
                </c:pt>
                <c:pt idx="283">
                  <c:v>0.75748000000000004</c:v>
                </c:pt>
                <c:pt idx="284">
                  <c:v>0.75934000000000068</c:v>
                </c:pt>
                <c:pt idx="285">
                  <c:v>0.75148000000000004</c:v>
                </c:pt>
                <c:pt idx="286">
                  <c:v>0.72871000000000052</c:v>
                </c:pt>
                <c:pt idx="287">
                  <c:v>0.95170000000000055</c:v>
                </c:pt>
                <c:pt idx="288">
                  <c:v>0.84257000000000004</c:v>
                </c:pt>
                <c:pt idx="289">
                  <c:v>0.9711299999999996</c:v>
                </c:pt>
                <c:pt idx="290">
                  <c:v>0.95643</c:v>
                </c:pt>
                <c:pt idx="291">
                  <c:v>0.66039000000000081</c:v>
                </c:pt>
                <c:pt idx="292">
                  <c:v>0.91088000000000002</c:v>
                </c:pt>
                <c:pt idx="293">
                  <c:v>1.4346399999999988</c:v>
                </c:pt>
                <c:pt idx="294">
                  <c:v>0.8881100000000004</c:v>
                </c:pt>
                <c:pt idx="295">
                  <c:v>0.52612999999999999</c:v>
                </c:pt>
                <c:pt idx="296">
                  <c:v>0.69148000000000043</c:v>
                </c:pt>
                <c:pt idx="297">
                  <c:v>0.79701999999999951</c:v>
                </c:pt>
                <c:pt idx="298">
                  <c:v>0.78166999999999998</c:v>
                </c:pt>
                <c:pt idx="299">
                  <c:v>0.68316000000000043</c:v>
                </c:pt>
                <c:pt idx="300">
                  <c:v>0.76664000000000099</c:v>
                </c:pt>
                <c:pt idx="301">
                  <c:v>0.84371000000000052</c:v>
                </c:pt>
                <c:pt idx="302">
                  <c:v>1.115829999999999</c:v>
                </c:pt>
                <c:pt idx="303">
                  <c:v>1.0019699999999987</c:v>
                </c:pt>
                <c:pt idx="304">
                  <c:v>1.0060899999999999</c:v>
                </c:pt>
                <c:pt idx="305">
                  <c:v>1.1364300000000001</c:v>
                </c:pt>
                <c:pt idx="306">
                  <c:v>1.53443</c:v>
                </c:pt>
                <c:pt idx="307">
                  <c:v>0.79813999999999996</c:v>
                </c:pt>
                <c:pt idx="308">
                  <c:v>1.11575</c:v>
                </c:pt>
                <c:pt idx="309">
                  <c:v>0.62807000000000068</c:v>
                </c:pt>
                <c:pt idx="310">
                  <c:v>1.41045</c:v>
                </c:pt>
                <c:pt idx="311">
                  <c:v>1.04634</c:v>
                </c:pt>
                <c:pt idx="312">
                  <c:v>1.04328</c:v>
                </c:pt>
                <c:pt idx="313">
                  <c:v>1.07613</c:v>
                </c:pt>
                <c:pt idx="314">
                  <c:v>1.3086899999999999</c:v>
                </c:pt>
                <c:pt idx="315">
                  <c:v>1.36022</c:v>
                </c:pt>
                <c:pt idx="316">
                  <c:v>0.81203999999999998</c:v>
                </c:pt>
                <c:pt idx="317">
                  <c:v>0.95923999999999998</c:v>
                </c:pt>
                <c:pt idx="318">
                  <c:v>0.37257000000000035</c:v>
                </c:pt>
                <c:pt idx="319">
                  <c:v>0.65028000000000052</c:v>
                </c:pt>
                <c:pt idx="320">
                  <c:v>0.62908000000000053</c:v>
                </c:pt>
                <c:pt idx="321">
                  <c:v>0.63306000000000051</c:v>
                </c:pt>
                <c:pt idx="322">
                  <c:v>0.66623000000000054</c:v>
                </c:pt>
                <c:pt idx="323">
                  <c:v>0.64096000000000053</c:v>
                </c:pt>
                <c:pt idx="324">
                  <c:v>0.76929000000000081</c:v>
                </c:pt>
                <c:pt idx="325">
                  <c:v>1.34721</c:v>
                </c:pt>
                <c:pt idx="326">
                  <c:v>1.2298399999999989</c:v>
                </c:pt>
                <c:pt idx="327">
                  <c:v>1.0679399999999988</c:v>
                </c:pt>
                <c:pt idx="328">
                  <c:v>1.3434299999999988</c:v>
                </c:pt>
                <c:pt idx="329">
                  <c:v>0.74499000000000082</c:v>
                </c:pt>
                <c:pt idx="330">
                  <c:v>0.93910000000000005</c:v>
                </c:pt>
                <c:pt idx="331">
                  <c:v>1.06064</c:v>
                </c:pt>
                <c:pt idx="332">
                  <c:v>1.4902</c:v>
                </c:pt>
                <c:pt idx="333">
                  <c:v>1.26955</c:v>
                </c:pt>
                <c:pt idx="334">
                  <c:v>1.5417899999999998</c:v>
                </c:pt>
                <c:pt idx="335">
                  <c:v>1.207509999999999</c:v>
                </c:pt>
                <c:pt idx="336">
                  <c:v>0.83706999999999998</c:v>
                </c:pt>
                <c:pt idx="337">
                  <c:v>1.6488700000000001</c:v>
                </c:pt>
                <c:pt idx="338">
                  <c:v>1.2379199999999988</c:v>
                </c:pt>
                <c:pt idx="339">
                  <c:v>1.14313</c:v>
                </c:pt>
                <c:pt idx="340">
                  <c:v>1.0076799999999988</c:v>
                </c:pt>
                <c:pt idx="341">
                  <c:v>1.13689</c:v>
                </c:pt>
                <c:pt idx="342">
                  <c:v>1.12852</c:v>
                </c:pt>
                <c:pt idx="343">
                  <c:v>1.1724300000000001</c:v>
                </c:pt>
                <c:pt idx="344">
                  <c:v>0.84148999999999996</c:v>
                </c:pt>
                <c:pt idx="345">
                  <c:v>1.0494599999999998</c:v>
                </c:pt>
                <c:pt idx="346">
                  <c:v>1.1858599999999999</c:v>
                </c:pt>
                <c:pt idx="347">
                  <c:v>1.4008999999999987</c:v>
                </c:pt>
                <c:pt idx="348">
                  <c:v>1.19099</c:v>
                </c:pt>
                <c:pt idx="349">
                  <c:v>1.5103500000000001</c:v>
                </c:pt>
                <c:pt idx="350">
                  <c:v>1.4504199999999998</c:v>
                </c:pt>
                <c:pt idx="351">
                  <c:v>0.80847000000000002</c:v>
                </c:pt>
                <c:pt idx="352">
                  <c:v>1.02275</c:v>
                </c:pt>
                <c:pt idx="353">
                  <c:v>1.4338899999999988</c:v>
                </c:pt>
                <c:pt idx="354">
                  <c:v>1.0527</c:v>
                </c:pt>
                <c:pt idx="355">
                  <c:v>1.2976799999999988</c:v>
                </c:pt>
                <c:pt idx="356">
                  <c:v>1.0272699999999988</c:v>
                </c:pt>
                <c:pt idx="357">
                  <c:v>0.96268000000000054</c:v>
                </c:pt>
                <c:pt idx="358">
                  <c:v>1.31826</c:v>
                </c:pt>
                <c:pt idx="359">
                  <c:v>0.90359</c:v>
                </c:pt>
                <c:pt idx="360">
                  <c:v>1.1685800000000011</c:v>
                </c:pt>
                <c:pt idx="361">
                  <c:v>1.30098</c:v>
                </c:pt>
                <c:pt idx="362">
                  <c:v>1.2338199999999988</c:v>
                </c:pt>
                <c:pt idx="363">
                  <c:v>0.84090000000000054</c:v>
                </c:pt>
                <c:pt idx="364">
                  <c:v>1.30701</c:v>
                </c:pt>
                <c:pt idx="365">
                  <c:v>0.79908999999999997</c:v>
                </c:pt>
                <c:pt idx="366">
                  <c:v>1.5162199999999999</c:v>
                </c:pt>
                <c:pt idx="367">
                  <c:v>0.83175000000000054</c:v>
                </c:pt>
                <c:pt idx="368">
                  <c:v>1.63747</c:v>
                </c:pt>
                <c:pt idx="369">
                  <c:v>1.1924500000000011</c:v>
                </c:pt>
                <c:pt idx="370">
                  <c:v>1.7812800000000009</c:v>
                </c:pt>
                <c:pt idx="371">
                  <c:v>1.46044</c:v>
                </c:pt>
                <c:pt idx="372">
                  <c:v>1.4105799999999988</c:v>
                </c:pt>
                <c:pt idx="373">
                  <c:v>1.2901400000000001</c:v>
                </c:pt>
                <c:pt idx="374">
                  <c:v>1.66971</c:v>
                </c:pt>
                <c:pt idx="375">
                  <c:v>1.13134</c:v>
                </c:pt>
                <c:pt idx="376">
                  <c:v>1.0253599999999998</c:v>
                </c:pt>
                <c:pt idx="377">
                  <c:v>1.1148199999999999</c:v>
                </c:pt>
                <c:pt idx="378">
                  <c:v>1.1614899999999999</c:v>
                </c:pt>
                <c:pt idx="379">
                  <c:v>1.4246799999999988</c:v>
                </c:pt>
                <c:pt idx="380">
                  <c:v>1.14364</c:v>
                </c:pt>
                <c:pt idx="381">
                  <c:v>0.84315000000000051</c:v>
                </c:pt>
                <c:pt idx="382">
                  <c:v>1.1262399999999999</c:v>
                </c:pt>
                <c:pt idx="383">
                  <c:v>1.1023700000000001</c:v>
                </c:pt>
                <c:pt idx="384">
                  <c:v>1.427699999999998</c:v>
                </c:pt>
                <c:pt idx="385">
                  <c:v>1.1499599999999999</c:v>
                </c:pt>
                <c:pt idx="386">
                  <c:v>1.0793599999999999</c:v>
                </c:pt>
                <c:pt idx="387">
                  <c:v>0.45102000000000025</c:v>
                </c:pt>
                <c:pt idx="388">
                  <c:v>1.0399099999999988</c:v>
                </c:pt>
                <c:pt idx="389">
                  <c:v>1.0495599999999998</c:v>
                </c:pt>
                <c:pt idx="390">
                  <c:v>1.05854</c:v>
                </c:pt>
                <c:pt idx="391">
                  <c:v>0.87072000000000083</c:v>
                </c:pt>
                <c:pt idx="392">
                  <c:v>1.247269999999999</c:v>
                </c:pt>
                <c:pt idx="393">
                  <c:v>1.7703400000000009</c:v>
                </c:pt>
                <c:pt idx="394">
                  <c:v>1.3405400000000001</c:v>
                </c:pt>
                <c:pt idx="395">
                  <c:v>1.07498</c:v>
                </c:pt>
                <c:pt idx="396">
                  <c:v>0.74961000000000055</c:v>
                </c:pt>
                <c:pt idx="397">
                  <c:v>1.17862</c:v>
                </c:pt>
                <c:pt idx="398">
                  <c:v>1.05243</c:v>
                </c:pt>
                <c:pt idx="399">
                  <c:v>0.35647000000000034</c:v>
                </c:pt>
                <c:pt idx="400">
                  <c:v>0.67766000000000082</c:v>
                </c:pt>
                <c:pt idx="401">
                  <c:v>0.40437000000000034</c:v>
                </c:pt>
                <c:pt idx="402">
                  <c:v>0.48083000000000031</c:v>
                </c:pt>
                <c:pt idx="403">
                  <c:v>0.77149000000000012</c:v>
                </c:pt>
                <c:pt idx="404">
                  <c:v>0.9556200000000008</c:v>
                </c:pt>
                <c:pt idx="405">
                  <c:v>0.67830000000000068</c:v>
                </c:pt>
                <c:pt idx="406">
                  <c:v>0.77951999999999955</c:v>
                </c:pt>
                <c:pt idx="407">
                  <c:v>0.37321000000000032</c:v>
                </c:pt>
                <c:pt idx="408">
                  <c:v>1.2715299999999989</c:v>
                </c:pt>
                <c:pt idx="409">
                  <c:v>1.0597799999999988</c:v>
                </c:pt>
                <c:pt idx="410">
                  <c:v>0.91534000000000004</c:v>
                </c:pt>
                <c:pt idx="411">
                  <c:v>0.85024999999999995</c:v>
                </c:pt>
                <c:pt idx="412">
                  <c:v>0.91822000000000004</c:v>
                </c:pt>
                <c:pt idx="413">
                  <c:v>0.94506000000000001</c:v>
                </c:pt>
                <c:pt idx="414">
                  <c:v>0.97029999999999961</c:v>
                </c:pt>
                <c:pt idx="415">
                  <c:v>0.92049999999999998</c:v>
                </c:pt>
                <c:pt idx="416">
                  <c:v>0.57859000000000005</c:v>
                </c:pt>
                <c:pt idx="417">
                  <c:v>0.59926999999999986</c:v>
                </c:pt>
                <c:pt idx="418">
                  <c:v>0.59395999999999993</c:v>
                </c:pt>
                <c:pt idx="419">
                  <c:v>0.78559000000000001</c:v>
                </c:pt>
                <c:pt idx="420">
                  <c:v>0.98654999999999959</c:v>
                </c:pt>
                <c:pt idx="421">
                  <c:v>0.71928999999999998</c:v>
                </c:pt>
                <c:pt idx="422">
                  <c:v>0.82193000000000005</c:v>
                </c:pt>
                <c:pt idx="423">
                  <c:v>0.88722000000000045</c:v>
                </c:pt>
                <c:pt idx="424">
                  <c:v>0.77566000000000013</c:v>
                </c:pt>
                <c:pt idx="425">
                  <c:v>0.87678000000000056</c:v>
                </c:pt>
                <c:pt idx="426">
                  <c:v>0.79108000000000001</c:v>
                </c:pt>
                <c:pt idx="427">
                  <c:v>0.52927999999999997</c:v>
                </c:pt>
                <c:pt idx="428">
                  <c:v>1.0757199999999998</c:v>
                </c:pt>
                <c:pt idx="429">
                  <c:v>0.64192000000000082</c:v>
                </c:pt>
                <c:pt idx="430">
                  <c:v>0.95668000000000053</c:v>
                </c:pt>
                <c:pt idx="431">
                  <c:v>1.0986499999999999</c:v>
                </c:pt>
                <c:pt idx="432">
                  <c:v>1.2691899999999998</c:v>
                </c:pt>
                <c:pt idx="433">
                  <c:v>1.5318799999999988</c:v>
                </c:pt>
                <c:pt idx="434">
                  <c:v>1.14568</c:v>
                </c:pt>
                <c:pt idx="435">
                  <c:v>1.2554299999999989</c:v>
                </c:pt>
                <c:pt idx="436">
                  <c:v>0.88957999999999993</c:v>
                </c:pt>
                <c:pt idx="437">
                  <c:v>1.00603</c:v>
                </c:pt>
                <c:pt idx="438">
                  <c:v>0.91468000000000005</c:v>
                </c:pt>
                <c:pt idx="439">
                  <c:v>1.2273499999999988</c:v>
                </c:pt>
                <c:pt idx="440">
                  <c:v>0.73121999999999998</c:v>
                </c:pt>
                <c:pt idx="441">
                  <c:v>0.97319999999999951</c:v>
                </c:pt>
                <c:pt idx="442">
                  <c:v>1.07995</c:v>
                </c:pt>
                <c:pt idx="443">
                  <c:v>1.0145</c:v>
                </c:pt>
                <c:pt idx="444">
                  <c:v>1.07948</c:v>
                </c:pt>
                <c:pt idx="445">
                  <c:v>1.1214</c:v>
                </c:pt>
                <c:pt idx="446">
                  <c:v>0.92266999999999999</c:v>
                </c:pt>
                <c:pt idx="447">
                  <c:v>1.057329999999999</c:v>
                </c:pt>
                <c:pt idx="448">
                  <c:v>1.0485800000000001</c:v>
                </c:pt>
                <c:pt idx="449">
                  <c:v>1.14191</c:v>
                </c:pt>
                <c:pt idx="450">
                  <c:v>1.2979599999999998</c:v>
                </c:pt>
                <c:pt idx="451">
                  <c:v>1.2270099999999988</c:v>
                </c:pt>
                <c:pt idx="452">
                  <c:v>1.2877599999999998</c:v>
                </c:pt>
                <c:pt idx="453">
                  <c:v>0.99668000000000001</c:v>
                </c:pt>
                <c:pt idx="454">
                  <c:v>1.16882</c:v>
                </c:pt>
                <c:pt idx="455">
                  <c:v>0.91590000000000005</c:v>
                </c:pt>
                <c:pt idx="456">
                  <c:v>1.4160299999999988</c:v>
                </c:pt>
                <c:pt idx="457">
                  <c:v>0.79262999999999995</c:v>
                </c:pt>
                <c:pt idx="458">
                  <c:v>1.0596699999999988</c:v>
                </c:pt>
                <c:pt idx="459">
                  <c:v>1.5341199999999999</c:v>
                </c:pt>
                <c:pt idx="460">
                  <c:v>1.5593899999999998</c:v>
                </c:pt>
                <c:pt idx="461">
                  <c:v>1.4991099999999988</c:v>
                </c:pt>
                <c:pt idx="462">
                  <c:v>1.1785699999999999</c:v>
                </c:pt>
                <c:pt idx="463">
                  <c:v>1.3630899999999999</c:v>
                </c:pt>
                <c:pt idx="464">
                  <c:v>0.85381000000000051</c:v>
                </c:pt>
                <c:pt idx="465">
                  <c:v>1.1138199999999998</c:v>
                </c:pt>
                <c:pt idx="466">
                  <c:v>0.7509700000000008</c:v>
                </c:pt>
                <c:pt idx="467">
                  <c:v>0.96650999999999998</c:v>
                </c:pt>
                <c:pt idx="468">
                  <c:v>0.50819000000000003</c:v>
                </c:pt>
                <c:pt idx="469">
                  <c:v>0.71838000000000002</c:v>
                </c:pt>
                <c:pt idx="470">
                  <c:v>0.64856000000000003</c:v>
                </c:pt>
                <c:pt idx="471">
                  <c:v>0.96979000000000082</c:v>
                </c:pt>
                <c:pt idx="472">
                  <c:v>0.76478000000000068</c:v>
                </c:pt>
                <c:pt idx="473">
                  <c:v>1.210799999999999</c:v>
                </c:pt>
                <c:pt idx="474">
                  <c:v>0.83240000000000003</c:v>
                </c:pt>
                <c:pt idx="475">
                  <c:v>0.77763000000000015</c:v>
                </c:pt>
                <c:pt idx="476">
                  <c:v>0.6657100000000008</c:v>
                </c:pt>
                <c:pt idx="477">
                  <c:v>0.75076000000000054</c:v>
                </c:pt>
                <c:pt idx="478">
                  <c:v>0.89492000000000083</c:v>
                </c:pt>
                <c:pt idx="479">
                  <c:v>0.75853999999999999</c:v>
                </c:pt>
                <c:pt idx="480">
                  <c:v>0.8960200000000007</c:v>
                </c:pt>
                <c:pt idx="481">
                  <c:v>0.99685000000000001</c:v>
                </c:pt>
                <c:pt idx="482">
                  <c:v>1.0682</c:v>
                </c:pt>
                <c:pt idx="483">
                  <c:v>0.91595000000000004</c:v>
                </c:pt>
                <c:pt idx="484">
                  <c:v>0.92296</c:v>
                </c:pt>
                <c:pt idx="485">
                  <c:v>0.89981000000000044</c:v>
                </c:pt>
                <c:pt idx="486">
                  <c:v>0.98046999999999918</c:v>
                </c:pt>
                <c:pt idx="487">
                  <c:v>1.1254</c:v>
                </c:pt>
                <c:pt idx="488">
                  <c:v>0.80266000000000004</c:v>
                </c:pt>
                <c:pt idx="489">
                  <c:v>0.69238000000000044</c:v>
                </c:pt>
                <c:pt idx="490">
                  <c:v>1.25745</c:v>
                </c:pt>
                <c:pt idx="491">
                  <c:v>1.1187800000000001</c:v>
                </c:pt>
                <c:pt idx="492">
                  <c:v>0.91822000000000004</c:v>
                </c:pt>
                <c:pt idx="493">
                  <c:v>0.76644000000000057</c:v>
                </c:pt>
                <c:pt idx="494">
                  <c:v>1.10419</c:v>
                </c:pt>
                <c:pt idx="495">
                  <c:v>0.684890000000001</c:v>
                </c:pt>
                <c:pt idx="496">
                  <c:v>0.89030999999999993</c:v>
                </c:pt>
                <c:pt idx="497">
                  <c:v>0.79927999999999999</c:v>
                </c:pt>
                <c:pt idx="498">
                  <c:v>1.019979999999999</c:v>
                </c:pt>
                <c:pt idx="499">
                  <c:v>0.64859999999999995</c:v>
                </c:pt>
                <c:pt idx="500">
                  <c:v>0.57099999999999995</c:v>
                </c:pt>
                <c:pt idx="501">
                  <c:v>1.04294</c:v>
                </c:pt>
                <c:pt idx="502">
                  <c:v>1.023229999999999</c:v>
                </c:pt>
                <c:pt idx="503">
                  <c:v>1.36154</c:v>
                </c:pt>
                <c:pt idx="504">
                  <c:v>0.92047000000000001</c:v>
                </c:pt>
                <c:pt idx="505">
                  <c:v>0.74376000000000053</c:v>
                </c:pt>
                <c:pt idx="506">
                  <c:v>0.54357999999999951</c:v>
                </c:pt>
                <c:pt idx="507">
                  <c:v>0.77524000000000015</c:v>
                </c:pt>
                <c:pt idx="508">
                  <c:v>1.0926100000000001</c:v>
                </c:pt>
                <c:pt idx="509">
                  <c:v>0.74510000000000054</c:v>
                </c:pt>
                <c:pt idx="510">
                  <c:v>1.1506099999999999</c:v>
                </c:pt>
                <c:pt idx="511">
                  <c:v>1.19659</c:v>
                </c:pt>
                <c:pt idx="512">
                  <c:v>0.55745</c:v>
                </c:pt>
                <c:pt idx="513">
                  <c:v>1.0287899999999999</c:v>
                </c:pt>
                <c:pt idx="514">
                  <c:v>1.2204699999999988</c:v>
                </c:pt>
                <c:pt idx="515">
                  <c:v>0.74509000000000081</c:v>
                </c:pt>
                <c:pt idx="516">
                  <c:v>0.85472000000000081</c:v>
                </c:pt>
                <c:pt idx="517">
                  <c:v>1.2575999999999989</c:v>
                </c:pt>
                <c:pt idx="518">
                  <c:v>0.72602000000000055</c:v>
                </c:pt>
                <c:pt idx="519">
                  <c:v>0.72767000000000082</c:v>
                </c:pt>
                <c:pt idx="520">
                  <c:v>0.94445000000000001</c:v>
                </c:pt>
                <c:pt idx="521">
                  <c:v>1.31836</c:v>
                </c:pt>
                <c:pt idx="522">
                  <c:v>0.92073000000000005</c:v>
                </c:pt>
                <c:pt idx="523">
                  <c:v>0.93117000000000005</c:v>
                </c:pt>
                <c:pt idx="524">
                  <c:v>0.95033000000000001</c:v>
                </c:pt>
                <c:pt idx="525">
                  <c:v>0.82696999999999998</c:v>
                </c:pt>
                <c:pt idx="526">
                  <c:v>0.65111000000000052</c:v>
                </c:pt>
                <c:pt idx="527">
                  <c:v>1.0391199999999998</c:v>
                </c:pt>
                <c:pt idx="528">
                  <c:v>1.047229999999999</c:v>
                </c:pt>
                <c:pt idx="529">
                  <c:v>1.1619599999999999</c:v>
                </c:pt>
                <c:pt idx="530">
                  <c:v>1.2430599999999998</c:v>
                </c:pt>
                <c:pt idx="531">
                  <c:v>1.4235399999999987</c:v>
                </c:pt>
                <c:pt idx="532">
                  <c:v>0.88349999999999984</c:v>
                </c:pt>
                <c:pt idx="533">
                  <c:v>1.0068699999999988</c:v>
                </c:pt>
                <c:pt idx="534">
                  <c:v>0.67323999999999995</c:v>
                </c:pt>
                <c:pt idx="535">
                  <c:v>1.1243399999999999</c:v>
                </c:pt>
                <c:pt idx="536">
                  <c:v>1.1480999999999999</c:v>
                </c:pt>
                <c:pt idx="537">
                  <c:v>1.0306899999999999</c:v>
                </c:pt>
                <c:pt idx="538">
                  <c:v>0.79071000000000002</c:v>
                </c:pt>
                <c:pt idx="539">
                  <c:v>0.36401000000000028</c:v>
                </c:pt>
                <c:pt idx="540">
                  <c:v>0.61993000000000054</c:v>
                </c:pt>
                <c:pt idx="541">
                  <c:v>0.64187000000000083</c:v>
                </c:pt>
                <c:pt idx="542">
                  <c:v>0.48839000000000032</c:v>
                </c:pt>
                <c:pt idx="543">
                  <c:v>0.49281000000000047</c:v>
                </c:pt>
                <c:pt idx="544">
                  <c:v>0.85397000000000056</c:v>
                </c:pt>
                <c:pt idx="545">
                  <c:v>0.80928</c:v>
                </c:pt>
                <c:pt idx="546">
                  <c:v>0.84636999999999996</c:v>
                </c:pt>
                <c:pt idx="547">
                  <c:v>0.61561999999999995</c:v>
                </c:pt>
                <c:pt idx="548">
                  <c:v>0.89635999999999993</c:v>
                </c:pt>
                <c:pt idx="549">
                  <c:v>0.62126000000000003</c:v>
                </c:pt>
                <c:pt idx="550">
                  <c:v>0.46865000000000001</c:v>
                </c:pt>
                <c:pt idx="551">
                  <c:v>0.51097000000000004</c:v>
                </c:pt>
                <c:pt idx="552">
                  <c:v>0.59373000000000042</c:v>
                </c:pt>
                <c:pt idx="553">
                  <c:v>0.71191000000000004</c:v>
                </c:pt>
                <c:pt idx="554">
                  <c:v>0.63400000000000056</c:v>
                </c:pt>
                <c:pt idx="555">
                  <c:v>0.71831999999999996</c:v>
                </c:pt>
                <c:pt idx="556">
                  <c:v>0.94867000000000068</c:v>
                </c:pt>
                <c:pt idx="557">
                  <c:v>0.87421000000000004</c:v>
                </c:pt>
                <c:pt idx="558">
                  <c:v>0.69438000000000044</c:v>
                </c:pt>
                <c:pt idx="559">
                  <c:v>0.83016999999999996</c:v>
                </c:pt>
                <c:pt idx="560">
                  <c:v>0.67289000000000099</c:v>
                </c:pt>
                <c:pt idx="561">
                  <c:v>0.51507000000000003</c:v>
                </c:pt>
                <c:pt idx="562">
                  <c:v>0.75276000000000054</c:v>
                </c:pt>
                <c:pt idx="563">
                  <c:v>0.67129000000000083</c:v>
                </c:pt>
                <c:pt idx="564">
                  <c:v>0.68202000000000074</c:v>
                </c:pt>
                <c:pt idx="565">
                  <c:v>1.0877899999999998</c:v>
                </c:pt>
                <c:pt idx="566">
                  <c:v>0.67148000000000052</c:v>
                </c:pt>
                <c:pt idx="567">
                  <c:v>0.69715000000000082</c:v>
                </c:pt>
                <c:pt idx="568">
                  <c:v>0.68555000000000044</c:v>
                </c:pt>
                <c:pt idx="569">
                  <c:v>0.66425000000000056</c:v>
                </c:pt>
                <c:pt idx="570">
                  <c:v>0.80301</c:v>
                </c:pt>
                <c:pt idx="571">
                  <c:v>0.7451400000000008</c:v>
                </c:pt>
                <c:pt idx="572">
                  <c:v>1.1592</c:v>
                </c:pt>
                <c:pt idx="573">
                  <c:v>1.06111</c:v>
                </c:pt>
                <c:pt idx="574">
                  <c:v>0.9595399999999995</c:v>
                </c:pt>
                <c:pt idx="575">
                  <c:v>0.64071000000000056</c:v>
                </c:pt>
                <c:pt idx="576">
                  <c:v>0.66657999999999995</c:v>
                </c:pt>
                <c:pt idx="577">
                  <c:v>0.83761000000000052</c:v>
                </c:pt>
                <c:pt idx="578">
                  <c:v>0.7809199999999995</c:v>
                </c:pt>
                <c:pt idx="579">
                  <c:v>1.0505800000000001</c:v>
                </c:pt>
                <c:pt idx="580">
                  <c:v>1.1625399999999999</c:v>
                </c:pt>
                <c:pt idx="581">
                  <c:v>1.18763</c:v>
                </c:pt>
                <c:pt idx="582">
                  <c:v>0.94447000000000003</c:v>
                </c:pt>
                <c:pt idx="583">
                  <c:v>0.73812000000000055</c:v>
                </c:pt>
                <c:pt idx="584">
                  <c:v>1.03725</c:v>
                </c:pt>
                <c:pt idx="585">
                  <c:v>0.22981000000000013</c:v>
                </c:pt>
              </c:numCache>
            </c:numRef>
          </c:yVal>
        </c:ser>
        <c:ser>
          <c:idx val="2"/>
          <c:order val="2"/>
          <c:tx>
            <c:strRef>
              <c:f>LADE!$G$1</c:f>
              <c:strCache>
                <c:ptCount val="1"/>
                <c:pt idx="0">
                  <c:v>Croda da Lago</c:v>
                </c:pt>
              </c:strCache>
            </c:strRef>
          </c:tx>
          <c:spPr>
            <a:ln w="25397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LADE!$A$2:$A$587</c:f>
              <c:numCache>
                <c:formatCode>General</c:formatCode>
                <c:ptCount val="586"/>
                <c:pt idx="0">
                  <c:v>1414</c:v>
                </c:pt>
                <c:pt idx="1">
                  <c:v>1415</c:v>
                </c:pt>
                <c:pt idx="2">
                  <c:v>1416</c:v>
                </c:pt>
                <c:pt idx="3">
                  <c:v>1417</c:v>
                </c:pt>
                <c:pt idx="4">
                  <c:v>1418</c:v>
                </c:pt>
                <c:pt idx="5">
                  <c:v>1419</c:v>
                </c:pt>
                <c:pt idx="6">
                  <c:v>1420</c:v>
                </c:pt>
                <c:pt idx="7">
                  <c:v>1421</c:v>
                </c:pt>
                <c:pt idx="8">
                  <c:v>1422</c:v>
                </c:pt>
                <c:pt idx="9">
                  <c:v>1423</c:v>
                </c:pt>
                <c:pt idx="10">
                  <c:v>1424</c:v>
                </c:pt>
                <c:pt idx="11">
                  <c:v>1425</c:v>
                </c:pt>
                <c:pt idx="12">
                  <c:v>1426</c:v>
                </c:pt>
                <c:pt idx="13">
                  <c:v>1427</c:v>
                </c:pt>
                <c:pt idx="14">
                  <c:v>1428</c:v>
                </c:pt>
                <c:pt idx="15">
                  <c:v>1429</c:v>
                </c:pt>
                <c:pt idx="16">
                  <c:v>1430</c:v>
                </c:pt>
                <c:pt idx="17">
                  <c:v>1431</c:v>
                </c:pt>
                <c:pt idx="18">
                  <c:v>1432</c:v>
                </c:pt>
                <c:pt idx="19">
                  <c:v>1433</c:v>
                </c:pt>
                <c:pt idx="20">
                  <c:v>1434</c:v>
                </c:pt>
                <c:pt idx="21">
                  <c:v>1435</c:v>
                </c:pt>
                <c:pt idx="22">
                  <c:v>1436</c:v>
                </c:pt>
                <c:pt idx="23">
                  <c:v>1437</c:v>
                </c:pt>
                <c:pt idx="24">
                  <c:v>1438</c:v>
                </c:pt>
                <c:pt idx="25">
                  <c:v>1439</c:v>
                </c:pt>
                <c:pt idx="26">
                  <c:v>1440</c:v>
                </c:pt>
                <c:pt idx="27">
                  <c:v>1441</c:v>
                </c:pt>
                <c:pt idx="28">
                  <c:v>1442</c:v>
                </c:pt>
                <c:pt idx="29">
                  <c:v>1443</c:v>
                </c:pt>
                <c:pt idx="30">
                  <c:v>1444</c:v>
                </c:pt>
                <c:pt idx="31">
                  <c:v>1445</c:v>
                </c:pt>
                <c:pt idx="32">
                  <c:v>1446</c:v>
                </c:pt>
                <c:pt idx="33">
                  <c:v>1447</c:v>
                </c:pt>
                <c:pt idx="34">
                  <c:v>1448</c:v>
                </c:pt>
                <c:pt idx="35">
                  <c:v>1449</c:v>
                </c:pt>
                <c:pt idx="36">
                  <c:v>1450</c:v>
                </c:pt>
                <c:pt idx="37">
                  <c:v>1451</c:v>
                </c:pt>
                <c:pt idx="38">
                  <c:v>1452</c:v>
                </c:pt>
                <c:pt idx="39">
                  <c:v>1453</c:v>
                </c:pt>
                <c:pt idx="40">
                  <c:v>1454</c:v>
                </c:pt>
                <c:pt idx="41">
                  <c:v>1455</c:v>
                </c:pt>
                <c:pt idx="42">
                  <c:v>1456</c:v>
                </c:pt>
                <c:pt idx="43">
                  <c:v>1457</c:v>
                </c:pt>
                <c:pt idx="44">
                  <c:v>1458</c:v>
                </c:pt>
                <c:pt idx="45">
                  <c:v>1459</c:v>
                </c:pt>
                <c:pt idx="46">
                  <c:v>1460</c:v>
                </c:pt>
                <c:pt idx="47">
                  <c:v>1461</c:v>
                </c:pt>
                <c:pt idx="48">
                  <c:v>1462</c:v>
                </c:pt>
                <c:pt idx="49">
                  <c:v>1463</c:v>
                </c:pt>
                <c:pt idx="50">
                  <c:v>1464</c:v>
                </c:pt>
                <c:pt idx="51">
                  <c:v>1465</c:v>
                </c:pt>
                <c:pt idx="52">
                  <c:v>1466</c:v>
                </c:pt>
                <c:pt idx="53">
                  <c:v>1467</c:v>
                </c:pt>
                <c:pt idx="54">
                  <c:v>1468</c:v>
                </c:pt>
                <c:pt idx="55">
                  <c:v>1469</c:v>
                </c:pt>
                <c:pt idx="56">
                  <c:v>1470</c:v>
                </c:pt>
                <c:pt idx="57">
                  <c:v>1471</c:v>
                </c:pt>
                <c:pt idx="58">
                  <c:v>1472</c:v>
                </c:pt>
                <c:pt idx="59">
                  <c:v>1473</c:v>
                </c:pt>
                <c:pt idx="60">
                  <c:v>1474</c:v>
                </c:pt>
                <c:pt idx="61">
                  <c:v>1475</c:v>
                </c:pt>
                <c:pt idx="62">
                  <c:v>1476</c:v>
                </c:pt>
                <c:pt idx="63">
                  <c:v>1477</c:v>
                </c:pt>
                <c:pt idx="64">
                  <c:v>1478</c:v>
                </c:pt>
                <c:pt idx="65">
                  <c:v>1479</c:v>
                </c:pt>
                <c:pt idx="66">
                  <c:v>1480</c:v>
                </c:pt>
                <c:pt idx="67">
                  <c:v>1481</c:v>
                </c:pt>
                <c:pt idx="68">
                  <c:v>1482</c:v>
                </c:pt>
                <c:pt idx="69">
                  <c:v>1483</c:v>
                </c:pt>
                <c:pt idx="70">
                  <c:v>1484</c:v>
                </c:pt>
                <c:pt idx="71">
                  <c:v>1485</c:v>
                </c:pt>
                <c:pt idx="72">
                  <c:v>1486</c:v>
                </c:pt>
                <c:pt idx="73">
                  <c:v>1487</c:v>
                </c:pt>
                <c:pt idx="74">
                  <c:v>1488</c:v>
                </c:pt>
                <c:pt idx="75">
                  <c:v>1489</c:v>
                </c:pt>
                <c:pt idx="76">
                  <c:v>1490</c:v>
                </c:pt>
                <c:pt idx="77">
                  <c:v>1491</c:v>
                </c:pt>
                <c:pt idx="78">
                  <c:v>1492</c:v>
                </c:pt>
                <c:pt idx="79">
                  <c:v>1493</c:v>
                </c:pt>
                <c:pt idx="80">
                  <c:v>1494</c:v>
                </c:pt>
                <c:pt idx="81">
                  <c:v>1495</c:v>
                </c:pt>
                <c:pt idx="82">
                  <c:v>1496</c:v>
                </c:pt>
                <c:pt idx="83">
                  <c:v>1497</c:v>
                </c:pt>
                <c:pt idx="84">
                  <c:v>1498</c:v>
                </c:pt>
                <c:pt idx="85">
                  <c:v>1499</c:v>
                </c:pt>
                <c:pt idx="86">
                  <c:v>1500</c:v>
                </c:pt>
                <c:pt idx="87">
                  <c:v>1501</c:v>
                </c:pt>
                <c:pt idx="88">
                  <c:v>1502</c:v>
                </c:pt>
                <c:pt idx="89">
                  <c:v>1503</c:v>
                </c:pt>
                <c:pt idx="90">
                  <c:v>1504</c:v>
                </c:pt>
                <c:pt idx="91">
                  <c:v>1505</c:v>
                </c:pt>
                <c:pt idx="92">
                  <c:v>1506</c:v>
                </c:pt>
                <c:pt idx="93">
                  <c:v>1507</c:v>
                </c:pt>
                <c:pt idx="94">
                  <c:v>1508</c:v>
                </c:pt>
                <c:pt idx="95">
                  <c:v>1509</c:v>
                </c:pt>
                <c:pt idx="96">
                  <c:v>1510</c:v>
                </c:pt>
                <c:pt idx="97">
                  <c:v>1511</c:v>
                </c:pt>
                <c:pt idx="98">
                  <c:v>1512</c:v>
                </c:pt>
                <c:pt idx="99">
                  <c:v>1513</c:v>
                </c:pt>
                <c:pt idx="100">
                  <c:v>1514</c:v>
                </c:pt>
                <c:pt idx="101">
                  <c:v>1515</c:v>
                </c:pt>
                <c:pt idx="102">
                  <c:v>1516</c:v>
                </c:pt>
                <c:pt idx="103">
                  <c:v>1517</c:v>
                </c:pt>
                <c:pt idx="104">
                  <c:v>1518</c:v>
                </c:pt>
                <c:pt idx="105">
                  <c:v>1519</c:v>
                </c:pt>
                <c:pt idx="106">
                  <c:v>1520</c:v>
                </c:pt>
                <c:pt idx="107">
                  <c:v>1521</c:v>
                </c:pt>
                <c:pt idx="108">
                  <c:v>1522</c:v>
                </c:pt>
                <c:pt idx="109">
                  <c:v>1523</c:v>
                </c:pt>
                <c:pt idx="110">
                  <c:v>1524</c:v>
                </c:pt>
                <c:pt idx="111">
                  <c:v>1525</c:v>
                </c:pt>
                <c:pt idx="112">
                  <c:v>1526</c:v>
                </c:pt>
                <c:pt idx="113">
                  <c:v>1527</c:v>
                </c:pt>
                <c:pt idx="114">
                  <c:v>1528</c:v>
                </c:pt>
                <c:pt idx="115">
                  <c:v>1529</c:v>
                </c:pt>
                <c:pt idx="116">
                  <c:v>1530</c:v>
                </c:pt>
                <c:pt idx="117">
                  <c:v>1531</c:v>
                </c:pt>
                <c:pt idx="118">
                  <c:v>1532</c:v>
                </c:pt>
                <c:pt idx="119">
                  <c:v>1533</c:v>
                </c:pt>
                <c:pt idx="120">
                  <c:v>1534</c:v>
                </c:pt>
                <c:pt idx="121">
                  <c:v>1535</c:v>
                </c:pt>
                <c:pt idx="122">
                  <c:v>1536</c:v>
                </c:pt>
                <c:pt idx="123">
                  <c:v>1537</c:v>
                </c:pt>
                <c:pt idx="124">
                  <c:v>1538</c:v>
                </c:pt>
                <c:pt idx="125">
                  <c:v>1539</c:v>
                </c:pt>
                <c:pt idx="126">
                  <c:v>1540</c:v>
                </c:pt>
                <c:pt idx="127">
                  <c:v>1541</c:v>
                </c:pt>
                <c:pt idx="128">
                  <c:v>1542</c:v>
                </c:pt>
                <c:pt idx="129">
                  <c:v>1543</c:v>
                </c:pt>
                <c:pt idx="130">
                  <c:v>1544</c:v>
                </c:pt>
                <c:pt idx="131">
                  <c:v>1545</c:v>
                </c:pt>
                <c:pt idx="132">
                  <c:v>1546</c:v>
                </c:pt>
                <c:pt idx="133">
                  <c:v>1547</c:v>
                </c:pt>
                <c:pt idx="134">
                  <c:v>1548</c:v>
                </c:pt>
                <c:pt idx="135">
                  <c:v>1549</c:v>
                </c:pt>
                <c:pt idx="136">
                  <c:v>1550</c:v>
                </c:pt>
                <c:pt idx="137">
                  <c:v>1551</c:v>
                </c:pt>
                <c:pt idx="138">
                  <c:v>1552</c:v>
                </c:pt>
                <c:pt idx="139">
                  <c:v>1553</c:v>
                </c:pt>
                <c:pt idx="140">
                  <c:v>1554</c:v>
                </c:pt>
                <c:pt idx="141">
                  <c:v>1555</c:v>
                </c:pt>
                <c:pt idx="142">
                  <c:v>1556</c:v>
                </c:pt>
                <c:pt idx="143">
                  <c:v>1557</c:v>
                </c:pt>
                <c:pt idx="144">
                  <c:v>1558</c:v>
                </c:pt>
                <c:pt idx="145">
                  <c:v>1559</c:v>
                </c:pt>
                <c:pt idx="146">
                  <c:v>1560</c:v>
                </c:pt>
                <c:pt idx="147">
                  <c:v>1561</c:v>
                </c:pt>
                <c:pt idx="148">
                  <c:v>1562</c:v>
                </c:pt>
                <c:pt idx="149">
                  <c:v>1563</c:v>
                </c:pt>
                <c:pt idx="150">
                  <c:v>1564</c:v>
                </c:pt>
                <c:pt idx="151">
                  <c:v>1565</c:v>
                </c:pt>
                <c:pt idx="152">
                  <c:v>1566</c:v>
                </c:pt>
                <c:pt idx="153">
                  <c:v>1567</c:v>
                </c:pt>
                <c:pt idx="154">
                  <c:v>1568</c:v>
                </c:pt>
                <c:pt idx="155">
                  <c:v>1569</c:v>
                </c:pt>
                <c:pt idx="156">
                  <c:v>1570</c:v>
                </c:pt>
                <c:pt idx="157">
                  <c:v>1571</c:v>
                </c:pt>
                <c:pt idx="158">
                  <c:v>1572</c:v>
                </c:pt>
                <c:pt idx="159">
                  <c:v>1573</c:v>
                </c:pt>
                <c:pt idx="160">
                  <c:v>1574</c:v>
                </c:pt>
                <c:pt idx="161">
                  <c:v>1575</c:v>
                </c:pt>
                <c:pt idx="162">
                  <c:v>1576</c:v>
                </c:pt>
                <c:pt idx="163">
                  <c:v>1577</c:v>
                </c:pt>
                <c:pt idx="164">
                  <c:v>1578</c:v>
                </c:pt>
                <c:pt idx="165">
                  <c:v>1579</c:v>
                </c:pt>
                <c:pt idx="166">
                  <c:v>1580</c:v>
                </c:pt>
                <c:pt idx="167">
                  <c:v>1581</c:v>
                </c:pt>
                <c:pt idx="168">
                  <c:v>1582</c:v>
                </c:pt>
                <c:pt idx="169">
                  <c:v>1583</c:v>
                </c:pt>
                <c:pt idx="170">
                  <c:v>1584</c:v>
                </c:pt>
                <c:pt idx="171">
                  <c:v>1585</c:v>
                </c:pt>
                <c:pt idx="172">
                  <c:v>1586</c:v>
                </c:pt>
                <c:pt idx="173">
                  <c:v>1587</c:v>
                </c:pt>
                <c:pt idx="174">
                  <c:v>1588</c:v>
                </c:pt>
                <c:pt idx="175">
                  <c:v>1589</c:v>
                </c:pt>
                <c:pt idx="176">
                  <c:v>1590</c:v>
                </c:pt>
                <c:pt idx="177">
                  <c:v>1591</c:v>
                </c:pt>
                <c:pt idx="178">
                  <c:v>1592</c:v>
                </c:pt>
                <c:pt idx="179">
                  <c:v>1593</c:v>
                </c:pt>
                <c:pt idx="180">
                  <c:v>1594</c:v>
                </c:pt>
                <c:pt idx="181">
                  <c:v>1595</c:v>
                </c:pt>
                <c:pt idx="182">
                  <c:v>1596</c:v>
                </c:pt>
                <c:pt idx="183">
                  <c:v>1597</c:v>
                </c:pt>
                <c:pt idx="184">
                  <c:v>1598</c:v>
                </c:pt>
                <c:pt idx="185">
                  <c:v>1599</c:v>
                </c:pt>
                <c:pt idx="186">
                  <c:v>1600</c:v>
                </c:pt>
                <c:pt idx="187">
                  <c:v>1601</c:v>
                </c:pt>
                <c:pt idx="188">
                  <c:v>1602</c:v>
                </c:pt>
                <c:pt idx="189">
                  <c:v>1603</c:v>
                </c:pt>
                <c:pt idx="190">
                  <c:v>1604</c:v>
                </c:pt>
                <c:pt idx="191">
                  <c:v>1605</c:v>
                </c:pt>
                <c:pt idx="192">
                  <c:v>1606</c:v>
                </c:pt>
                <c:pt idx="193">
                  <c:v>1607</c:v>
                </c:pt>
                <c:pt idx="194">
                  <c:v>1608</c:v>
                </c:pt>
                <c:pt idx="195">
                  <c:v>1609</c:v>
                </c:pt>
                <c:pt idx="196">
                  <c:v>1610</c:v>
                </c:pt>
                <c:pt idx="197">
                  <c:v>1611</c:v>
                </c:pt>
                <c:pt idx="198">
                  <c:v>1612</c:v>
                </c:pt>
                <c:pt idx="199">
                  <c:v>1613</c:v>
                </c:pt>
                <c:pt idx="200">
                  <c:v>1614</c:v>
                </c:pt>
                <c:pt idx="201">
                  <c:v>1615</c:v>
                </c:pt>
                <c:pt idx="202">
                  <c:v>1616</c:v>
                </c:pt>
                <c:pt idx="203">
                  <c:v>1617</c:v>
                </c:pt>
                <c:pt idx="204">
                  <c:v>1618</c:v>
                </c:pt>
                <c:pt idx="205">
                  <c:v>1619</c:v>
                </c:pt>
                <c:pt idx="206">
                  <c:v>1620</c:v>
                </c:pt>
                <c:pt idx="207">
                  <c:v>1621</c:v>
                </c:pt>
                <c:pt idx="208">
                  <c:v>1622</c:v>
                </c:pt>
                <c:pt idx="209">
                  <c:v>1623</c:v>
                </c:pt>
                <c:pt idx="210">
                  <c:v>1624</c:v>
                </c:pt>
                <c:pt idx="211">
                  <c:v>1625</c:v>
                </c:pt>
                <c:pt idx="212">
                  <c:v>1626</c:v>
                </c:pt>
                <c:pt idx="213">
                  <c:v>1627</c:v>
                </c:pt>
                <c:pt idx="214">
                  <c:v>1628</c:v>
                </c:pt>
                <c:pt idx="215">
                  <c:v>1629</c:v>
                </c:pt>
                <c:pt idx="216">
                  <c:v>1630</c:v>
                </c:pt>
                <c:pt idx="217">
                  <c:v>1631</c:v>
                </c:pt>
                <c:pt idx="218">
                  <c:v>1632</c:v>
                </c:pt>
                <c:pt idx="219">
                  <c:v>1633</c:v>
                </c:pt>
                <c:pt idx="220">
                  <c:v>1634</c:v>
                </c:pt>
                <c:pt idx="221">
                  <c:v>1635</c:v>
                </c:pt>
                <c:pt idx="222">
                  <c:v>1636</c:v>
                </c:pt>
                <c:pt idx="223">
                  <c:v>1637</c:v>
                </c:pt>
                <c:pt idx="224">
                  <c:v>1638</c:v>
                </c:pt>
                <c:pt idx="225">
                  <c:v>1639</c:v>
                </c:pt>
                <c:pt idx="226">
                  <c:v>1640</c:v>
                </c:pt>
                <c:pt idx="227">
                  <c:v>1641</c:v>
                </c:pt>
                <c:pt idx="228">
                  <c:v>1642</c:v>
                </c:pt>
                <c:pt idx="229">
                  <c:v>1643</c:v>
                </c:pt>
                <c:pt idx="230">
                  <c:v>1644</c:v>
                </c:pt>
                <c:pt idx="231">
                  <c:v>1645</c:v>
                </c:pt>
                <c:pt idx="232">
                  <c:v>1646</c:v>
                </c:pt>
                <c:pt idx="233">
                  <c:v>1647</c:v>
                </c:pt>
                <c:pt idx="234">
                  <c:v>1648</c:v>
                </c:pt>
                <c:pt idx="235">
                  <c:v>1649</c:v>
                </c:pt>
                <c:pt idx="236">
                  <c:v>1650</c:v>
                </c:pt>
                <c:pt idx="237">
                  <c:v>1651</c:v>
                </c:pt>
                <c:pt idx="238">
                  <c:v>1652</c:v>
                </c:pt>
                <c:pt idx="239">
                  <c:v>1653</c:v>
                </c:pt>
                <c:pt idx="240">
                  <c:v>1654</c:v>
                </c:pt>
                <c:pt idx="241">
                  <c:v>1655</c:v>
                </c:pt>
                <c:pt idx="242">
                  <c:v>1656</c:v>
                </c:pt>
                <c:pt idx="243">
                  <c:v>1657</c:v>
                </c:pt>
                <c:pt idx="244">
                  <c:v>1658</c:v>
                </c:pt>
                <c:pt idx="245">
                  <c:v>1659</c:v>
                </c:pt>
                <c:pt idx="246">
                  <c:v>1660</c:v>
                </c:pt>
                <c:pt idx="247">
                  <c:v>1661</c:v>
                </c:pt>
                <c:pt idx="248">
                  <c:v>1662</c:v>
                </c:pt>
                <c:pt idx="249">
                  <c:v>1663</c:v>
                </c:pt>
                <c:pt idx="250">
                  <c:v>1664</c:v>
                </c:pt>
                <c:pt idx="251">
                  <c:v>1665</c:v>
                </c:pt>
                <c:pt idx="252">
                  <c:v>1666</c:v>
                </c:pt>
                <c:pt idx="253">
                  <c:v>1667</c:v>
                </c:pt>
                <c:pt idx="254">
                  <c:v>1668</c:v>
                </c:pt>
                <c:pt idx="255">
                  <c:v>1669</c:v>
                </c:pt>
                <c:pt idx="256">
                  <c:v>1670</c:v>
                </c:pt>
                <c:pt idx="257">
                  <c:v>1671</c:v>
                </c:pt>
                <c:pt idx="258">
                  <c:v>1672</c:v>
                </c:pt>
                <c:pt idx="259">
                  <c:v>1673</c:v>
                </c:pt>
                <c:pt idx="260">
                  <c:v>1674</c:v>
                </c:pt>
                <c:pt idx="261">
                  <c:v>1675</c:v>
                </c:pt>
                <c:pt idx="262">
                  <c:v>1676</c:v>
                </c:pt>
                <c:pt idx="263">
                  <c:v>1677</c:v>
                </c:pt>
                <c:pt idx="264">
                  <c:v>1678</c:v>
                </c:pt>
                <c:pt idx="265">
                  <c:v>1679</c:v>
                </c:pt>
                <c:pt idx="266">
                  <c:v>1680</c:v>
                </c:pt>
                <c:pt idx="267">
                  <c:v>1681</c:v>
                </c:pt>
                <c:pt idx="268">
                  <c:v>1682</c:v>
                </c:pt>
                <c:pt idx="269">
                  <c:v>1683</c:v>
                </c:pt>
                <c:pt idx="270">
                  <c:v>1684</c:v>
                </c:pt>
                <c:pt idx="271">
                  <c:v>1685</c:v>
                </c:pt>
                <c:pt idx="272">
                  <c:v>1686</c:v>
                </c:pt>
                <c:pt idx="273">
                  <c:v>1687</c:v>
                </c:pt>
                <c:pt idx="274">
                  <c:v>1688</c:v>
                </c:pt>
                <c:pt idx="275">
                  <c:v>1689</c:v>
                </c:pt>
                <c:pt idx="276">
                  <c:v>1690</c:v>
                </c:pt>
                <c:pt idx="277">
                  <c:v>1691</c:v>
                </c:pt>
                <c:pt idx="278">
                  <c:v>1692</c:v>
                </c:pt>
                <c:pt idx="279">
                  <c:v>1693</c:v>
                </c:pt>
                <c:pt idx="280">
                  <c:v>1694</c:v>
                </c:pt>
                <c:pt idx="281">
                  <c:v>1695</c:v>
                </c:pt>
                <c:pt idx="282">
                  <c:v>1696</c:v>
                </c:pt>
                <c:pt idx="283">
                  <c:v>1697</c:v>
                </c:pt>
                <c:pt idx="284">
                  <c:v>1698</c:v>
                </c:pt>
                <c:pt idx="285">
                  <c:v>1699</c:v>
                </c:pt>
                <c:pt idx="286">
                  <c:v>1700</c:v>
                </c:pt>
                <c:pt idx="287">
                  <c:v>1701</c:v>
                </c:pt>
                <c:pt idx="288">
                  <c:v>1702</c:v>
                </c:pt>
                <c:pt idx="289">
                  <c:v>1703</c:v>
                </c:pt>
                <c:pt idx="290">
                  <c:v>1704</c:v>
                </c:pt>
                <c:pt idx="291">
                  <c:v>1705</c:v>
                </c:pt>
                <c:pt idx="292">
                  <c:v>1706</c:v>
                </c:pt>
                <c:pt idx="293">
                  <c:v>1707</c:v>
                </c:pt>
                <c:pt idx="294">
                  <c:v>1708</c:v>
                </c:pt>
                <c:pt idx="295">
                  <c:v>1709</c:v>
                </c:pt>
                <c:pt idx="296">
                  <c:v>1710</c:v>
                </c:pt>
                <c:pt idx="297">
                  <c:v>1711</c:v>
                </c:pt>
                <c:pt idx="298">
                  <c:v>1712</c:v>
                </c:pt>
                <c:pt idx="299">
                  <c:v>1713</c:v>
                </c:pt>
                <c:pt idx="300">
                  <c:v>1714</c:v>
                </c:pt>
                <c:pt idx="301">
                  <c:v>1715</c:v>
                </c:pt>
                <c:pt idx="302">
                  <c:v>1716</c:v>
                </c:pt>
                <c:pt idx="303">
                  <c:v>1717</c:v>
                </c:pt>
                <c:pt idx="304">
                  <c:v>1718</c:v>
                </c:pt>
                <c:pt idx="305">
                  <c:v>1719</c:v>
                </c:pt>
                <c:pt idx="306">
                  <c:v>1720</c:v>
                </c:pt>
                <c:pt idx="307">
                  <c:v>1721</c:v>
                </c:pt>
                <c:pt idx="308">
                  <c:v>1722</c:v>
                </c:pt>
                <c:pt idx="309">
                  <c:v>1723</c:v>
                </c:pt>
                <c:pt idx="310">
                  <c:v>1724</c:v>
                </c:pt>
                <c:pt idx="311">
                  <c:v>1725</c:v>
                </c:pt>
                <c:pt idx="312">
                  <c:v>1726</c:v>
                </c:pt>
                <c:pt idx="313">
                  <c:v>1727</c:v>
                </c:pt>
                <c:pt idx="314">
                  <c:v>1728</c:v>
                </c:pt>
                <c:pt idx="315">
                  <c:v>1729</c:v>
                </c:pt>
                <c:pt idx="316">
                  <c:v>1730</c:v>
                </c:pt>
                <c:pt idx="317">
                  <c:v>1731</c:v>
                </c:pt>
                <c:pt idx="318">
                  <c:v>1732</c:v>
                </c:pt>
                <c:pt idx="319">
                  <c:v>1733</c:v>
                </c:pt>
                <c:pt idx="320">
                  <c:v>1734</c:v>
                </c:pt>
                <c:pt idx="321">
                  <c:v>1735</c:v>
                </c:pt>
                <c:pt idx="322">
                  <c:v>1736</c:v>
                </c:pt>
                <c:pt idx="323">
                  <c:v>1737</c:v>
                </c:pt>
                <c:pt idx="324">
                  <c:v>1738</c:v>
                </c:pt>
                <c:pt idx="325">
                  <c:v>1739</c:v>
                </c:pt>
                <c:pt idx="326">
                  <c:v>1740</c:v>
                </c:pt>
                <c:pt idx="327">
                  <c:v>1741</c:v>
                </c:pt>
                <c:pt idx="328">
                  <c:v>1742</c:v>
                </c:pt>
                <c:pt idx="329">
                  <c:v>1743</c:v>
                </c:pt>
                <c:pt idx="330">
                  <c:v>1744</c:v>
                </c:pt>
                <c:pt idx="331">
                  <c:v>1745</c:v>
                </c:pt>
                <c:pt idx="332">
                  <c:v>1746</c:v>
                </c:pt>
                <c:pt idx="333">
                  <c:v>1747</c:v>
                </c:pt>
                <c:pt idx="334">
                  <c:v>1748</c:v>
                </c:pt>
                <c:pt idx="335">
                  <c:v>1749</c:v>
                </c:pt>
                <c:pt idx="336">
                  <c:v>1750</c:v>
                </c:pt>
                <c:pt idx="337">
                  <c:v>1751</c:v>
                </c:pt>
                <c:pt idx="338">
                  <c:v>1752</c:v>
                </c:pt>
                <c:pt idx="339">
                  <c:v>1753</c:v>
                </c:pt>
                <c:pt idx="340">
                  <c:v>1754</c:v>
                </c:pt>
                <c:pt idx="341">
                  <c:v>1755</c:v>
                </c:pt>
                <c:pt idx="342">
                  <c:v>1756</c:v>
                </c:pt>
                <c:pt idx="343">
                  <c:v>1757</c:v>
                </c:pt>
                <c:pt idx="344">
                  <c:v>1758</c:v>
                </c:pt>
                <c:pt idx="345">
                  <c:v>1759</c:v>
                </c:pt>
                <c:pt idx="346">
                  <c:v>1760</c:v>
                </c:pt>
                <c:pt idx="347">
                  <c:v>1761</c:v>
                </c:pt>
                <c:pt idx="348">
                  <c:v>1762</c:v>
                </c:pt>
                <c:pt idx="349">
                  <c:v>1763</c:v>
                </c:pt>
                <c:pt idx="350">
                  <c:v>1764</c:v>
                </c:pt>
                <c:pt idx="351">
                  <c:v>1765</c:v>
                </c:pt>
                <c:pt idx="352">
                  <c:v>1766</c:v>
                </c:pt>
                <c:pt idx="353">
                  <c:v>1767</c:v>
                </c:pt>
                <c:pt idx="354">
                  <c:v>1768</c:v>
                </c:pt>
                <c:pt idx="355">
                  <c:v>1769</c:v>
                </c:pt>
                <c:pt idx="356">
                  <c:v>1770</c:v>
                </c:pt>
                <c:pt idx="357">
                  <c:v>1771</c:v>
                </c:pt>
                <c:pt idx="358">
                  <c:v>1772</c:v>
                </c:pt>
                <c:pt idx="359">
                  <c:v>1773</c:v>
                </c:pt>
                <c:pt idx="360">
                  <c:v>1774</c:v>
                </c:pt>
                <c:pt idx="361">
                  <c:v>1775</c:v>
                </c:pt>
                <c:pt idx="362">
                  <c:v>1776</c:v>
                </c:pt>
                <c:pt idx="363">
                  <c:v>1777</c:v>
                </c:pt>
                <c:pt idx="364">
                  <c:v>1778</c:v>
                </c:pt>
                <c:pt idx="365">
                  <c:v>1779</c:v>
                </c:pt>
                <c:pt idx="366">
                  <c:v>1780</c:v>
                </c:pt>
                <c:pt idx="367">
                  <c:v>1781</c:v>
                </c:pt>
                <c:pt idx="368">
                  <c:v>1782</c:v>
                </c:pt>
                <c:pt idx="369">
                  <c:v>1783</c:v>
                </c:pt>
                <c:pt idx="370">
                  <c:v>1784</c:v>
                </c:pt>
                <c:pt idx="371">
                  <c:v>1785</c:v>
                </c:pt>
                <c:pt idx="372">
                  <c:v>1786</c:v>
                </c:pt>
                <c:pt idx="373">
                  <c:v>1787</c:v>
                </c:pt>
                <c:pt idx="374">
                  <c:v>1788</c:v>
                </c:pt>
                <c:pt idx="375">
                  <c:v>1789</c:v>
                </c:pt>
                <c:pt idx="376">
                  <c:v>1790</c:v>
                </c:pt>
                <c:pt idx="377">
                  <c:v>1791</c:v>
                </c:pt>
                <c:pt idx="378">
                  <c:v>1792</c:v>
                </c:pt>
                <c:pt idx="379">
                  <c:v>1793</c:v>
                </c:pt>
                <c:pt idx="380">
                  <c:v>1794</c:v>
                </c:pt>
                <c:pt idx="381">
                  <c:v>1795</c:v>
                </c:pt>
                <c:pt idx="382">
                  <c:v>1796</c:v>
                </c:pt>
                <c:pt idx="383">
                  <c:v>1797</c:v>
                </c:pt>
                <c:pt idx="384">
                  <c:v>1798</c:v>
                </c:pt>
                <c:pt idx="385">
                  <c:v>1799</c:v>
                </c:pt>
                <c:pt idx="386">
                  <c:v>1800</c:v>
                </c:pt>
                <c:pt idx="387">
                  <c:v>1801</c:v>
                </c:pt>
                <c:pt idx="388">
                  <c:v>1802</c:v>
                </c:pt>
                <c:pt idx="389">
                  <c:v>1803</c:v>
                </c:pt>
                <c:pt idx="390">
                  <c:v>1804</c:v>
                </c:pt>
                <c:pt idx="391">
                  <c:v>1805</c:v>
                </c:pt>
                <c:pt idx="392">
                  <c:v>1806</c:v>
                </c:pt>
                <c:pt idx="393">
                  <c:v>1807</c:v>
                </c:pt>
                <c:pt idx="394">
                  <c:v>1808</c:v>
                </c:pt>
                <c:pt idx="395">
                  <c:v>1809</c:v>
                </c:pt>
                <c:pt idx="396">
                  <c:v>1810</c:v>
                </c:pt>
                <c:pt idx="397">
                  <c:v>1811</c:v>
                </c:pt>
                <c:pt idx="398">
                  <c:v>1812</c:v>
                </c:pt>
                <c:pt idx="399">
                  <c:v>1813</c:v>
                </c:pt>
                <c:pt idx="400">
                  <c:v>1814</c:v>
                </c:pt>
                <c:pt idx="401">
                  <c:v>1815</c:v>
                </c:pt>
                <c:pt idx="402">
                  <c:v>1816</c:v>
                </c:pt>
                <c:pt idx="403">
                  <c:v>1817</c:v>
                </c:pt>
                <c:pt idx="404">
                  <c:v>1818</c:v>
                </c:pt>
                <c:pt idx="405">
                  <c:v>1819</c:v>
                </c:pt>
                <c:pt idx="406">
                  <c:v>1820</c:v>
                </c:pt>
                <c:pt idx="407">
                  <c:v>1821</c:v>
                </c:pt>
                <c:pt idx="408">
                  <c:v>1822</c:v>
                </c:pt>
                <c:pt idx="409">
                  <c:v>1823</c:v>
                </c:pt>
                <c:pt idx="410">
                  <c:v>1824</c:v>
                </c:pt>
                <c:pt idx="411">
                  <c:v>1825</c:v>
                </c:pt>
                <c:pt idx="412">
                  <c:v>1826</c:v>
                </c:pt>
                <c:pt idx="413">
                  <c:v>1827</c:v>
                </c:pt>
                <c:pt idx="414">
                  <c:v>1828</c:v>
                </c:pt>
                <c:pt idx="415">
                  <c:v>1829</c:v>
                </c:pt>
                <c:pt idx="416">
                  <c:v>1830</c:v>
                </c:pt>
                <c:pt idx="417">
                  <c:v>1831</c:v>
                </c:pt>
                <c:pt idx="418">
                  <c:v>1832</c:v>
                </c:pt>
                <c:pt idx="419">
                  <c:v>1833</c:v>
                </c:pt>
                <c:pt idx="420">
                  <c:v>1834</c:v>
                </c:pt>
                <c:pt idx="421">
                  <c:v>1835</c:v>
                </c:pt>
                <c:pt idx="422">
                  <c:v>1836</c:v>
                </c:pt>
                <c:pt idx="423">
                  <c:v>1837</c:v>
                </c:pt>
                <c:pt idx="424">
                  <c:v>1838</c:v>
                </c:pt>
                <c:pt idx="425">
                  <c:v>1839</c:v>
                </c:pt>
                <c:pt idx="426">
                  <c:v>1840</c:v>
                </c:pt>
                <c:pt idx="427">
                  <c:v>1841</c:v>
                </c:pt>
                <c:pt idx="428">
                  <c:v>1842</c:v>
                </c:pt>
                <c:pt idx="429">
                  <c:v>1843</c:v>
                </c:pt>
                <c:pt idx="430">
                  <c:v>1844</c:v>
                </c:pt>
                <c:pt idx="431">
                  <c:v>1845</c:v>
                </c:pt>
                <c:pt idx="432">
                  <c:v>1846</c:v>
                </c:pt>
                <c:pt idx="433">
                  <c:v>1847</c:v>
                </c:pt>
                <c:pt idx="434">
                  <c:v>1848</c:v>
                </c:pt>
                <c:pt idx="435">
                  <c:v>1849</c:v>
                </c:pt>
                <c:pt idx="436">
                  <c:v>1850</c:v>
                </c:pt>
                <c:pt idx="437">
                  <c:v>1851</c:v>
                </c:pt>
                <c:pt idx="438">
                  <c:v>1852</c:v>
                </c:pt>
                <c:pt idx="439">
                  <c:v>1853</c:v>
                </c:pt>
                <c:pt idx="440">
                  <c:v>1854</c:v>
                </c:pt>
                <c:pt idx="441">
                  <c:v>1855</c:v>
                </c:pt>
                <c:pt idx="442">
                  <c:v>1856</c:v>
                </c:pt>
                <c:pt idx="443">
                  <c:v>1857</c:v>
                </c:pt>
                <c:pt idx="444">
                  <c:v>1858</c:v>
                </c:pt>
                <c:pt idx="445">
                  <c:v>1859</c:v>
                </c:pt>
                <c:pt idx="446">
                  <c:v>1860</c:v>
                </c:pt>
                <c:pt idx="447">
                  <c:v>1861</c:v>
                </c:pt>
                <c:pt idx="448">
                  <c:v>1862</c:v>
                </c:pt>
                <c:pt idx="449">
                  <c:v>1863</c:v>
                </c:pt>
                <c:pt idx="450">
                  <c:v>1864</c:v>
                </c:pt>
                <c:pt idx="451">
                  <c:v>1865</c:v>
                </c:pt>
                <c:pt idx="452">
                  <c:v>1866</c:v>
                </c:pt>
                <c:pt idx="453">
                  <c:v>1867</c:v>
                </c:pt>
                <c:pt idx="454">
                  <c:v>1868</c:v>
                </c:pt>
                <c:pt idx="455">
                  <c:v>1869</c:v>
                </c:pt>
                <c:pt idx="456">
                  <c:v>1870</c:v>
                </c:pt>
                <c:pt idx="457">
                  <c:v>1871</c:v>
                </c:pt>
                <c:pt idx="458">
                  <c:v>1872</c:v>
                </c:pt>
                <c:pt idx="459">
                  <c:v>1873</c:v>
                </c:pt>
                <c:pt idx="460">
                  <c:v>1874</c:v>
                </c:pt>
                <c:pt idx="461">
                  <c:v>1875</c:v>
                </c:pt>
                <c:pt idx="462">
                  <c:v>1876</c:v>
                </c:pt>
                <c:pt idx="463">
                  <c:v>1877</c:v>
                </c:pt>
                <c:pt idx="464">
                  <c:v>1878</c:v>
                </c:pt>
                <c:pt idx="465">
                  <c:v>1879</c:v>
                </c:pt>
                <c:pt idx="466">
                  <c:v>1880</c:v>
                </c:pt>
                <c:pt idx="467">
                  <c:v>1881</c:v>
                </c:pt>
                <c:pt idx="468">
                  <c:v>1882</c:v>
                </c:pt>
                <c:pt idx="469">
                  <c:v>1883</c:v>
                </c:pt>
                <c:pt idx="470">
                  <c:v>1884</c:v>
                </c:pt>
                <c:pt idx="471">
                  <c:v>1885</c:v>
                </c:pt>
                <c:pt idx="472">
                  <c:v>1886</c:v>
                </c:pt>
                <c:pt idx="473">
                  <c:v>1887</c:v>
                </c:pt>
                <c:pt idx="474">
                  <c:v>1888</c:v>
                </c:pt>
                <c:pt idx="475">
                  <c:v>1889</c:v>
                </c:pt>
                <c:pt idx="476">
                  <c:v>1890</c:v>
                </c:pt>
                <c:pt idx="477">
                  <c:v>1891</c:v>
                </c:pt>
                <c:pt idx="478">
                  <c:v>1892</c:v>
                </c:pt>
                <c:pt idx="479">
                  <c:v>1893</c:v>
                </c:pt>
                <c:pt idx="480">
                  <c:v>1894</c:v>
                </c:pt>
                <c:pt idx="481">
                  <c:v>1895</c:v>
                </c:pt>
                <c:pt idx="482">
                  <c:v>1896</c:v>
                </c:pt>
                <c:pt idx="483">
                  <c:v>1897</c:v>
                </c:pt>
                <c:pt idx="484">
                  <c:v>1898</c:v>
                </c:pt>
                <c:pt idx="485">
                  <c:v>1899</c:v>
                </c:pt>
                <c:pt idx="486">
                  <c:v>1900</c:v>
                </c:pt>
                <c:pt idx="487">
                  <c:v>1901</c:v>
                </c:pt>
                <c:pt idx="488">
                  <c:v>1902</c:v>
                </c:pt>
                <c:pt idx="489">
                  <c:v>1903</c:v>
                </c:pt>
                <c:pt idx="490">
                  <c:v>1904</c:v>
                </c:pt>
                <c:pt idx="491">
                  <c:v>1905</c:v>
                </c:pt>
                <c:pt idx="492">
                  <c:v>1906</c:v>
                </c:pt>
                <c:pt idx="493">
                  <c:v>1907</c:v>
                </c:pt>
                <c:pt idx="494">
                  <c:v>1908</c:v>
                </c:pt>
                <c:pt idx="495">
                  <c:v>1909</c:v>
                </c:pt>
                <c:pt idx="496">
                  <c:v>1910</c:v>
                </c:pt>
                <c:pt idx="497">
                  <c:v>1911</c:v>
                </c:pt>
                <c:pt idx="498">
                  <c:v>1912</c:v>
                </c:pt>
                <c:pt idx="499">
                  <c:v>1913</c:v>
                </c:pt>
                <c:pt idx="500">
                  <c:v>1914</c:v>
                </c:pt>
                <c:pt idx="501">
                  <c:v>1915</c:v>
                </c:pt>
                <c:pt idx="502">
                  <c:v>1916</c:v>
                </c:pt>
                <c:pt idx="503">
                  <c:v>1917</c:v>
                </c:pt>
                <c:pt idx="504">
                  <c:v>1918</c:v>
                </c:pt>
                <c:pt idx="505">
                  <c:v>1919</c:v>
                </c:pt>
                <c:pt idx="506">
                  <c:v>1920</c:v>
                </c:pt>
                <c:pt idx="507">
                  <c:v>1921</c:v>
                </c:pt>
                <c:pt idx="508">
                  <c:v>1922</c:v>
                </c:pt>
                <c:pt idx="509">
                  <c:v>1923</c:v>
                </c:pt>
                <c:pt idx="510">
                  <c:v>1924</c:v>
                </c:pt>
                <c:pt idx="511">
                  <c:v>1925</c:v>
                </c:pt>
                <c:pt idx="512">
                  <c:v>1926</c:v>
                </c:pt>
                <c:pt idx="513">
                  <c:v>1927</c:v>
                </c:pt>
                <c:pt idx="514">
                  <c:v>1928</c:v>
                </c:pt>
                <c:pt idx="515">
                  <c:v>1929</c:v>
                </c:pt>
                <c:pt idx="516">
                  <c:v>1930</c:v>
                </c:pt>
                <c:pt idx="517">
                  <c:v>1931</c:v>
                </c:pt>
                <c:pt idx="518">
                  <c:v>1932</c:v>
                </c:pt>
                <c:pt idx="519">
                  <c:v>1933</c:v>
                </c:pt>
                <c:pt idx="520">
                  <c:v>1934</c:v>
                </c:pt>
                <c:pt idx="521">
                  <c:v>1935</c:v>
                </c:pt>
                <c:pt idx="522">
                  <c:v>1936</c:v>
                </c:pt>
                <c:pt idx="523">
                  <c:v>1937</c:v>
                </c:pt>
                <c:pt idx="524">
                  <c:v>1938</c:v>
                </c:pt>
                <c:pt idx="525">
                  <c:v>1939</c:v>
                </c:pt>
                <c:pt idx="526">
                  <c:v>1940</c:v>
                </c:pt>
                <c:pt idx="527">
                  <c:v>1941</c:v>
                </c:pt>
                <c:pt idx="528">
                  <c:v>1942</c:v>
                </c:pt>
                <c:pt idx="529">
                  <c:v>1943</c:v>
                </c:pt>
                <c:pt idx="530">
                  <c:v>1944</c:v>
                </c:pt>
                <c:pt idx="531">
                  <c:v>1945</c:v>
                </c:pt>
                <c:pt idx="532">
                  <c:v>1946</c:v>
                </c:pt>
                <c:pt idx="533">
                  <c:v>1947</c:v>
                </c:pt>
                <c:pt idx="534">
                  <c:v>1948</c:v>
                </c:pt>
                <c:pt idx="535">
                  <c:v>1949</c:v>
                </c:pt>
                <c:pt idx="536">
                  <c:v>1950</c:v>
                </c:pt>
                <c:pt idx="537">
                  <c:v>1951</c:v>
                </c:pt>
                <c:pt idx="538">
                  <c:v>1952</c:v>
                </c:pt>
                <c:pt idx="539">
                  <c:v>1953</c:v>
                </c:pt>
                <c:pt idx="540">
                  <c:v>1954</c:v>
                </c:pt>
                <c:pt idx="541">
                  <c:v>1955</c:v>
                </c:pt>
                <c:pt idx="542">
                  <c:v>1956</c:v>
                </c:pt>
                <c:pt idx="543">
                  <c:v>1957</c:v>
                </c:pt>
                <c:pt idx="544">
                  <c:v>1958</c:v>
                </c:pt>
                <c:pt idx="545">
                  <c:v>1959</c:v>
                </c:pt>
                <c:pt idx="546">
                  <c:v>1960</c:v>
                </c:pt>
                <c:pt idx="547">
                  <c:v>1961</c:v>
                </c:pt>
                <c:pt idx="548">
                  <c:v>1962</c:v>
                </c:pt>
                <c:pt idx="549">
                  <c:v>1963</c:v>
                </c:pt>
                <c:pt idx="550">
                  <c:v>1964</c:v>
                </c:pt>
                <c:pt idx="551">
                  <c:v>1965</c:v>
                </c:pt>
                <c:pt idx="552">
                  <c:v>1966</c:v>
                </c:pt>
                <c:pt idx="553">
                  <c:v>1967</c:v>
                </c:pt>
                <c:pt idx="554">
                  <c:v>1968</c:v>
                </c:pt>
                <c:pt idx="555">
                  <c:v>1969</c:v>
                </c:pt>
                <c:pt idx="556">
                  <c:v>1970</c:v>
                </c:pt>
                <c:pt idx="557">
                  <c:v>1971</c:v>
                </c:pt>
                <c:pt idx="558">
                  <c:v>1972</c:v>
                </c:pt>
                <c:pt idx="559">
                  <c:v>1973</c:v>
                </c:pt>
                <c:pt idx="560">
                  <c:v>1974</c:v>
                </c:pt>
                <c:pt idx="561">
                  <c:v>1975</c:v>
                </c:pt>
                <c:pt idx="562">
                  <c:v>1976</c:v>
                </c:pt>
                <c:pt idx="563">
                  <c:v>1977</c:v>
                </c:pt>
                <c:pt idx="564">
                  <c:v>1978</c:v>
                </c:pt>
                <c:pt idx="565">
                  <c:v>1979</c:v>
                </c:pt>
                <c:pt idx="566">
                  <c:v>1980</c:v>
                </c:pt>
                <c:pt idx="567">
                  <c:v>1981</c:v>
                </c:pt>
                <c:pt idx="568">
                  <c:v>1982</c:v>
                </c:pt>
                <c:pt idx="569">
                  <c:v>1983</c:v>
                </c:pt>
                <c:pt idx="570">
                  <c:v>1984</c:v>
                </c:pt>
                <c:pt idx="571">
                  <c:v>1985</c:v>
                </c:pt>
                <c:pt idx="572">
                  <c:v>1986</c:v>
                </c:pt>
                <c:pt idx="573">
                  <c:v>1987</c:v>
                </c:pt>
                <c:pt idx="574">
                  <c:v>1988</c:v>
                </c:pt>
                <c:pt idx="575">
                  <c:v>1989</c:v>
                </c:pt>
                <c:pt idx="576">
                  <c:v>1990</c:v>
                </c:pt>
                <c:pt idx="577">
                  <c:v>1991</c:v>
                </c:pt>
                <c:pt idx="578">
                  <c:v>1992</c:v>
                </c:pt>
                <c:pt idx="579">
                  <c:v>1993</c:v>
                </c:pt>
                <c:pt idx="580">
                  <c:v>1994</c:v>
                </c:pt>
                <c:pt idx="581">
                  <c:v>1995</c:v>
                </c:pt>
                <c:pt idx="582">
                  <c:v>1996</c:v>
                </c:pt>
                <c:pt idx="583">
                  <c:v>1997</c:v>
                </c:pt>
                <c:pt idx="584">
                  <c:v>1998</c:v>
                </c:pt>
                <c:pt idx="585">
                  <c:v>1999</c:v>
                </c:pt>
              </c:numCache>
            </c:numRef>
          </c:xVal>
          <c:yVal>
            <c:numRef>
              <c:f>LADE!$G$2:$G$587</c:f>
              <c:numCache>
                <c:formatCode>General</c:formatCode>
                <c:ptCount val="586"/>
                <c:pt idx="101">
                  <c:v>2.9807800000000002</c:v>
                </c:pt>
                <c:pt idx="102">
                  <c:v>0.98687999999999998</c:v>
                </c:pt>
                <c:pt idx="103">
                  <c:v>1.55081</c:v>
                </c:pt>
                <c:pt idx="104">
                  <c:v>1.8932</c:v>
                </c:pt>
                <c:pt idx="105">
                  <c:v>3.3634499999999976</c:v>
                </c:pt>
                <c:pt idx="106">
                  <c:v>1.0070199999999998</c:v>
                </c:pt>
                <c:pt idx="107">
                  <c:v>1.34941</c:v>
                </c:pt>
                <c:pt idx="108">
                  <c:v>1.34941</c:v>
                </c:pt>
                <c:pt idx="109">
                  <c:v>0.44309000000000026</c:v>
                </c:pt>
                <c:pt idx="110">
                  <c:v>1.2889899999999999</c:v>
                </c:pt>
                <c:pt idx="111">
                  <c:v>2.13489</c:v>
                </c:pt>
                <c:pt idx="112">
                  <c:v>1.24871</c:v>
                </c:pt>
                <c:pt idx="113">
                  <c:v>0.66463000000000083</c:v>
                </c:pt>
                <c:pt idx="114">
                  <c:v>0.34239000000000042</c:v>
                </c:pt>
                <c:pt idx="115">
                  <c:v>0.64449000000000056</c:v>
                </c:pt>
                <c:pt idx="116">
                  <c:v>1.1077199999999998</c:v>
                </c:pt>
                <c:pt idx="117">
                  <c:v>1.6112299999999988</c:v>
                </c:pt>
                <c:pt idx="118">
                  <c:v>1.0070199999999998</c:v>
                </c:pt>
                <c:pt idx="119">
                  <c:v>0.90632000000000001</c:v>
                </c:pt>
                <c:pt idx="120">
                  <c:v>1.2084299999999988</c:v>
                </c:pt>
                <c:pt idx="121">
                  <c:v>0.96674000000000082</c:v>
                </c:pt>
                <c:pt idx="122">
                  <c:v>0.57386999999999999</c:v>
                </c:pt>
                <c:pt idx="123">
                  <c:v>0.93970000000000053</c:v>
                </c:pt>
                <c:pt idx="124">
                  <c:v>0.81767000000000056</c:v>
                </c:pt>
                <c:pt idx="125">
                  <c:v>0.88618000000000041</c:v>
                </c:pt>
                <c:pt idx="126">
                  <c:v>0.98446999999999918</c:v>
                </c:pt>
                <c:pt idx="127">
                  <c:v>1.429969999999998</c:v>
                </c:pt>
                <c:pt idx="128">
                  <c:v>1.3054899999999998</c:v>
                </c:pt>
                <c:pt idx="129">
                  <c:v>1.5105299999999988</c:v>
                </c:pt>
                <c:pt idx="130">
                  <c:v>1.732080000000001</c:v>
                </c:pt>
                <c:pt idx="131">
                  <c:v>1.5709500000000001</c:v>
                </c:pt>
                <c:pt idx="132">
                  <c:v>1.6313800000000001</c:v>
                </c:pt>
                <c:pt idx="133">
                  <c:v>2.1953100000000001</c:v>
                </c:pt>
                <c:pt idx="134">
                  <c:v>1.875829999999999</c:v>
                </c:pt>
                <c:pt idx="135">
                  <c:v>1.5936699999999988</c:v>
                </c:pt>
                <c:pt idx="136">
                  <c:v>1.962499999999999</c:v>
                </c:pt>
                <c:pt idx="137">
                  <c:v>1.8127</c:v>
                </c:pt>
                <c:pt idx="138">
                  <c:v>2.2437900000000024</c:v>
                </c:pt>
                <c:pt idx="139">
                  <c:v>2.1246499999999977</c:v>
                </c:pt>
                <c:pt idx="140">
                  <c:v>1.6083799999999999</c:v>
                </c:pt>
                <c:pt idx="141">
                  <c:v>1.68781</c:v>
                </c:pt>
                <c:pt idx="142">
                  <c:v>1.4903899999999999</c:v>
                </c:pt>
                <c:pt idx="143">
                  <c:v>1.55081</c:v>
                </c:pt>
                <c:pt idx="144">
                  <c:v>2.1953100000000001</c:v>
                </c:pt>
                <c:pt idx="145">
                  <c:v>2.3969599999999969</c:v>
                </c:pt>
                <c:pt idx="146">
                  <c:v>2.2040799999999998</c:v>
                </c:pt>
                <c:pt idx="147">
                  <c:v>2.4825599999999977</c:v>
                </c:pt>
                <c:pt idx="148">
                  <c:v>1.6955199999999999</c:v>
                </c:pt>
                <c:pt idx="149">
                  <c:v>1.8561700000000001</c:v>
                </c:pt>
                <c:pt idx="150">
                  <c:v>1.9003500000000002</c:v>
                </c:pt>
                <c:pt idx="151">
                  <c:v>1.6493199999999999</c:v>
                </c:pt>
                <c:pt idx="152">
                  <c:v>1.5909199999999999</c:v>
                </c:pt>
                <c:pt idx="153">
                  <c:v>1.2133599999999998</c:v>
                </c:pt>
                <c:pt idx="154">
                  <c:v>1.7339699999999998</c:v>
                </c:pt>
                <c:pt idx="155">
                  <c:v>2.2535099999999999</c:v>
                </c:pt>
                <c:pt idx="156">
                  <c:v>2.091949999999998</c:v>
                </c:pt>
                <c:pt idx="157">
                  <c:v>2.291649999999998</c:v>
                </c:pt>
                <c:pt idx="158">
                  <c:v>2.3528199999999959</c:v>
                </c:pt>
                <c:pt idx="159">
                  <c:v>1.7038899999999997</c:v>
                </c:pt>
                <c:pt idx="160">
                  <c:v>1.7895299999999998</c:v>
                </c:pt>
                <c:pt idx="161">
                  <c:v>3.1431499999999999</c:v>
                </c:pt>
                <c:pt idx="162">
                  <c:v>1.9543400000000002</c:v>
                </c:pt>
                <c:pt idx="163">
                  <c:v>1.9255299999999982</c:v>
                </c:pt>
                <c:pt idx="164">
                  <c:v>3.0393999999999997</c:v>
                </c:pt>
                <c:pt idx="165">
                  <c:v>2.3199399999999977</c:v>
                </c:pt>
                <c:pt idx="166">
                  <c:v>2.77258</c:v>
                </c:pt>
                <c:pt idx="167">
                  <c:v>1.85118</c:v>
                </c:pt>
                <c:pt idx="168">
                  <c:v>1.3827799999999999</c:v>
                </c:pt>
                <c:pt idx="169">
                  <c:v>2.0138799999999977</c:v>
                </c:pt>
                <c:pt idx="170">
                  <c:v>2.3995899999999977</c:v>
                </c:pt>
                <c:pt idx="171">
                  <c:v>1.7975299999999999</c:v>
                </c:pt>
                <c:pt idx="172">
                  <c:v>2.1181800000000002</c:v>
                </c:pt>
                <c:pt idx="173">
                  <c:v>1.8037599999999998</c:v>
                </c:pt>
                <c:pt idx="174">
                  <c:v>1.2833399999999988</c:v>
                </c:pt>
                <c:pt idx="175">
                  <c:v>1.31877</c:v>
                </c:pt>
                <c:pt idx="176">
                  <c:v>2.8380099999999979</c:v>
                </c:pt>
                <c:pt idx="177">
                  <c:v>2.15611</c:v>
                </c:pt>
                <c:pt idx="178">
                  <c:v>1.9274299999999986</c:v>
                </c:pt>
                <c:pt idx="179">
                  <c:v>1.5774199999999998</c:v>
                </c:pt>
                <c:pt idx="180">
                  <c:v>1.4772199999999998</c:v>
                </c:pt>
                <c:pt idx="181">
                  <c:v>2.5242300000000002</c:v>
                </c:pt>
                <c:pt idx="182">
                  <c:v>1.4576399999999989</c:v>
                </c:pt>
                <c:pt idx="183">
                  <c:v>1.8638599999999999</c:v>
                </c:pt>
                <c:pt idx="184">
                  <c:v>1.7767100000000009</c:v>
                </c:pt>
                <c:pt idx="185">
                  <c:v>1.4706199999999998</c:v>
                </c:pt>
                <c:pt idx="186">
                  <c:v>1.52285</c:v>
                </c:pt>
                <c:pt idx="187">
                  <c:v>0.81128</c:v>
                </c:pt>
                <c:pt idx="188">
                  <c:v>0.44695000000000024</c:v>
                </c:pt>
                <c:pt idx="189">
                  <c:v>1.22838</c:v>
                </c:pt>
                <c:pt idx="190">
                  <c:v>2.0021300000000002</c:v>
                </c:pt>
                <c:pt idx="191">
                  <c:v>1.6134500000000001</c:v>
                </c:pt>
                <c:pt idx="192">
                  <c:v>1.1724000000000001</c:v>
                </c:pt>
                <c:pt idx="193">
                  <c:v>1.33704</c:v>
                </c:pt>
                <c:pt idx="194">
                  <c:v>1.1153599999999999</c:v>
                </c:pt>
                <c:pt idx="195">
                  <c:v>1.0311199999999998</c:v>
                </c:pt>
                <c:pt idx="196">
                  <c:v>1.38358</c:v>
                </c:pt>
                <c:pt idx="197">
                  <c:v>1.6467499999999999</c:v>
                </c:pt>
                <c:pt idx="198">
                  <c:v>0.82538</c:v>
                </c:pt>
                <c:pt idx="199">
                  <c:v>1.15272</c:v>
                </c:pt>
                <c:pt idx="200">
                  <c:v>1.6438199999999998</c:v>
                </c:pt>
                <c:pt idx="201">
                  <c:v>1.60206</c:v>
                </c:pt>
                <c:pt idx="202">
                  <c:v>1.6966600000000001</c:v>
                </c:pt>
                <c:pt idx="203">
                  <c:v>1.23021</c:v>
                </c:pt>
                <c:pt idx="204">
                  <c:v>0.96958999999999951</c:v>
                </c:pt>
                <c:pt idx="205">
                  <c:v>1.5893299999999988</c:v>
                </c:pt>
                <c:pt idx="206">
                  <c:v>1.9086199999999998</c:v>
                </c:pt>
                <c:pt idx="207">
                  <c:v>1.8809100000000001</c:v>
                </c:pt>
                <c:pt idx="208">
                  <c:v>1.1884500000000011</c:v>
                </c:pt>
                <c:pt idx="209">
                  <c:v>1.57951</c:v>
                </c:pt>
                <c:pt idx="210">
                  <c:v>1.2939099999999988</c:v>
                </c:pt>
                <c:pt idx="211">
                  <c:v>1.3395199999999998</c:v>
                </c:pt>
                <c:pt idx="212">
                  <c:v>1.2552099999999988</c:v>
                </c:pt>
                <c:pt idx="213">
                  <c:v>1.1238899999999998</c:v>
                </c:pt>
                <c:pt idx="214">
                  <c:v>0.39911000000000041</c:v>
                </c:pt>
                <c:pt idx="215">
                  <c:v>1.3045599999999999</c:v>
                </c:pt>
                <c:pt idx="216">
                  <c:v>1.9739299999999982</c:v>
                </c:pt>
                <c:pt idx="217">
                  <c:v>1.0240400000000001</c:v>
                </c:pt>
                <c:pt idx="218">
                  <c:v>0.79168000000000005</c:v>
                </c:pt>
                <c:pt idx="219">
                  <c:v>0.43935000000000041</c:v>
                </c:pt>
                <c:pt idx="220">
                  <c:v>0.83806000000000003</c:v>
                </c:pt>
                <c:pt idx="221">
                  <c:v>1.38151</c:v>
                </c:pt>
                <c:pt idx="222">
                  <c:v>1.2846599999999999</c:v>
                </c:pt>
                <c:pt idx="223">
                  <c:v>2.3344999999999976</c:v>
                </c:pt>
                <c:pt idx="224">
                  <c:v>1.9043500000000002</c:v>
                </c:pt>
                <c:pt idx="225">
                  <c:v>0.62125000000000052</c:v>
                </c:pt>
                <c:pt idx="226">
                  <c:v>1.12202</c:v>
                </c:pt>
                <c:pt idx="227">
                  <c:v>0.86248000000000002</c:v>
                </c:pt>
                <c:pt idx="228">
                  <c:v>0.60809000000000069</c:v>
                </c:pt>
                <c:pt idx="229">
                  <c:v>1.2544199999999999</c:v>
                </c:pt>
                <c:pt idx="230">
                  <c:v>1.1069199999999999</c:v>
                </c:pt>
                <c:pt idx="231">
                  <c:v>1.4619399999999987</c:v>
                </c:pt>
                <c:pt idx="232">
                  <c:v>0.99894000000000005</c:v>
                </c:pt>
                <c:pt idx="233">
                  <c:v>0.59294000000000058</c:v>
                </c:pt>
                <c:pt idx="234">
                  <c:v>0.76113000000000053</c:v>
                </c:pt>
                <c:pt idx="235">
                  <c:v>1.1613199999999999</c:v>
                </c:pt>
                <c:pt idx="236">
                  <c:v>0.62498000000000054</c:v>
                </c:pt>
                <c:pt idx="237">
                  <c:v>1.2574199999999998</c:v>
                </c:pt>
                <c:pt idx="238">
                  <c:v>1.0839199999999998</c:v>
                </c:pt>
                <c:pt idx="239">
                  <c:v>1.0197899999999998</c:v>
                </c:pt>
                <c:pt idx="240">
                  <c:v>0.64740000000000053</c:v>
                </c:pt>
                <c:pt idx="241">
                  <c:v>1.416429999999999</c:v>
                </c:pt>
                <c:pt idx="242">
                  <c:v>0.87029000000000056</c:v>
                </c:pt>
                <c:pt idx="243">
                  <c:v>1.08212</c:v>
                </c:pt>
                <c:pt idx="244">
                  <c:v>1.50654</c:v>
                </c:pt>
                <c:pt idx="245">
                  <c:v>1.57884</c:v>
                </c:pt>
                <c:pt idx="246">
                  <c:v>1.19913</c:v>
                </c:pt>
                <c:pt idx="247">
                  <c:v>1.9801500000000003</c:v>
                </c:pt>
                <c:pt idx="248">
                  <c:v>0.97129999999999961</c:v>
                </c:pt>
                <c:pt idx="249">
                  <c:v>0.68464000000000114</c:v>
                </c:pt>
                <c:pt idx="250">
                  <c:v>1.0391899999999998</c:v>
                </c:pt>
                <c:pt idx="251">
                  <c:v>1.5929800000000001</c:v>
                </c:pt>
                <c:pt idx="252">
                  <c:v>1.3189199999999999</c:v>
                </c:pt>
                <c:pt idx="253">
                  <c:v>0.96691000000000005</c:v>
                </c:pt>
                <c:pt idx="254">
                  <c:v>0.75273000000000057</c:v>
                </c:pt>
                <c:pt idx="255">
                  <c:v>1.5066899999999999</c:v>
                </c:pt>
                <c:pt idx="256">
                  <c:v>1.0681499999999999</c:v>
                </c:pt>
                <c:pt idx="257">
                  <c:v>0.89587000000000083</c:v>
                </c:pt>
                <c:pt idx="258">
                  <c:v>1.1558299999999988</c:v>
                </c:pt>
                <c:pt idx="259">
                  <c:v>1.0188599999999999</c:v>
                </c:pt>
                <c:pt idx="260">
                  <c:v>1.2216699999999987</c:v>
                </c:pt>
                <c:pt idx="261">
                  <c:v>0.5907100000000004</c:v>
                </c:pt>
                <c:pt idx="262">
                  <c:v>1.25895</c:v>
                </c:pt>
                <c:pt idx="263">
                  <c:v>0.86108000000000051</c:v>
                </c:pt>
                <c:pt idx="264">
                  <c:v>1.6957899999999999</c:v>
                </c:pt>
                <c:pt idx="265">
                  <c:v>2.4496899999999977</c:v>
                </c:pt>
                <c:pt idx="266">
                  <c:v>1.5592999999999988</c:v>
                </c:pt>
                <c:pt idx="267">
                  <c:v>1.2639599999999998</c:v>
                </c:pt>
                <c:pt idx="268">
                  <c:v>1.60731</c:v>
                </c:pt>
                <c:pt idx="269">
                  <c:v>2.0597599999999976</c:v>
                </c:pt>
                <c:pt idx="270">
                  <c:v>2.1310799999999976</c:v>
                </c:pt>
                <c:pt idx="271">
                  <c:v>1.1014299999999988</c:v>
                </c:pt>
                <c:pt idx="272">
                  <c:v>1.9732399999999992</c:v>
                </c:pt>
                <c:pt idx="273">
                  <c:v>2.3786499999999964</c:v>
                </c:pt>
                <c:pt idx="274">
                  <c:v>1.6212599999999999</c:v>
                </c:pt>
                <c:pt idx="275">
                  <c:v>0.52178000000000002</c:v>
                </c:pt>
                <c:pt idx="276">
                  <c:v>0.79757999999999996</c:v>
                </c:pt>
                <c:pt idx="277">
                  <c:v>0.69508000000000059</c:v>
                </c:pt>
                <c:pt idx="278">
                  <c:v>0.98109000000000002</c:v>
                </c:pt>
                <c:pt idx="279">
                  <c:v>0.95530000000000004</c:v>
                </c:pt>
                <c:pt idx="280">
                  <c:v>1.0418199999999989</c:v>
                </c:pt>
                <c:pt idx="281">
                  <c:v>0.88590000000000046</c:v>
                </c:pt>
                <c:pt idx="282">
                  <c:v>0.52715999999999996</c:v>
                </c:pt>
                <c:pt idx="283">
                  <c:v>0.77368000000000015</c:v>
                </c:pt>
                <c:pt idx="284">
                  <c:v>0.77774000000000043</c:v>
                </c:pt>
                <c:pt idx="285">
                  <c:v>0.93181000000000003</c:v>
                </c:pt>
                <c:pt idx="286">
                  <c:v>1.1211100000000001</c:v>
                </c:pt>
                <c:pt idx="287">
                  <c:v>1.3297099999999988</c:v>
                </c:pt>
                <c:pt idx="288">
                  <c:v>1.0158799999999988</c:v>
                </c:pt>
                <c:pt idx="289">
                  <c:v>1.2250899999999998</c:v>
                </c:pt>
                <c:pt idx="290">
                  <c:v>1.16293</c:v>
                </c:pt>
                <c:pt idx="291">
                  <c:v>0.92420999999999998</c:v>
                </c:pt>
                <c:pt idx="292">
                  <c:v>1.5488</c:v>
                </c:pt>
                <c:pt idx="293">
                  <c:v>2.27094</c:v>
                </c:pt>
                <c:pt idx="294">
                  <c:v>1.2456199999999988</c:v>
                </c:pt>
                <c:pt idx="295">
                  <c:v>0.92886999999999997</c:v>
                </c:pt>
                <c:pt idx="296">
                  <c:v>1.217779999999999</c:v>
                </c:pt>
                <c:pt idx="297">
                  <c:v>1.2574099999999988</c:v>
                </c:pt>
                <c:pt idx="298">
                  <c:v>1.5572599999999999</c:v>
                </c:pt>
                <c:pt idx="299">
                  <c:v>1.1962100000000011</c:v>
                </c:pt>
                <c:pt idx="300">
                  <c:v>1.11158</c:v>
                </c:pt>
                <c:pt idx="301">
                  <c:v>1.3224499999999999</c:v>
                </c:pt>
                <c:pt idx="302">
                  <c:v>1.3367800000000001</c:v>
                </c:pt>
                <c:pt idx="303">
                  <c:v>1.11507</c:v>
                </c:pt>
                <c:pt idx="304">
                  <c:v>1.3298399999999988</c:v>
                </c:pt>
                <c:pt idx="305">
                  <c:v>1.83439</c:v>
                </c:pt>
                <c:pt idx="306">
                  <c:v>2.3489</c:v>
                </c:pt>
                <c:pt idx="307">
                  <c:v>0.97657999999999956</c:v>
                </c:pt>
                <c:pt idx="308">
                  <c:v>1.6185</c:v>
                </c:pt>
                <c:pt idx="309">
                  <c:v>0.91010000000000002</c:v>
                </c:pt>
                <c:pt idx="310">
                  <c:v>2.2603400000000002</c:v>
                </c:pt>
                <c:pt idx="311">
                  <c:v>1.573829999999999</c:v>
                </c:pt>
                <c:pt idx="312">
                  <c:v>1.3612599999999999</c:v>
                </c:pt>
                <c:pt idx="313">
                  <c:v>1.5133199999999998</c:v>
                </c:pt>
                <c:pt idx="314">
                  <c:v>1.9202599999999999</c:v>
                </c:pt>
                <c:pt idx="315">
                  <c:v>2.0579399999999999</c:v>
                </c:pt>
                <c:pt idx="316">
                  <c:v>1.30691</c:v>
                </c:pt>
                <c:pt idx="317">
                  <c:v>1.7318799999999999</c:v>
                </c:pt>
                <c:pt idx="318">
                  <c:v>1.63303</c:v>
                </c:pt>
                <c:pt idx="319">
                  <c:v>1.68588</c:v>
                </c:pt>
                <c:pt idx="320">
                  <c:v>1.45234</c:v>
                </c:pt>
                <c:pt idx="321">
                  <c:v>1.4615499999999988</c:v>
                </c:pt>
                <c:pt idx="322">
                  <c:v>1.7381700000000009</c:v>
                </c:pt>
                <c:pt idx="323">
                  <c:v>1.58009</c:v>
                </c:pt>
                <c:pt idx="324">
                  <c:v>1.4116599999999988</c:v>
                </c:pt>
                <c:pt idx="325">
                  <c:v>2.5143800000000001</c:v>
                </c:pt>
                <c:pt idx="326">
                  <c:v>1.65232</c:v>
                </c:pt>
                <c:pt idx="327">
                  <c:v>1.2276599999999998</c:v>
                </c:pt>
                <c:pt idx="328">
                  <c:v>1.4551899999999998</c:v>
                </c:pt>
                <c:pt idx="329">
                  <c:v>1.0278299999999987</c:v>
                </c:pt>
                <c:pt idx="330">
                  <c:v>1.1502300000000001</c:v>
                </c:pt>
                <c:pt idx="331">
                  <c:v>1.2187599999999998</c:v>
                </c:pt>
                <c:pt idx="332">
                  <c:v>1.7006800000000009</c:v>
                </c:pt>
                <c:pt idx="333">
                  <c:v>1.313969999999999</c:v>
                </c:pt>
                <c:pt idx="334">
                  <c:v>2.5493000000000001</c:v>
                </c:pt>
                <c:pt idx="335">
                  <c:v>1.7707900000000001</c:v>
                </c:pt>
                <c:pt idx="336">
                  <c:v>1.3040400000000001</c:v>
                </c:pt>
                <c:pt idx="337">
                  <c:v>2.0042300000000002</c:v>
                </c:pt>
                <c:pt idx="338">
                  <c:v>1.8398899999999998</c:v>
                </c:pt>
                <c:pt idx="339">
                  <c:v>1.60867</c:v>
                </c:pt>
                <c:pt idx="340">
                  <c:v>1.4508399999999988</c:v>
                </c:pt>
                <c:pt idx="341">
                  <c:v>1.6626000000000001</c:v>
                </c:pt>
                <c:pt idx="342">
                  <c:v>1.7240900000000001</c:v>
                </c:pt>
                <c:pt idx="343">
                  <c:v>2.10189</c:v>
                </c:pt>
                <c:pt idx="344">
                  <c:v>1.60324</c:v>
                </c:pt>
                <c:pt idx="345">
                  <c:v>1.3997999999999988</c:v>
                </c:pt>
                <c:pt idx="346">
                  <c:v>1.6948000000000001</c:v>
                </c:pt>
                <c:pt idx="347">
                  <c:v>1.7452999999999999</c:v>
                </c:pt>
                <c:pt idx="348">
                  <c:v>1.3451599999999999</c:v>
                </c:pt>
                <c:pt idx="349">
                  <c:v>1.8105100000000001</c:v>
                </c:pt>
                <c:pt idx="350">
                  <c:v>1.8172999999999988</c:v>
                </c:pt>
                <c:pt idx="351">
                  <c:v>1.1475899999999999</c:v>
                </c:pt>
                <c:pt idx="352">
                  <c:v>1.1546099999999999</c:v>
                </c:pt>
                <c:pt idx="353">
                  <c:v>1.62077</c:v>
                </c:pt>
                <c:pt idx="354">
                  <c:v>1.1402500000000011</c:v>
                </c:pt>
                <c:pt idx="355">
                  <c:v>1.4946999999999988</c:v>
                </c:pt>
                <c:pt idx="356">
                  <c:v>1.0552199999999998</c:v>
                </c:pt>
                <c:pt idx="357">
                  <c:v>1.1357599999999999</c:v>
                </c:pt>
                <c:pt idx="358">
                  <c:v>1.6127100000000001</c:v>
                </c:pt>
                <c:pt idx="359">
                  <c:v>1.08935</c:v>
                </c:pt>
                <c:pt idx="360">
                  <c:v>1.33663</c:v>
                </c:pt>
                <c:pt idx="361">
                  <c:v>1.4354399999999989</c:v>
                </c:pt>
                <c:pt idx="362">
                  <c:v>1.3781399999999999</c:v>
                </c:pt>
                <c:pt idx="363">
                  <c:v>0.95583000000000051</c:v>
                </c:pt>
                <c:pt idx="364">
                  <c:v>1.3159099999999988</c:v>
                </c:pt>
                <c:pt idx="365">
                  <c:v>0.76289000000000085</c:v>
                </c:pt>
                <c:pt idx="366">
                  <c:v>1.5982000000000001</c:v>
                </c:pt>
                <c:pt idx="367">
                  <c:v>0.97394000000000014</c:v>
                </c:pt>
                <c:pt idx="368">
                  <c:v>1.7844300000000008</c:v>
                </c:pt>
                <c:pt idx="369">
                  <c:v>1.0925100000000001</c:v>
                </c:pt>
                <c:pt idx="370">
                  <c:v>1.9363299999999992</c:v>
                </c:pt>
                <c:pt idx="371">
                  <c:v>1.6886699999999999</c:v>
                </c:pt>
                <c:pt idx="372">
                  <c:v>1.3443000000000001</c:v>
                </c:pt>
                <c:pt idx="373">
                  <c:v>1.12164</c:v>
                </c:pt>
                <c:pt idx="374">
                  <c:v>1.4066199999999998</c:v>
                </c:pt>
                <c:pt idx="375">
                  <c:v>0.83191000000000004</c:v>
                </c:pt>
                <c:pt idx="376">
                  <c:v>0.93896000000000002</c:v>
                </c:pt>
                <c:pt idx="377">
                  <c:v>0.97972000000000015</c:v>
                </c:pt>
                <c:pt idx="378">
                  <c:v>1.1046899999999999</c:v>
                </c:pt>
                <c:pt idx="379">
                  <c:v>1.3135599999999998</c:v>
                </c:pt>
                <c:pt idx="380">
                  <c:v>1.0331199999999998</c:v>
                </c:pt>
                <c:pt idx="381">
                  <c:v>0.73658999999999997</c:v>
                </c:pt>
                <c:pt idx="382">
                  <c:v>0.99160000000000004</c:v>
                </c:pt>
                <c:pt idx="383">
                  <c:v>0.83916000000000002</c:v>
                </c:pt>
                <c:pt idx="384">
                  <c:v>1.1639599999999999</c:v>
                </c:pt>
                <c:pt idx="385">
                  <c:v>0.85433000000000003</c:v>
                </c:pt>
                <c:pt idx="386">
                  <c:v>0.60118000000000005</c:v>
                </c:pt>
                <c:pt idx="387">
                  <c:v>0.13381000000000001</c:v>
                </c:pt>
                <c:pt idx="388">
                  <c:v>0.79888999999999999</c:v>
                </c:pt>
                <c:pt idx="389">
                  <c:v>0.84033999999999998</c:v>
                </c:pt>
                <c:pt idx="390">
                  <c:v>1.06507</c:v>
                </c:pt>
                <c:pt idx="391">
                  <c:v>0.74581000000000053</c:v>
                </c:pt>
                <c:pt idx="392">
                  <c:v>1.0343500000000001</c:v>
                </c:pt>
                <c:pt idx="393">
                  <c:v>1.4836499999999988</c:v>
                </c:pt>
                <c:pt idx="394">
                  <c:v>1.2559399999999989</c:v>
                </c:pt>
                <c:pt idx="395">
                  <c:v>1.12388</c:v>
                </c:pt>
                <c:pt idx="396">
                  <c:v>0.63293999999999995</c:v>
                </c:pt>
                <c:pt idx="397">
                  <c:v>1.0622499999999999</c:v>
                </c:pt>
                <c:pt idx="398">
                  <c:v>0.91505999999999998</c:v>
                </c:pt>
                <c:pt idx="399">
                  <c:v>0.24263000000000001</c:v>
                </c:pt>
                <c:pt idx="400">
                  <c:v>0.62941000000000003</c:v>
                </c:pt>
                <c:pt idx="401">
                  <c:v>0.20746000000000017</c:v>
                </c:pt>
                <c:pt idx="402">
                  <c:v>0.39938000000000062</c:v>
                </c:pt>
                <c:pt idx="403">
                  <c:v>0.65102000000000082</c:v>
                </c:pt>
                <c:pt idx="404">
                  <c:v>0.89547999999999994</c:v>
                </c:pt>
                <c:pt idx="405">
                  <c:v>0.49712000000000034</c:v>
                </c:pt>
                <c:pt idx="406">
                  <c:v>0.67606999999999995</c:v>
                </c:pt>
                <c:pt idx="407">
                  <c:v>0.27857000000000026</c:v>
                </c:pt>
                <c:pt idx="408">
                  <c:v>1.2943</c:v>
                </c:pt>
                <c:pt idx="409">
                  <c:v>1.0107899999999999</c:v>
                </c:pt>
                <c:pt idx="410">
                  <c:v>0.97633999999999943</c:v>
                </c:pt>
                <c:pt idx="411">
                  <c:v>0.82921</c:v>
                </c:pt>
                <c:pt idx="412">
                  <c:v>1.0526899999999999</c:v>
                </c:pt>
                <c:pt idx="413">
                  <c:v>1.11191</c:v>
                </c:pt>
                <c:pt idx="414">
                  <c:v>1.0511899999999998</c:v>
                </c:pt>
                <c:pt idx="415">
                  <c:v>0.85829000000000055</c:v>
                </c:pt>
                <c:pt idx="416">
                  <c:v>0.53913</c:v>
                </c:pt>
                <c:pt idx="417">
                  <c:v>0.95235000000000003</c:v>
                </c:pt>
                <c:pt idx="418">
                  <c:v>0.77259000000000011</c:v>
                </c:pt>
                <c:pt idx="419">
                  <c:v>1.1480699999999999</c:v>
                </c:pt>
                <c:pt idx="420">
                  <c:v>1.0229899999999998</c:v>
                </c:pt>
                <c:pt idx="421">
                  <c:v>0.78266999999999998</c:v>
                </c:pt>
                <c:pt idx="422">
                  <c:v>0.99265999999999999</c:v>
                </c:pt>
                <c:pt idx="423">
                  <c:v>0.84606999999999999</c:v>
                </c:pt>
                <c:pt idx="424">
                  <c:v>0.72936000000000001</c:v>
                </c:pt>
                <c:pt idx="425">
                  <c:v>0.79135</c:v>
                </c:pt>
                <c:pt idx="426">
                  <c:v>0.62949999999999995</c:v>
                </c:pt>
                <c:pt idx="427">
                  <c:v>0.45743</c:v>
                </c:pt>
                <c:pt idx="428">
                  <c:v>1.1315</c:v>
                </c:pt>
                <c:pt idx="429">
                  <c:v>0.64381000000000055</c:v>
                </c:pt>
                <c:pt idx="430">
                  <c:v>1.0345599999999999</c:v>
                </c:pt>
                <c:pt idx="431">
                  <c:v>1.0120800000000001</c:v>
                </c:pt>
                <c:pt idx="432">
                  <c:v>1.1442500000000011</c:v>
                </c:pt>
                <c:pt idx="433">
                  <c:v>1.4088899999999998</c:v>
                </c:pt>
                <c:pt idx="434">
                  <c:v>1.0054599999999998</c:v>
                </c:pt>
                <c:pt idx="435">
                  <c:v>1.32277</c:v>
                </c:pt>
                <c:pt idx="436">
                  <c:v>0.88276000000000043</c:v>
                </c:pt>
                <c:pt idx="437">
                  <c:v>0.90819000000000005</c:v>
                </c:pt>
                <c:pt idx="438">
                  <c:v>0.79891000000000001</c:v>
                </c:pt>
                <c:pt idx="439">
                  <c:v>1.1318599999999999</c:v>
                </c:pt>
                <c:pt idx="440">
                  <c:v>0.63593000000000055</c:v>
                </c:pt>
                <c:pt idx="441">
                  <c:v>0.99347999999999959</c:v>
                </c:pt>
                <c:pt idx="442">
                  <c:v>0.98189000000000004</c:v>
                </c:pt>
                <c:pt idx="443">
                  <c:v>0.88641999999999987</c:v>
                </c:pt>
                <c:pt idx="444">
                  <c:v>1.27033</c:v>
                </c:pt>
                <c:pt idx="445">
                  <c:v>1.1827500000000011</c:v>
                </c:pt>
                <c:pt idx="446">
                  <c:v>0.99922</c:v>
                </c:pt>
                <c:pt idx="447">
                  <c:v>1.2443599999999999</c:v>
                </c:pt>
                <c:pt idx="448">
                  <c:v>1.1138999999999988</c:v>
                </c:pt>
                <c:pt idx="449">
                  <c:v>1.3045100000000001</c:v>
                </c:pt>
                <c:pt idx="450">
                  <c:v>0.96318000000000004</c:v>
                </c:pt>
                <c:pt idx="451">
                  <c:v>1.0578199999999998</c:v>
                </c:pt>
                <c:pt idx="452">
                  <c:v>1.223709999999999</c:v>
                </c:pt>
                <c:pt idx="453">
                  <c:v>1.0201</c:v>
                </c:pt>
                <c:pt idx="454">
                  <c:v>1.33849</c:v>
                </c:pt>
                <c:pt idx="455">
                  <c:v>0.87640000000000051</c:v>
                </c:pt>
                <c:pt idx="456">
                  <c:v>1.4829599999999998</c:v>
                </c:pt>
                <c:pt idx="457">
                  <c:v>0.84738999999999998</c:v>
                </c:pt>
                <c:pt idx="458">
                  <c:v>1.0377599999999998</c:v>
                </c:pt>
                <c:pt idx="459">
                  <c:v>1.4199499999999989</c:v>
                </c:pt>
                <c:pt idx="460">
                  <c:v>1.30097</c:v>
                </c:pt>
                <c:pt idx="461">
                  <c:v>1.19876</c:v>
                </c:pt>
                <c:pt idx="462">
                  <c:v>1.11368</c:v>
                </c:pt>
                <c:pt idx="463">
                  <c:v>1.1170599999999999</c:v>
                </c:pt>
                <c:pt idx="464">
                  <c:v>0.66838000000000053</c:v>
                </c:pt>
                <c:pt idx="465">
                  <c:v>0.98777999999999999</c:v>
                </c:pt>
                <c:pt idx="466">
                  <c:v>0.5616900000000008</c:v>
                </c:pt>
                <c:pt idx="467">
                  <c:v>0.74996000000000052</c:v>
                </c:pt>
                <c:pt idx="468">
                  <c:v>0.23311999999999999</c:v>
                </c:pt>
                <c:pt idx="469">
                  <c:v>0.46871000000000002</c:v>
                </c:pt>
                <c:pt idx="470">
                  <c:v>0.38202000000000047</c:v>
                </c:pt>
                <c:pt idx="471">
                  <c:v>0.78017000000000003</c:v>
                </c:pt>
                <c:pt idx="472">
                  <c:v>0.49450000000000027</c:v>
                </c:pt>
                <c:pt idx="473">
                  <c:v>1.0436399999999988</c:v>
                </c:pt>
                <c:pt idx="474">
                  <c:v>0.81811</c:v>
                </c:pt>
                <c:pt idx="475">
                  <c:v>0.70259000000000005</c:v>
                </c:pt>
                <c:pt idx="476">
                  <c:v>0.38741000000000042</c:v>
                </c:pt>
                <c:pt idx="477">
                  <c:v>0.6108700000000008</c:v>
                </c:pt>
                <c:pt idx="478">
                  <c:v>0.73758999999999997</c:v>
                </c:pt>
                <c:pt idx="479">
                  <c:v>0.56530000000000002</c:v>
                </c:pt>
                <c:pt idx="480">
                  <c:v>0.52629999999999999</c:v>
                </c:pt>
                <c:pt idx="481">
                  <c:v>0.62068000000000056</c:v>
                </c:pt>
                <c:pt idx="482">
                  <c:v>0.73484000000000083</c:v>
                </c:pt>
                <c:pt idx="483">
                  <c:v>0.79320000000000002</c:v>
                </c:pt>
                <c:pt idx="484">
                  <c:v>0.74297000000000069</c:v>
                </c:pt>
                <c:pt idx="485">
                  <c:v>0.57787999999999995</c:v>
                </c:pt>
                <c:pt idx="486">
                  <c:v>0.62143000000000004</c:v>
                </c:pt>
                <c:pt idx="487">
                  <c:v>0.62486000000000053</c:v>
                </c:pt>
                <c:pt idx="488">
                  <c:v>0.45143</c:v>
                </c:pt>
                <c:pt idx="489">
                  <c:v>0.46322000000000002</c:v>
                </c:pt>
                <c:pt idx="490">
                  <c:v>0.88069000000000075</c:v>
                </c:pt>
                <c:pt idx="491">
                  <c:v>0.7650700000000008</c:v>
                </c:pt>
                <c:pt idx="492">
                  <c:v>0.67770000000000086</c:v>
                </c:pt>
                <c:pt idx="493">
                  <c:v>0.52081999999999951</c:v>
                </c:pt>
                <c:pt idx="494">
                  <c:v>0.7707200000000004</c:v>
                </c:pt>
                <c:pt idx="495">
                  <c:v>0.27371000000000001</c:v>
                </c:pt>
                <c:pt idx="496">
                  <c:v>0.64712000000000081</c:v>
                </c:pt>
                <c:pt idx="497">
                  <c:v>0.45542000000000032</c:v>
                </c:pt>
                <c:pt idx="498">
                  <c:v>0.83543999999999996</c:v>
                </c:pt>
                <c:pt idx="499">
                  <c:v>0.49113000000000001</c:v>
                </c:pt>
                <c:pt idx="500">
                  <c:v>0.37191000000000041</c:v>
                </c:pt>
                <c:pt idx="501">
                  <c:v>0.89705000000000046</c:v>
                </c:pt>
                <c:pt idx="502">
                  <c:v>0.79383999999999999</c:v>
                </c:pt>
                <c:pt idx="503">
                  <c:v>1.33948</c:v>
                </c:pt>
                <c:pt idx="504">
                  <c:v>0.78337000000000001</c:v>
                </c:pt>
                <c:pt idx="505">
                  <c:v>0.76546000000000003</c:v>
                </c:pt>
                <c:pt idx="506">
                  <c:v>0.67884000000000111</c:v>
                </c:pt>
                <c:pt idx="507">
                  <c:v>0.84271000000000051</c:v>
                </c:pt>
                <c:pt idx="508">
                  <c:v>1.3351599999999999</c:v>
                </c:pt>
                <c:pt idx="509">
                  <c:v>0.68748000000000042</c:v>
                </c:pt>
                <c:pt idx="510">
                  <c:v>1.05111</c:v>
                </c:pt>
                <c:pt idx="511">
                  <c:v>1.2561599999999999</c:v>
                </c:pt>
                <c:pt idx="512">
                  <c:v>0.49287000000000042</c:v>
                </c:pt>
                <c:pt idx="513">
                  <c:v>0.82742000000000004</c:v>
                </c:pt>
                <c:pt idx="514">
                  <c:v>1.2597299999999987</c:v>
                </c:pt>
                <c:pt idx="515">
                  <c:v>0.97270000000000012</c:v>
                </c:pt>
                <c:pt idx="516">
                  <c:v>1.0438499999999988</c:v>
                </c:pt>
                <c:pt idx="517">
                  <c:v>1.5876899999999998</c:v>
                </c:pt>
                <c:pt idx="518">
                  <c:v>0.78083000000000002</c:v>
                </c:pt>
                <c:pt idx="519">
                  <c:v>0.57313999999999998</c:v>
                </c:pt>
                <c:pt idx="520">
                  <c:v>0.93322000000000005</c:v>
                </c:pt>
                <c:pt idx="521">
                  <c:v>1.32707</c:v>
                </c:pt>
                <c:pt idx="522">
                  <c:v>0.94828999999999997</c:v>
                </c:pt>
                <c:pt idx="523">
                  <c:v>1.01017</c:v>
                </c:pt>
                <c:pt idx="524">
                  <c:v>0.81513000000000002</c:v>
                </c:pt>
                <c:pt idx="525">
                  <c:v>0.59280999999999984</c:v>
                </c:pt>
                <c:pt idx="526">
                  <c:v>0.39337000000000055</c:v>
                </c:pt>
                <c:pt idx="527">
                  <c:v>0.80062999999999995</c:v>
                </c:pt>
                <c:pt idx="528">
                  <c:v>0.71143999999999996</c:v>
                </c:pt>
                <c:pt idx="529">
                  <c:v>0.63307000000000069</c:v>
                </c:pt>
                <c:pt idx="530">
                  <c:v>0.89775000000000083</c:v>
                </c:pt>
                <c:pt idx="531">
                  <c:v>1.1401699999999999</c:v>
                </c:pt>
                <c:pt idx="532">
                  <c:v>0.75453999999999999</c:v>
                </c:pt>
                <c:pt idx="533">
                  <c:v>0.72367000000000081</c:v>
                </c:pt>
                <c:pt idx="534">
                  <c:v>0.32710000000000028</c:v>
                </c:pt>
                <c:pt idx="535">
                  <c:v>0.79024000000000005</c:v>
                </c:pt>
                <c:pt idx="536">
                  <c:v>1.09002</c:v>
                </c:pt>
                <c:pt idx="537">
                  <c:v>1.2230199999999998</c:v>
                </c:pt>
                <c:pt idx="538">
                  <c:v>0.80066999999999999</c:v>
                </c:pt>
                <c:pt idx="539">
                  <c:v>0.46347000000000033</c:v>
                </c:pt>
                <c:pt idx="540">
                  <c:v>0.64107000000000081</c:v>
                </c:pt>
                <c:pt idx="541">
                  <c:v>0.4702900000000001</c:v>
                </c:pt>
                <c:pt idx="542">
                  <c:v>0.41418000000000033</c:v>
                </c:pt>
                <c:pt idx="543">
                  <c:v>0.40851000000000026</c:v>
                </c:pt>
                <c:pt idx="544">
                  <c:v>0.69128000000000045</c:v>
                </c:pt>
                <c:pt idx="545">
                  <c:v>0.55920999999999998</c:v>
                </c:pt>
                <c:pt idx="546">
                  <c:v>0.69763000000000086</c:v>
                </c:pt>
                <c:pt idx="547">
                  <c:v>0.38095000000000034</c:v>
                </c:pt>
                <c:pt idx="548">
                  <c:v>0.78373999999999999</c:v>
                </c:pt>
                <c:pt idx="549">
                  <c:v>0.62849999999999995</c:v>
                </c:pt>
                <c:pt idx="550">
                  <c:v>0.41914000000000001</c:v>
                </c:pt>
                <c:pt idx="551">
                  <c:v>0.48928000000000033</c:v>
                </c:pt>
                <c:pt idx="552">
                  <c:v>0.48738000000000042</c:v>
                </c:pt>
                <c:pt idx="553">
                  <c:v>0.66952000000000056</c:v>
                </c:pt>
                <c:pt idx="554">
                  <c:v>0.45713000000000004</c:v>
                </c:pt>
                <c:pt idx="555">
                  <c:v>0.61015000000000053</c:v>
                </c:pt>
                <c:pt idx="556">
                  <c:v>0.82964000000000082</c:v>
                </c:pt>
                <c:pt idx="557">
                  <c:v>0.52319000000000004</c:v>
                </c:pt>
                <c:pt idx="558">
                  <c:v>0.46306000000000008</c:v>
                </c:pt>
                <c:pt idx="559">
                  <c:v>0.67925000000000069</c:v>
                </c:pt>
                <c:pt idx="560">
                  <c:v>0.52764000000000055</c:v>
                </c:pt>
                <c:pt idx="561">
                  <c:v>0.47938000000000042</c:v>
                </c:pt>
                <c:pt idx="562">
                  <c:v>0.62681000000000053</c:v>
                </c:pt>
                <c:pt idx="563">
                  <c:v>0.61653999999999998</c:v>
                </c:pt>
                <c:pt idx="564">
                  <c:v>0.36476000000000008</c:v>
                </c:pt>
                <c:pt idx="565">
                  <c:v>0.74228000000000005</c:v>
                </c:pt>
                <c:pt idx="566">
                  <c:v>0.39471000000000034</c:v>
                </c:pt>
                <c:pt idx="567">
                  <c:v>0.59563999999999984</c:v>
                </c:pt>
                <c:pt idx="568">
                  <c:v>0.68535000000000046</c:v>
                </c:pt>
                <c:pt idx="569">
                  <c:v>0.66766000000000081</c:v>
                </c:pt>
                <c:pt idx="570">
                  <c:v>0.94347999999999999</c:v>
                </c:pt>
                <c:pt idx="571">
                  <c:v>0.59869000000000083</c:v>
                </c:pt>
                <c:pt idx="572">
                  <c:v>1.0518199999999998</c:v>
                </c:pt>
                <c:pt idx="573">
                  <c:v>0.7995099999999995</c:v>
                </c:pt>
                <c:pt idx="574">
                  <c:v>0.68706000000000045</c:v>
                </c:pt>
                <c:pt idx="575">
                  <c:v>0.43354000000000026</c:v>
                </c:pt>
                <c:pt idx="576">
                  <c:v>0.45781000000000033</c:v>
                </c:pt>
                <c:pt idx="577">
                  <c:v>0.87992000000000081</c:v>
                </c:pt>
                <c:pt idx="578">
                  <c:v>0.59523999999999988</c:v>
                </c:pt>
                <c:pt idx="579">
                  <c:v>0.9702499999999995</c:v>
                </c:pt>
                <c:pt idx="580">
                  <c:v>0.86505000000000054</c:v>
                </c:pt>
              </c:numCache>
            </c:numRef>
          </c:yVal>
        </c:ser>
        <c:axId val="49182976"/>
        <c:axId val="49197440"/>
      </c:scatterChart>
      <c:valAx>
        <c:axId val="49182976"/>
        <c:scaling>
          <c:orientation val="minMax"/>
          <c:max val="2000"/>
          <c:min val="1900"/>
        </c:scaling>
        <c:axPos val="b"/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FF99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dirty="0" err="1" smtClean="0"/>
                  <a:t>Year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49877450980392196"/>
              <c:y val="0.88554216867469882"/>
            </c:manualLayout>
          </c:layout>
          <c:spPr>
            <a:noFill/>
            <a:ln w="25397">
              <a:noFill/>
            </a:ln>
          </c:spPr>
        </c:title>
        <c:numFmt formatCode="General" sourceLinked="1"/>
        <c:tickLblPos val="nextTo"/>
        <c:spPr>
          <a:ln w="12699">
            <a:solidFill>
              <a:srgbClr val="FF99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FF99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9197440"/>
        <c:crosses val="autoZero"/>
        <c:crossBetween val="midCat"/>
      </c:valAx>
      <c:valAx>
        <c:axId val="49197440"/>
        <c:scaling>
          <c:orientation val="minMax"/>
          <c:max val="2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FF99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dirty="0" smtClean="0"/>
                  <a:t>Ring </a:t>
                </a:r>
                <a:r>
                  <a:rPr lang="it-IT" dirty="0" err="1" smtClean="0"/>
                  <a:t>width</a:t>
                </a:r>
                <a:r>
                  <a:rPr lang="it-IT" dirty="0" smtClean="0"/>
                  <a:t> </a:t>
                </a:r>
                <a:r>
                  <a:rPr lang="it-IT" dirty="0"/>
                  <a:t>(mm)</a:t>
                </a:r>
              </a:p>
            </c:rich>
          </c:tx>
          <c:layout>
            <c:manualLayout>
              <c:xMode val="edge"/>
              <c:yMode val="edge"/>
              <c:x val="1.2803557035685521E-2"/>
              <c:y val="0.32767156094878092"/>
            </c:manualLayout>
          </c:layout>
          <c:spPr>
            <a:noFill/>
            <a:ln w="25397">
              <a:noFill/>
            </a:ln>
          </c:spPr>
        </c:title>
        <c:numFmt formatCode="General" sourceLinked="1"/>
        <c:tickLblPos val="nextTo"/>
        <c:spPr>
          <a:ln w="12699">
            <a:solidFill>
              <a:srgbClr val="FF99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FF99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9182976"/>
        <c:crosses val="autoZero"/>
        <c:crossBetween val="midCat"/>
      </c:valAx>
      <c:spPr>
        <a:solidFill>
          <a:srgbClr val="C0C0C0"/>
        </a:solidFill>
        <a:ln w="1269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1936274509803924"/>
          <c:y val="0.16566265060240978"/>
          <c:w val="0.55514705882352999"/>
          <c:h val="8.13253012048194E-2"/>
        </c:manualLayout>
      </c:layout>
      <c:spPr>
        <a:solidFill>
          <a:srgbClr val="CCCC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9.4362745098039311E-2"/>
          <c:y val="0.15963855421686746"/>
          <c:w val="0.86519607843137325"/>
          <c:h val="0.60542168674698804"/>
        </c:manualLayout>
      </c:layout>
      <c:scatterChart>
        <c:scatterStyle val="lineMarker"/>
        <c:ser>
          <c:idx val="1"/>
          <c:order val="0"/>
          <c:tx>
            <c:strRef>
              <c:f>LADE!$E$1</c:f>
              <c:strCache>
                <c:ptCount val="1"/>
                <c:pt idx="0">
                  <c:v>Passo Cinque Croci</c:v>
                </c:pt>
              </c:strCache>
            </c:strRef>
          </c:tx>
          <c:spPr>
            <a:ln w="25072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LADE!$A$2:$A$587</c:f>
              <c:numCache>
                <c:formatCode>General</c:formatCode>
                <c:ptCount val="586"/>
                <c:pt idx="0">
                  <c:v>1414</c:v>
                </c:pt>
                <c:pt idx="1">
                  <c:v>1415</c:v>
                </c:pt>
                <c:pt idx="2">
                  <c:v>1416</c:v>
                </c:pt>
                <c:pt idx="3">
                  <c:v>1417</c:v>
                </c:pt>
                <c:pt idx="4">
                  <c:v>1418</c:v>
                </c:pt>
                <c:pt idx="5">
                  <c:v>1419</c:v>
                </c:pt>
                <c:pt idx="6">
                  <c:v>1420</c:v>
                </c:pt>
                <c:pt idx="7">
                  <c:v>1421</c:v>
                </c:pt>
                <c:pt idx="8">
                  <c:v>1422</c:v>
                </c:pt>
                <c:pt idx="9">
                  <c:v>1423</c:v>
                </c:pt>
                <c:pt idx="10">
                  <c:v>1424</c:v>
                </c:pt>
                <c:pt idx="11">
                  <c:v>1425</c:v>
                </c:pt>
                <c:pt idx="12">
                  <c:v>1426</c:v>
                </c:pt>
                <c:pt idx="13">
                  <c:v>1427</c:v>
                </c:pt>
                <c:pt idx="14">
                  <c:v>1428</c:v>
                </c:pt>
                <c:pt idx="15">
                  <c:v>1429</c:v>
                </c:pt>
                <c:pt idx="16">
                  <c:v>1430</c:v>
                </c:pt>
                <c:pt idx="17">
                  <c:v>1431</c:v>
                </c:pt>
                <c:pt idx="18">
                  <c:v>1432</c:v>
                </c:pt>
                <c:pt idx="19">
                  <c:v>1433</c:v>
                </c:pt>
                <c:pt idx="20">
                  <c:v>1434</c:v>
                </c:pt>
                <c:pt idx="21">
                  <c:v>1435</c:v>
                </c:pt>
                <c:pt idx="22">
                  <c:v>1436</c:v>
                </c:pt>
                <c:pt idx="23">
                  <c:v>1437</c:v>
                </c:pt>
                <c:pt idx="24">
                  <c:v>1438</c:v>
                </c:pt>
                <c:pt idx="25">
                  <c:v>1439</c:v>
                </c:pt>
                <c:pt idx="26">
                  <c:v>1440</c:v>
                </c:pt>
                <c:pt idx="27">
                  <c:v>1441</c:v>
                </c:pt>
                <c:pt idx="28">
                  <c:v>1442</c:v>
                </c:pt>
                <c:pt idx="29">
                  <c:v>1443</c:v>
                </c:pt>
                <c:pt idx="30">
                  <c:v>1444</c:v>
                </c:pt>
                <c:pt idx="31">
                  <c:v>1445</c:v>
                </c:pt>
                <c:pt idx="32">
                  <c:v>1446</c:v>
                </c:pt>
                <c:pt idx="33">
                  <c:v>1447</c:v>
                </c:pt>
                <c:pt idx="34">
                  <c:v>1448</c:v>
                </c:pt>
                <c:pt idx="35">
                  <c:v>1449</c:v>
                </c:pt>
                <c:pt idx="36">
                  <c:v>1450</c:v>
                </c:pt>
                <c:pt idx="37">
                  <c:v>1451</c:v>
                </c:pt>
                <c:pt idx="38">
                  <c:v>1452</c:v>
                </c:pt>
                <c:pt idx="39">
                  <c:v>1453</c:v>
                </c:pt>
                <c:pt idx="40">
                  <c:v>1454</c:v>
                </c:pt>
                <c:pt idx="41">
                  <c:v>1455</c:v>
                </c:pt>
                <c:pt idx="42">
                  <c:v>1456</c:v>
                </c:pt>
                <c:pt idx="43">
                  <c:v>1457</c:v>
                </c:pt>
                <c:pt idx="44">
                  <c:v>1458</c:v>
                </c:pt>
                <c:pt idx="45">
                  <c:v>1459</c:v>
                </c:pt>
                <c:pt idx="46">
                  <c:v>1460</c:v>
                </c:pt>
                <c:pt idx="47">
                  <c:v>1461</c:v>
                </c:pt>
                <c:pt idx="48">
                  <c:v>1462</c:v>
                </c:pt>
                <c:pt idx="49">
                  <c:v>1463</c:v>
                </c:pt>
                <c:pt idx="50">
                  <c:v>1464</c:v>
                </c:pt>
                <c:pt idx="51">
                  <c:v>1465</c:v>
                </c:pt>
                <c:pt idx="52">
                  <c:v>1466</c:v>
                </c:pt>
                <c:pt idx="53">
                  <c:v>1467</c:v>
                </c:pt>
                <c:pt idx="54">
                  <c:v>1468</c:v>
                </c:pt>
                <c:pt idx="55">
                  <c:v>1469</c:v>
                </c:pt>
                <c:pt idx="56">
                  <c:v>1470</c:v>
                </c:pt>
                <c:pt idx="57">
                  <c:v>1471</c:v>
                </c:pt>
                <c:pt idx="58">
                  <c:v>1472</c:v>
                </c:pt>
                <c:pt idx="59">
                  <c:v>1473</c:v>
                </c:pt>
                <c:pt idx="60">
                  <c:v>1474</c:v>
                </c:pt>
                <c:pt idx="61">
                  <c:v>1475</c:v>
                </c:pt>
                <c:pt idx="62">
                  <c:v>1476</c:v>
                </c:pt>
                <c:pt idx="63">
                  <c:v>1477</c:v>
                </c:pt>
                <c:pt idx="64">
                  <c:v>1478</c:v>
                </c:pt>
                <c:pt idx="65">
                  <c:v>1479</c:v>
                </c:pt>
                <c:pt idx="66">
                  <c:v>1480</c:v>
                </c:pt>
                <c:pt idx="67">
                  <c:v>1481</c:v>
                </c:pt>
                <c:pt idx="68">
                  <c:v>1482</c:v>
                </c:pt>
                <c:pt idx="69">
                  <c:v>1483</c:v>
                </c:pt>
                <c:pt idx="70">
                  <c:v>1484</c:v>
                </c:pt>
                <c:pt idx="71">
                  <c:v>1485</c:v>
                </c:pt>
                <c:pt idx="72">
                  <c:v>1486</c:v>
                </c:pt>
                <c:pt idx="73">
                  <c:v>1487</c:v>
                </c:pt>
                <c:pt idx="74">
                  <c:v>1488</c:v>
                </c:pt>
                <c:pt idx="75">
                  <c:v>1489</c:v>
                </c:pt>
                <c:pt idx="76">
                  <c:v>1490</c:v>
                </c:pt>
                <c:pt idx="77">
                  <c:v>1491</c:v>
                </c:pt>
                <c:pt idx="78">
                  <c:v>1492</c:v>
                </c:pt>
                <c:pt idx="79">
                  <c:v>1493</c:v>
                </c:pt>
                <c:pt idx="80">
                  <c:v>1494</c:v>
                </c:pt>
                <c:pt idx="81">
                  <c:v>1495</c:v>
                </c:pt>
                <c:pt idx="82">
                  <c:v>1496</c:v>
                </c:pt>
                <c:pt idx="83">
                  <c:v>1497</c:v>
                </c:pt>
                <c:pt idx="84">
                  <c:v>1498</c:v>
                </c:pt>
                <c:pt idx="85">
                  <c:v>1499</c:v>
                </c:pt>
                <c:pt idx="86">
                  <c:v>1500</c:v>
                </c:pt>
                <c:pt idx="87">
                  <c:v>1501</c:v>
                </c:pt>
                <c:pt idx="88">
                  <c:v>1502</c:v>
                </c:pt>
                <c:pt idx="89">
                  <c:v>1503</c:v>
                </c:pt>
                <c:pt idx="90">
                  <c:v>1504</c:v>
                </c:pt>
                <c:pt idx="91">
                  <c:v>1505</c:v>
                </c:pt>
                <c:pt idx="92">
                  <c:v>1506</c:v>
                </c:pt>
                <c:pt idx="93">
                  <c:v>1507</c:v>
                </c:pt>
                <c:pt idx="94">
                  <c:v>1508</c:v>
                </c:pt>
                <c:pt idx="95">
                  <c:v>1509</c:v>
                </c:pt>
                <c:pt idx="96">
                  <c:v>1510</c:v>
                </c:pt>
                <c:pt idx="97">
                  <c:v>1511</c:v>
                </c:pt>
                <c:pt idx="98">
                  <c:v>1512</c:v>
                </c:pt>
                <c:pt idx="99">
                  <c:v>1513</c:v>
                </c:pt>
                <c:pt idx="100">
                  <c:v>1514</c:v>
                </c:pt>
                <c:pt idx="101">
                  <c:v>1515</c:v>
                </c:pt>
                <c:pt idx="102">
                  <c:v>1516</c:v>
                </c:pt>
                <c:pt idx="103">
                  <c:v>1517</c:v>
                </c:pt>
                <c:pt idx="104">
                  <c:v>1518</c:v>
                </c:pt>
                <c:pt idx="105">
                  <c:v>1519</c:v>
                </c:pt>
                <c:pt idx="106">
                  <c:v>1520</c:v>
                </c:pt>
                <c:pt idx="107">
                  <c:v>1521</c:v>
                </c:pt>
                <c:pt idx="108">
                  <c:v>1522</c:v>
                </c:pt>
                <c:pt idx="109">
                  <c:v>1523</c:v>
                </c:pt>
                <c:pt idx="110">
                  <c:v>1524</c:v>
                </c:pt>
                <c:pt idx="111">
                  <c:v>1525</c:v>
                </c:pt>
                <c:pt idx="112">
                  <c:v>1526</c:v>
                </c:pt>
                <c:pt idx="113">
                  <c:v>1527</c:v>
                </c:pt>
                <c:pt idx="114">
                  <c:v>1528</c:v>
                </c:pt>
                <c:pt idx="115">
                  <c:v>1529</c:v>
                </c:pt>
                <c:pt idx="116">
                  <c:v>1530</c:v>
                </c:pt>
                <c:pt idx="117">
                  <c:v>1531</c:v>
                </c:pt>
                <c:pt idx="118">
                  <c:v>1532</c:v>
                </c:pt>
                <c:pt idx="119">
                  <c:v>1533</c:v>
                </c:pt>
                <c:pt idx="120">
                  <c:v>1534</c:v>
                </c:pt>
                <c:pt idx="121">
                  <c:v>1535</c:v>
                </c:pt>
                <c:pt idx="122">
                  <c:v>1536</c:v>
                </c:pt>
                <c:pt idx="123">
                  <c:v>1537</c:v>
                </c:pt>
                <c:pt idx="124">
                  <c:v>1538</c:v>
                </c:pt>
                <c:pt idx="125">
                  <c:v>1539</c:v>
                </c:pt>
                <c:pt idx="126">
                  <c:v>1540</c:v>
                </c:pt>
                <c:pt idx="127">
                  <c:v>1541</c:v>
                </c:pt>
                <c:pt idx="128">
                  <c:v>1542</c:v>
                </c:pt>
                <c:pt idx="129">
                  <c:v>1543</c:v>
                </c:pt>
                <c:pt idx="130">
                  <c:v>1544</c:v>
                </c:pt>
                <c:pt idx="131">
                  <c:v>1545</c:v>
                </c:pt>
                <c:pt idx="132">
                  <c:v>1546</c:v>
                </c:pt>
                <c:pt idx="133">
                  <c:v>1547</c:v>
                </c:pt>
                <c:pt idx="134">
                  <c:v>1548</c:v>
                </c:pt>
                <c:pt idx="135">
                  <c:v>1549</c:v>
                </c:pt>
                <c:pt idx="136">
                  <c:v>1550</c:v>
                </c:pt>
                <c:pt idx="137">
                  <c:v>1551</c:v>
                </c:pt>
                <c:pt idx="138">
                  <c:v>1552</c:v>
                </c:pt>
                <c:pt idx="139">
                  <c:v>1553</c:v>
                </c:pt>
                <c:pt idx="140">
                  <c:v>1554</c:v>
                </c:pt>
                <c:pt idx="141">
                  <c:v>1555</c:v>
                </c:pt>
                <c:pt idx="142">
                  <c:v>1556</c:v>
                </c:pt>
                <c:pt idx="143">
                  <c:v>1557</c:v>
                </c:pt>
                <c:pt idx="144">
                  <c:v>1558</c:v>
                </c:pt>
                <c:pt idx="145">
                  <c:v>1559</c:v>
                </c:pt>
                <c:pt idx="146">
                  <c:v>1560</c:v>
                </c:pt>
                <c:pt idx="147">
                  <c:v>1561</c:v>
                </c:pt>
                <c:pt idx="148">
                  <c:v>1562</c:v>
                </c:pt>
                <c:pt idx="149">
                  <c:v>1563</c:v>
                </c:pt>
                <c:pt idx="150">
                  <c:v>1564</c:v>
                </c:pt>
                <c:pt idx="151">
                  <c:v>1565</c:v>
                </c:pt>
                <c:pt idx="152">
                  <c:v>1566</c:v>
                </c:pt>
                <c:pt idx="153">
                  <c:v>1567</c:v>
                </c:pt>
                <c:pt idx="154">
                  <c:v>1568</c:v>
                </c:pt>
                <c:pt idx="155">
                  <c:v>1569</c:v>
                </c:pt>
                <c:pt idx="156">
                  <c:v>1570</c:v>
                </c:pt>
                <c:pt idx="157">
                  <c:v>1571</c:v>
                </c:pt>
                <c:pt idx="158">
                  <c:v>1572</c:v>
                </c:pt>
                <c:pt idx="159">
                  <c:v>1573</c:v>
                </c:pt>
                <c:pt idx="160">
                  <c:v>1574</c:v>
                </c:pt>
                <c:pt idx="161">
                  <c:v>1575</c:v>
                </c:pt>
                <c:pt idx="162">
                  <c:v>1576</c:v>
                </c:pt>
                <c:pt idx="163">
                  <c:v>1577</c:v>
                </c:pt>
                <c:pt idx="164">
                  <c:v>1578</c:v>
                </c:pt>
                <c:pt idx="165">
                  <c:v>1579</c:v>
                </c:pt>
                <c:pt idx="166">
                  <c:v>1580</c:v>
                </c:pt>
                <c:pt idx="167">
                  <c:v>1581</c:v>
                </c:pt>
                <c:pt idx="168">
                  <c:v>1582</c:v>
                </c:pt>
                <c:pt idx="169">
                  <c:v>1583</c:v>
                </c:pt>
                <c:pt idx="170">
                  <c:v>1584</c:v>
                </c:pt>
                <c:pt idx="171">
                  <c:v>1585</c:v>
                </c:pt>
                <c:pt idx="172">
                  <c:v>1586</c:v>
                </c:pt>
                <c:pt idx="173">
                  <c:v>1587</c:v>
                </c:pt>
                <c:pt idx="174">
                  <c:v>1588</c:v>
                </c:pt>
                <c:pt idx="175">
                  <c:v>1589</c:v>
                </c:pt>
                <c:pt idx="176">
                  <c:v>1590</c:v>
                </c:pt>
                <c:pt idx="177">
                  <c:v>1591</c:v>
                </c:pt>
                <c:pt idx="178">
                  <c:v>1592</c:v>
                </c:pt>
                <c:pt idx="179">
                  <c:v>1593</c:v>
                </c:pt>
                <c:pt idx="180">
                  <c:v>1594</c:v>
                </c:pt>
                <c:pt idx="181">
                  <c:v>1595</c:v>
                </c:pt>
                <c:pt idx="182">
                  <c:v>1596</c:v>
                </c:pt>
                <c:pt idx="183">
                  <c:v>1597</c:v>
                </c:pt>
                <c:pt idx="184">
                  <c:v>1598</c:v>
                </c:pt>
                <c:pt idx="185">
                  <c:v>1599</c:v>
                </c:pt>
                <c:pt idx="186">
                  <c:v>1600</c:v>
                </c:pt>
                <c:pt idx="187">
                  <c:v>1601</c:v>
                </c:pt>
                <c:pt idx="188">
                  <c:v>1602</c:v>
                </c:pt>
                <c:pt idx="189">
                  <c:v>1603</c:v>
                </c:pt>
                <c:pt idx="190">
                  <c:v>1604</c:v>
                </c:pt>
                <c:pt idx="191">
                  <c:v>1605</c:v>
                </c:pt>
                <c:pt idx="192">
                  <c:v>1606</c:v>
                </c:pt>
                <c:pt idx="193">
                  <c:v>1607</c:v>
                </c:pt>
                <c:pt idx="194">
                  <c:v>1608</c:v>
                </c:pt>
                <c:pt idx="195">
                  <c:v>1609</c:v>
                </c:pt>
                <c:pt idx="196">
                  <c:v>1610</c:v>
                </c:pt>
                <c:pt idx="197">
                  <c:v>1611</c:v>
                </c:pt>
                <c:pt idx="198">
                  <c:v>1612</c:v>
                </c:pt>
                <c:pt idx="199">
                  <c:v>1613</c:v>
                </c:pt>
                <c:pt idx="200">
                  <c:v>1614</c:v>
                </c:pt>
                <c:pt idx="201">
                  <c:v>1615</c:v>
                </c:pt>
                <c:pt idx="202">
                  <c:v>1616</c:v>
                </c:pt>
                <c:pt idx="203">
                  <c:v>1617</c:v>
                </c:pt>
                <c:pt idx="204">
                  <c:v>1618</c:v>
                </c:pt>
                <c:pt idx="205">
                  <c:v>1619</c:v>
                </c:pt>
                <c:pt idx="206">
                  <c:v>1620</c:v>
                </c:pt>
                <c:pt idx="207">
                  <c:v>1621</c:v>
                </c:pt>
                <c:pt idx="208">
                  <c:v>1622</c:v>
                </c:pt>
                <c:pt idx="209">
                  <c:v>1623</c:v>
                </c:pt>
                <c:pt idx="210">
                  <c:v>1624</c:v>
                </c:pt>
                <c:pt idx="211">
                  <c:v>1625</c:v>
                </c:pt>
                <c:pt idx="212">
                  <c:v>1626</c:v>
                </c:pt>
                <c:pt idx="213">
                  <c:v>1627</c:v>
                </c:pt>
                <c:pt idx="214">
                  <c:v>1628</c:v>
                </c:pt>
                <c:pt idx="215">
                  <c:v>1629</c:v>
                </c:pt>
                <c:pt idx="216">
                  <c:v>1630</c:v>
                </c:pt>
                <c:pt idx="217">
                  <c:v>1631</c:v>
                </c:pt>
                <c:pt idx="218">
                  <c:v>1632</c:v>
                </c:pt>
                <c:pt idx="219">
                  <c:v>1633</c:v>
                </c:pt>
                <c:pt idx="220">
                  <c:v>1634</c:v>
                </c:pt>
                <c:pt idx="221">
                  <c:v>1635</c:v>
                </c:pt>
                <c:pt idx="222">
                  <c:v>1636</c:v>
                </c:pt>
                <c:pt idx="223">
                  <c:v>1637</c:v>
                </c:pt>
                <c:pt idx="224">
                  <c:v>1638</c:v>
                </c:pt>
                <c:pt idx="225">
                  <c:v>1639</c:v>
                </c:pt>
                <c:pt idx="226">
                  <c:v>1640</c:v>
                </c:pt>
                <c:pt idx="227">
                  <c:v>1641</c:v>
                </c:pt>
                <c:pt idx="228">
                  <c:v>1642</c:v>
                </c:pt>
                <c:pt idx="229">
                  <c:v>1643</c:v>
                </c:pt>
                <c:pt idx="230">
                  <c:v>1644</c:v>
                </c:pt>
                <c:pt idx="231">
                  <c:v>1645</c:v>
                </c:pt>
                <c:pt idx="232">
                  <c:v>1646</c:v>
                </c:pt>
                <c:pt idx="233">
                  <c:v>1647</c:v>
                </c:pt>
                <c:pt idx="234">
                  <c:v>1648</c:v>
                </c:pt>
                <c:pt idx="235">
                  <c:v>1649</c:v>
                </c:pt>
                <c:pt idx="236">
                  <c:v>1650</c:v>
                </c:pt>
                <c:pt idx="237">
                  <c:v>1651</c:v>
                </c:pt>
                <c:pt idx="238">
                  <c:v>1652</c:v>
                </c:pt>
                <c:pt idx="239">
                  <c:v>1653</c:v>
                </c:pt>
                <c:pt idx="240">
                  <c:v>1654</c:v>
                </c:pt>
                <c:pt idx="241">
                  <c:v>1655</c:v>
                </c:pt>
                <c:pt idx="242">
                  <c:v>1656</c:v>
                </c:pt>
                <c:pt idx="243">
                  <c:v>1657</c:v>
                </c:pt>
                <c:pt idx="244">
                  <c:v>1658</c:v>
                </c:pt>
                <c:pt idx="245">
                  <c:v>1659</c:v>
                </c:pt>
                <c:pt idx="246">
                  <c:v>1660</c:v>
                </c:pt>
                <c:pt idx="247">
                  <c:v>1661</c:v>
                </c:pt>
                <c:pt idx="248">
                  <c:v>1662</c:v>
                </c:pt>
                <c:pt idx="249">
                  <c:v>1663</c:v>
                </c:pt>
                <c:pt idx="250">
                  <c:v>1664</c:v>
                </c:pt>
                <c:pt idx="251">
                  <c:v>1665</c:v>
                </c:pt>
                <c:pt idx="252">
                  <c:v>1666</c:v>
                </c:pt>
                <c:pt idx="253">
                  <c:v>1667</c:v>
                </c:pt>
                <c:pt idx="254">
                  <c:v>1668</c:v>
                </c:pt>
                <c:pt idx="255">
                  <c:v>1669</c:v>
                </c:pt>
                <c:pt idx="256">
                  <c:v>1670</c:v>
                </c:pt>
                <c:pt idx="257">
                  <c:v>1671</c:v>
                </c:pt>
                <c:pt idx="258">
                  <c:v>1672</c:v>
                </c:pt>
                <c:pt idx="259">
                  <c:v>1673</c:v>
                </c:pt>
                <c:pt idx="260">
                  <c:v>1674</c:v>
                </c:pt>
                <c:pt idx="261">
                  <c:v>1675</c:v>
                </c:pt>
                <c:pt idx="262">
                  <c:v>1676</c:v>
                </c:pt>
                <c:pt idx="263">
                  <c:v>1677</c:v>
                </c:pt>
                <c:pt idx="264">
                  <c:v>1678</c:v>
                </c:pt>
                <c:pt idx="265">
                  <c:v>1679</c:v>
                </c:pt>
                <c:pt idx="266">
                  <c:v>1680</c:v>
                </c:pt>
                <c:pt idx="267">
                  <c:v>1681</c:v>
                </c:pt>
                <c:pt idx="268">
                  <c:v>1682</c:v>
                </c:pt>
                <c:pt idx="269">
                  <c:v>1683</c:v>
                </c:pt>
                <c:pt idx="270">
                  <c:v>1684</c:v>
                </c:pt>
                <c:pt idx="271">
                  <c:v>1685</c:v>
                </c:pt>
                <c:pt idx="272">
                  <c:v>1686</c:v>
                </c:pt>
                <c:pt idx="273">
                  <c:v>1687</c:v>
                </c:pt>
                <c:pt idx="274">
                  <c:v>1688</c:v>
                </c:pt>
                <c:pt idx="275">
                  <c:v>1689</c:v>
                </c:pt>
                <c:pt idx="276">
                  <c:v>1690</c:v>
                </c:pt>
                <c:pt idx="277">
                  <c:v>1691</c:v>
                </c:pt>
                <c:pt idx="278">
                  <c:v>1692</c:v>
                </c:pt>
                <c:pt idx="279">
                  <c:v>1693</c:v>
                </c:pt>
                <c:pt idx="280">
                  <c:v>1694</c:v>
                </c:pt>
                <c:pt idx="281">
                  <c:v>1695</c:v>
                </c:pt>
                <c:pt idx="282">
                  <c:v>1696</c:v>
                </c:pt>
                <c:pt idx="283">
                  <c:v>1697</c:v>
                </c:pt>
                <c:pt idx="284">
                  <c:v>1698</c:v>
                </c:pt>
                <c:pt idx="285">
                  <c:v>1699</c:v>
                </c:pt>
                <c:pt idx="286">
                  <c:v>1700</c:v>
                </c:pt>
                <c:pt idx="287">
                  <c:v>1701</c:v>
                </c:pt>
                <c:pt idx="288">
                  <c:v>1702</c:v>
                </c:pt>
                <c:pt idx="289">
                  <c:v>1703</c:v>
                </c:pt>
                <c:pt idx="290">
                  <c:v>1704</c:v>
                </c:pt>
                <c:pt idx="291">
                  <c:v>1705</c:v>
                </c:pt>
                <c:pt idx="292">
                  <c:v>1706</c:v>
                </c:pt>
                <c:pt idx="293">
                  <c:v>1707</c:v>
                </c:pt>
                <c:pt idx="294">
                  <c:v>1708</c:v>
                </c:pt>
                <c:pt idx="295">
                  <c:v>1709</c:v>
                </c:pt>
                <c:pt idx="296">
                  <c:v>1710</c:v>
                </c:pt>
                <c:pt idx="297">
                  <c:v>1711</c:v>
                </c:pt>
                <c:pt idx="298">
                  <c:v>1712</c:v>
                </c:pt>
                <c:pt idx="299">
                  <c:v>1713</c:v>
                </c:pt>
                <c:pt idx="300">
                  <c:v>1714</c:v>
                </c:pt>
                <c:pt idx="301">
                  <c:v>1715</c:v>
                </c:pt>
                <c:pt idx="302">
                  <c:v>1716</c:v>
                </c:pt>
                <c:pt idx="303">
                  <c:v>1717</c:v>
                </c:pt>
                <c:pt idx="304">
                  <c:v>1718</c:v>
                </c:pt>
                <c:pt idx="305">
                  <c:v>1719</c:v>
                </c:pt>
                <c:pt idx="306">
                  <c:v>1720</c:v>
                </c:pt>
                <c:pt idx="307">
                  <c:v>1721</c:v>
                </c:pt>
                <c:pt idx="308">
                  <c:v>1722</c:v>
                </c:pt>
                <c:pt idx="309">
                  <c:v>1723</c:v>
                </c:pt>
                <c:pt idx="310">
                  <c:v>1724</c:v>
                </c:pt>
                <c:pt idx="311">
                  <c:v>1725</c:v>
                </c:pt>
                <c:pt idx="312">
                  <c:v>1726</c:v>
                </c:pt>
                <c:pt idx="313">
                  <c:v>1727</c:v>
                </c:pt>
                <c:pt idx="314">
                  <c:v>1728</c:v>
                </c:pt>
                <c:pt idx="315">
                  <c:v>1729</c:v>
                </c:pt>
                <c:pt idx="316">
                  <c:v>1730</c:v>
                </c:pt>
                <c:pt idx="317">
                  <c:v>1731</c:v>
                </c:pt>
                <c:pt idx="318">
                  <c:v>1732</c:v>
                </c:pt>
                <c:pt idx="319">
                  <c:v>1733</c:v>
                </c:pt>
                <c:pt idx="320">
                  <c:v>1734</c:v>
                </c:pt>
                <c:pt idx="321">
                  <c:v>1735</c:v>
                </c:pt>
                <c:pt idx="322">
                  <c:v>1736</c:v>
                </c:pt>
                <c:pt idx="323">
                  <c:v>1737</c:v>
                </c:pt>
                <c:pt idx="324">
                  <c:v>1738</c:v>
                </c:pt>
                <c:pt idx="325">
                  <c:v>1739</c:v>
                </c:pt>
                <c:pt idx="326">
                  <c:v>1740</c:v>
                </c:pt>
                <c:pt idx="327">
                  <c:v>1741</c:v>
                </c:pt>
                <c:pt idx="328">
                  <c:v>1742</c:v>
                </c:pt>
                <c:pt idx="329">
                  <c:v>1743</c:v>
                </c:pt>
                <c:pt idx="330">
                  <c:v>1744</c:v>
                </c:pt>
                <c:pt idx="331">
                  <c:v>1745</c:v>
                </c:pt>
                <c:pt idx="332">
                  <c:v>1746</c:v>
                </c:pt>
                <c:pt idx="333">
                  <c:v>1747</c:v>
                </c:pt>
                <c:pt idx="334">
                  <c:v>1748</c:v>
                </c:pt>
                <c:pt idx="335">
                  <c:v>1749</c:v>
                </c:pt>
                <c:pt idx="336">
                  <c:v>1750</c:v>
                </c:pt>
                <c:pt idx="337">
                  <c:v>1751</c:v>
                </c:pt>
                <c:pt idx="338">
                  <c:v>1752</c:v>
                </c:pt>
                <c:pt idx="339">
                  <c:v>1753</c:v>
                </c:pt>
                <c:pt idx="340">
                  <c:v>1754</c:v>
                </c:pt>
                <c:pt idx="341">
                  <c:v>1755</c:v>
                </c:pt>
                <c:pt idx="342">
                  <c:v>1756</c:v>
                </c:pt>
                <c:pt idx="343">
                  <c:v>1757</c:v>
                </c:pt>
                <c:pt idx="344">
                  <c:v>1758</c:v>
                </c:pt>
                <c:pt idx="345">
                  <c:v>1759</c:v>
                </c:pt>
                <c:pt idx="346">
                  <c:v>1760</c:v>
                </c:pt>
                <c:pt idx="347">
                  <c:v>1761</c:v>
                </c:pt>
                <c:pt idx="348">
                  <c:v>1762</c:v>
                </c:pt>
                <c:pt idx="349">
                  <c:v>1763</c:v>
                </c:pt>
                <c:pt idx="350">
                  <c:v>1764</c:v>
                </c:pt>
                <c:pt idx="351">
                  <c:v>1765</c:v>
                </c:pt>
                <c:pt idx="352">
                  <c:v>1766</c:v>
                </c:pt>
                <c:pt idx="353">
                  <c:v>1767</c:v>
                </c:pt>
                <c:pt idx="354">
                  <c:v>1768</c:v>
                </c:pt>
                <c:pt idx="355">
                  <c:v>1769</c:v>
                </c:pt>
                <c:pt idx="356">
                  <c:v>1770</c:v>
                </c:pt>
                <c:pt idx="357">
                  <c:v>1771</c:v>
                </c:pt>
                <c:pt idx="358">
                  <c:v>1772</c:v>
                </c:pt>
                <c:pt idx="359">
                  <c:v>1773</c:v>
                </c:pt>
                <c:pt idx="360">
                  <c:v>1774</c:v>
                </c:pt>
                <c:pt idx="361">
                  <c:v>1775</c:v>
                </c:pt>
                <c:pt idx="362">
                  <c:v>1776</c:v>
                </c:pt>
                <c:pt idx="363">
                  <c:v>1777</c:v>
                </c:pt>
                <c:pt idx="364">
                  <c:v>1778</c:v>
                </c:pt>
                <c:pt idx="365">
                  <c:v>1779</c:v>
                </c:pt>
                <c:pt idx="366">
                  <c:v>1780</c:v>
                </c:pt>
                <c:pt idx="367">
                  <c:v>1781</c:v>
                </c:pt>
                <c:pt idx="368">
                  <c:v>1782</c:v>
                </c:pt>
                <c:pt idx="369">
                  <c:v>1783</c:v>
                </c:pt>
                <c:pt idx="370">
                  <c:v>1784</c:v>
                </c:pt>
                <c:pt idx="371">
                  <c:v>1785</c:v>
                </c:pt>
                <c:pt idx="372">
                  <c:v>1786</c:v>
                </c:pt>
                <c:pt idx="373">
                  <c:v>1787</c:v>
                </c:pt>
                <c:pt idx="374">
                  <c:v>1788</c:v>
                </c:pt>
                <c:pt idx="375">
                  <c:v>1789</c:v>
                </c:pt>
                <c:pt idx="376">
                  <c:v>1790</c:v>
                </c:pt>
                <c:pt idx="377">
                  <c:v>1791</c:v>
                </c:pt>
                <c:pt idx="378">
                  <c:v>1792</c:v>
                </c:pt>
                <c:pt idx="379">
                  <c:v>1793</c:v>
                </c:pt>
                <c:pt idx="380">
                  <c:v>1794</c:v>
                </c:pt>
                <c:pt idx="381">
                  <c:v>1795</c:v>
                </c:pt>
                <c:pt idx="382">
                  <c:v>1796</c:v>
                </c:pt>
                <c:pt idx="383">
                  <c:v>1797</c:v>
                </c:pt>
                <c:pt idx="384">
                  <c:v>1798</c:v>
                </c:pt>
                <c:pt idx="385">
                  <c:v>1799</c:v>
                </c:pt>
                <c:pt idx="386">
                  <c:v>1800</c:v>
                </c:pt>
                <c:pt idx="387">
                  <c:v>1801</c:v>
                </c:pt>
                <c:pt idx="388">
                  <c:v>1802</c:v>
                </c:pt>
                <c:pt idx="389">
                  <c:v>1803</c:v>
                </c:pt>
                <c:pt idx="390">
                  <c:v>1804</c:v>
                </c:pt>
                <c:pt idx="391">
                  <c:v>1805</c:v>
                </c:pt>
                <c:pt idx="392">
                  <c:v>1806</c:v>
                </c:pt>
                <c:pt idx="393">
                  <c:v>1807</c:v>
                </c:pt>
                <c:pt idx="394">
                  <c:v>1808</c:v>
                </c:pt>
                <c:pt idx="395">
                  <c:v>1809</c:v>
                </c:pt>
                <c:pt idx="396">
                  <c:v>1810</c:v>
                </c:pt>
                <c:pt idx="397">
                  <c:v>1811</c:v>
                </c:pt>
                <c:pt idx="398">
                  <c:v>1812</c:v>
                </c:pt>
                <c:pt idx="399">
                  <c:v>1813</c:v>
                </c:pt>
                <c:pt idx="400">
                  <c:v>1814</c:v>
                </c:pt>
                <c:pt idx="401">
                  <c:v>1815</c:v>
                </c:pt>
                <c:pt idx="402">
                  <c:v>1816</c:v>
                </c:pt>
                <c:pt idx="403">
                  <c:v>1817</c:v>
                </c:pt>
                <c:pt idx="404">
                  <c:v>1818</c:v>
                </c:pt>
                <c:pt idx="405">
                  <c:v>1819</c:v>
                </c:pt>
                <c:pt idx="406">
                  <c:v>1820</c:v>
                </c:pt>
                <c:pt idx="407">
                  <c:v>1821</c:v>
                </c:pt>
                <c:pt idx="408">
                  <c:v>1822</c:v>
                </c:pt>
                <c:pt idx="409">
                  <c:v>1823</c:v>
                </c:pt>
                <c:pt idx="410">
                  <c:v>1824</c:v>
                </c:pt>
                <c:pt idx="411">
                  <c:v>1825</c:v>
                </c:pt>
                <c:pt idx="412">
                  <c:v>1826</c:v>
                </c:pt>
                <c:pt idx="413">
                  <c:v>1827</c:v>
                </c:pt>
                <c:pt idx="414">
                  <c:v>1828</c:v>
                </c:pt>
                <c:pt idx="415">
                  <c:v>1829</c:v>
                </c:pt>
                <c:pt idx="416">
                  <c:v>1830</c:v>
                </c:pt>
                <c:pt idx="417">
                  <c:v>1831</c:v>
                </c:pt>
                <c:pt idx="418">
                  <c:v>1832</c:v>
                </c:pt>
                <c:pt idx="419">
                  <c:v>1833</c:v>
                </c:pt>
                <c:pt idx="420">
                  <c:v>1834</c:v>
                </c:pt>
                <c:pt idx="421">
                  <c:v>1835</c:v>
                </c:pt>
                <c:pt idx="422">
                  <c:v>1836</c:v>
                </c:pt>
                <c:pt idx="423">
                  <c:v>1837</c:v>
                </c:pt>
                <c:pt idx="424">
                  <c:v>1838</c:v>
                </c:pt>
                <c:pt idx="425">
                  <c:v>1839</c:v>
                </c:pt>
                <c:pt idx="426">
                  <c:v>1840</c:v>
                </c:pt>
                <c:pt idx="427">
                  <c:v>1841</c:v>
                </c:pt>
                <c:pt idx="428">
                  <c:v>1842</c:v>
                </c:pt>
                <c:pt idx="429">
                  <c:v>1843</c:v>
                </c:pt>
                <c:pt idx="430">
                  <c:v>1844</c:v>
                </c:pt>
                <c:pt idx="431">
                  <c:v>1845</c:v>
                </c:pt>
                <c:pt idx="432">
                  <c:v>1846</c:v>
                </c:pt>
                <c:pt idx="433">
                  <c:v>1847</c:v>
                </c:pt>
                <c:pt idx="434">
                  <c:v>1848</c:v>
                </c:pt>
                <c:pt idx="435">
                  <c:v>1849</c:v>
                </c:pt>
                <c:pt idx="436">
                  <c:v>1850</c:v>
                </c:pt>
                <c:pt idx="437">
                  <c:v>1851</c:v>
                </c:pt>
                <c:pt idx="438">
                  <c:v>1852</c:v>
                </c:pt>
                <c:pt idx="439">
                  <c:v>1853</c:v>
                </c:pt>
                <c:pt idx="440">
                  <c:v>1854</c:v>
                </c:pt>
                <c:pt idx="441">
                  <c:v>1855</c:v>
                </c:pt>
                <c:pt idx="442">
                  <c:v>1856</c:v>
                </c:pt>
                <c:pt idx="443">
                  <c:v>1857</c:v>
                </c:pt>
                <c:pt idx="444">
                  <c:v>1858</c:v>
                </c:pt>
                <c:pt idx="445">
                  <c:v>1859</c:v>
                </c:pt>
                <c:pt idx="446">
                  <c:v>1860</c:v>
                </c:pt>
                <c:pt idx="447">
                  <c:v>1861</c:v>
                </c:pt>
                <c:pt idx="448">
                  <c:v>1862</c:v>
                </c:pt>
                <c:pt idx="449">
                  <c:v>1863</c:v>
                </c:pt>
                <c:pt idx="450">
                  <c:v>1864</c:v>
                </c:pt>
                <c:pt idx="451">
                  <c:v>1865</c:v>
                </c:pt>
                <c:pt idx="452">
                  <c:v>1866</c:v>
                </c:pt>
                <c:pt idx="453">
                  <c:v>1867</c:v>
                </c:pt>
                <c:pt idx="454">
                  <c:v>1868</c:v>
                </c:pt>
                <c:pt idx="455">
                  <c:v>1869</c:v>
                </c:pt>
                <c:pt idx="456">
                  <c:v>1870</c:v>
                </c:pt>
                <c:pt idx="457">
                  <c:v>1871</c:v>
                </c:pt>
                <c:pt idx="458">
                  <c:v>1872</c:v>
                </c:pt>
                <c:pt idx="459">
                  <c:v>1873</c:v>
                </c:pt>
                <c:pt idx="460">
                  <c:v>1874</c:v>
                </c:pt>
                <c:pt idx="461">
                  <c:v>1875</c:v>
                </c:pt>
                <c:pt idx="462">
                  <c:v>1876</c:v>
                </c:pt>
                <c:pt idx="463">
                  <c:v>1877</c:v>
                </c:pt>
                <c:pt idx="464">
                  <c:v>1878</c:v>
                </c:pt>
                <c:pt idx="465">
                  <c:v>1879</c:v>
                </c:pt>
                <c:pt idx="466">
                  <c:v>1880</c:v>
                </c:pt>
                <c:pt idx="467">
                  <c:v>1881</c:v>
                </c:pt>
                <c:pt idx="468">
                  <c:v>1882</c:v>
                </c:pt>
                <c:pt idx="469">
                  <c:v>1883</c:v>
                </c:pt>
                <c:pt idx="470">
                  <c:v>1884</c:v>
                </c:pt>
                <c:pt idx="471">
                  <c:v>1885</c:v>
                </c:pt>
                <c:pt idx="472">
                  <c:v>1886</c:v>
                </c:pt>
                <c:pt idx="473">
                  <c:v>1887</c:v>
                </c:pt>
                <c:pt idx="474">
                  <c:v>1888</c:v>
                </c:pt>
                <c:pt idx="475">
                  <c:v>1889</c:v>
                </c:pt>
                <c:pt idx="476">
                  <c:v>1890</c:v>
                </c:pt>
                <c:pt idx="477">
                  <c:v>1891</c:v>
                </c:pt>
                <c:pt idx="478">
                  <c:v>1892</c:v>
                </c:pt>
                <c:pt idx="479">
                  <c:v>1893</c:v>
                </c:pt>
                <c:pt idx="480">
                  <c:v>1894</c:v>
                </c:pt>
                <c:pt idx="481">
                  <c:v>1895</c:v>
                </c:pt>
                <c:pt idx="482">
                  <c:v>1896</c:v>
                </c:pt>
                <c:pt idx="483">
                  <c:v>1897</c:v>
                </c:pt>
                <c:pt idx="484">
                  <c:v>1898</c:v>
                </c:pt>
                <c:pt idx="485">
                  <c:v>1899</c:v>
                </c:pt>
                <c:pt idx="486">
                  <c:v>1900</c:v>
                </c:pt>
                <c:pt idx="487">
                  <c:v>1901</c:v>
                </c:pt>
                <c:pt idx="488">
                  <c:v>1902</c:v>
                </c:pt>
                <c:pt idx="489">
                  <c:v>1903</c:v>
                </c:pt>
                <c:pt idx="490">
                  <c:v>1904</c:v>
                </c:pt>
                <c:pt idx="491">
                  <c:v>1905</c:v>
                </c:pt>
                <c:pt idx="492">
                  <c:v>1906</c:v>
                </c:pt>
                <c:pt idx="493">
                  <c:v>1907</c:v>
                </c:pt>
                <c:pt idx="494">
                  <c:v>1908</c:v>
                </c:pt>
                <c:pt idx="495">
                  <c:v>1909</c:v>
                </c:pt>
                <c:pt idx="496">
                  <c:v>1910</c:v>
                </c:pt>
                <c:pt idx="497">
                  <c:v>1911</c:v>
                </c:pt>
                <c:pt idx="498">
                  <c:v>1912</c:v>
                </c:pt>
                <c:pt idx="499">
                  <c:v>1913</c:v>
                </c:pt>
                <c:pt idx="500">
                  <c:v>1914</c:v>
                </c:pt>
                <c:pt idx="501">
                  <c:v>1915</c:v>
                </c:pt>
                <c:pt idx="502">
                  <c:v>1916</c:v>
                </c:pt>
                <c:pt idx="503">
                  <c:v>1917</c:v>
                </c:pt>
                <c:pt idx="504">
                  <c:v>1918</c:v>
                </c:pt>
                <c:pt idx="505">
                  <c:v>1919</c:v>
                </c:pt>
                <c:pt idx="506">
                  <c:v>1920</c:v>
                </c:pt>
                <c:pt idx="507">
                  <c:v>1921</c:v>
                </c:pt>
                <c:pt idx="508">
                  <c:v>1922</c:v>
                </c:pt>
                <c:pt idx="509">
                  <c:v>1923</c:v>
                </c:pt>
                <c:pt idx="510">
                  <c:v>1924</c:v>
                </c:pt>
                <c:pt idx="511">
                  <c:v>1925</c:v>
                </c:pt>
                <c:pt idx="512">
                  <c:v>1926</c:v>
                </c:pt>
                <c:pt idx="513">
                  <c:v>1927</c:v>
                </c:pt>
                <c:pt idx="514">
                  <c:v>1928</c:v>
                </c:pt>
                <c:pt idx="515">
                  <c:v>1929</c:v>
                </c:pt>
                <c:pt idx="516">
                  <c:v>1930</c:v>
                </c:pt>
                <c:pt idx="517">
                  <c:v>1931</c:v>
                </c:pt>
                <c:pt idx="518">
                  <c:v>1932</c:v>
                </c:pt>
                <c:pt idx="519">
                  <c:v>1933</c:v>
                </c:pt>
                <c:pt idx="520">
                  <c:v>1934</c:v>
                </c:pt>
                <c:pt idx="521">
                  <c:v>1935</c:v>
                </c:pt>
                <c:pt idx="522">
                  <c:v>1936</c:v>
                </c:pt>
                <c:pt idx="523">
                  <c:v>1937</c:v>
                </c:pt>
                <c:pt idx="524">
                  <c:v>1938</c:v>
                </c:pt>
                <c:pt idx="525">
                  <c:v>1939</c:v>
                </c:pt>
                <c:pt idx="526">
                  <c:v>1940</c:v>
                </c:pt>
                <c:pt idx="527">
                  <c:v>1941</c:v>
                </c:pt>
                <c:pt idx="528">
                  <c:v>1942</c:v>
                </c:pt>
                <c:pt idx="529">
                  <c:v>1943</c:v>
                </c:pt>
                <c:pt idx="530">
                  <c:v>1944</c:v>
                </c:pt>
                <c:pt idx="531">
                  <c:v>1945</c:v>
                </c:pt>
                <c:pt idx="532">
                  <c:v>1946</c:v>
                </c:pt>
                <c:pt idx="533">
                  <c:v>1947</c:v>
                </c:pt>
                <c:pt idx="534">
                  <c:v>1948</c:v>
                </c:pt>
                <c:pt idx="535">
                  <c:v>1949</c:v>
                </c:pt>
                <c:pt idx="536">
                  <c:v>1950</c:v>
                </c:pt>
                <c:pt idx="537">
                  <c:v>1951</c:v>
                </c:pt>
                <c:pt idx="538">
                  <c:v>1952</c:v>
                </c:pt>
                <c:pt idx="539">
                  <c:v>1953</c:v>
                </c:pt>
                <c:pt idx="540">
                  <c:v>1954</c:v>
                </c:pt>
                <c:pt idx="541">
                  <c:v>1955</c:v>
                </c:pt>
                <c:pt idx="542">
                  <c:v>1956</c:v>
                </c:pt>
                <c:pt idx="543">
                  <c:v>1957</c:v>
                </c:pt>
                <c:pt idx="544">
                  <c:v>1958</c:v>
                </c:pt>
                <c:pt idx="545">
                  <c:v>1959</c:v>
                </c:pt>
                <c:pt idx="546">
                  <c:v>1960</c:v>
                </c:pt>
                <c:pt idx="547">
                  <c:v>1961</c:v>
                </c:pt>
                <c:pt idx="548">
                  <c:v>1962</c:v>
                </c:pt>
                <c:pt idx="549">
                  <c:v>1963</c:v>
                </c:pt>
                <c:pt idx="550">
                  <c:v>1964</c:v>
                </c:pt>
                <c:pt idx="551">
                  <c:v>1965</c:v>
                </c:pt>
                <c:pt idx="552">
                  <c:v>1966</c:v>
                </c:pt>
                <c:pt idx="553">
                  <c:v>1967</c:v>
                </c:pt>
                <c:pt idx="554">
                  <c:v>1968</c:v>
                </c:pt>
                <c:pt idx="555">
                  <c:v>1969</c:v>
                </c:pt>
                <c:pt idx="556">
                  <c:v>1970</c:v>
                </c:pt>
                <c:pt idx="557">
                  <c:v>1971</c:v>
                </c:pt>
                <c:pt idx="558">
                  <c:v>1972</c:v>
                </c:pt>
                <c:pt idx="559">
                  <c:v>1973</c:v>
                </c:pt>
                <c:pt idx="560">
                  <c:v>1974</c:v>
                </c:pt>
                <c:pt idx="561">
                  <c:v>1975</c:v>
                </c:pt>
                <c:pt idx="562">
                  <c:v>1976</c:v>
                </c:pt>
                <c:pt idx="563">
                  <c:v>1977</c:v>
                </c:pt>
                <c:pt idx="564">
                  <c:v>1978</c:v>
                </c:pt>
                <c:pt idx="565">
                  <c:v>1979</c:v>
                </c:pt>
                <c:pt idx="566">
                  <c:v>1980</c:v>
                </c:pt>
                <c:pt idx="567">
                  <c:v>1981</c:v>
                </c:pt>
                <c:pt idx="568">
                  <c:v>1982</c:v>
                </c:pt>
                <c:pt idx="569">
                  <c:v>1983</c:v>
                </c:pt>
                <c:pt idx="570">
                  <c:v>1984</c:v>
                </c:pt>
                <c:pt idx="571">
                  <c:v>1985</c:v>
                </c:pt>
                <c:pt idx="572">
                  <c:v>1986</c:v>
                </c:pt>
                <c:pt idx="573">
                  <c:v>1987</c:v>
                </c:pt>
                <c:pt idx="574">
                  <c:v>1988</c:v>
                </c:pt>
                <c:pt idx="575">
                  <c:v>1989</c:v>
                </c:pt>
                <c:pt idx="576">
                  <c:v>1990</c:v>
                </c:pt>
                <c:pt idx="577">
                  <c:v>1991</c:v>
                </c:pt>
                <c:pt idx="578">
                  <c:v>1992</c:v>
                </c:pt>
                <c:pt idx="579">
                  <c:v>1993</c:v>
                </c:pt>
                <c:pt idx="580">
                  <c:v>1994</c:v>
                </c:pt>
                <c:pt idx="581">
                  <c:v>1995</c:v>
                </c:pt>
                <c:pt idx="582">
                  <c:v>1996</c:v>
                </c:pt>
                <c:pt idx="583">
                  <c:v>1997</c:v>
                </c:pt>
                <c:pt idx="584">
                  <c:v>1998</c:v>
                </c:pt>
                <c:pt idx="585">
                  <c:v>1999</c:v>
                </c:pt>
              </c:numCache>
            </c:numRef>
          </c:xVal>
          <c:yVal>
            <c:numRef>
              <c:f>LADE!$E$2:$E$587</c:f>
              <c:numCache>
                <c:formatCode>General</c:formatCode>
                <c:ptCount val="586"/>
                <c:pt idx="54">
                  <c:v>0.31881000000000037</c:v>
                </c:pt>
                <c:pt idx="55">
                  <c:v>0.68315999999999999</c:v>
                </c:pt>
                <c:pt idx="56">
                  <c:v>0.86534000000000044</c:v>
                </c:pt>
                <c:pt idx="57">
                  <c:v>1.5485</c:v>
                </c:pt>
                <c:pt idx="58">
                  <c:v>1.798999999999999</c:v>
                </c:pt>
                <c:pt idx="59">
                  <c:v>2.8692899999999981</c:v>
                </c:pt>
                <c:pt idx="60">
                  <c:v>2.5960199999999984</c:v>
                </c:pt>
                <c:pt idx="61">
                  <c:v>1.36633</c:v>
                </c:pt>
                <c:pt idx="62">
                  <c:v>1.5029599999999999</c:v>
                </c:pt>
                <c:pt idx="63">
                  <c:v>0.91088000000000002</c:v>
                </c:pt>
                <c:pt idx="64">
                  <c:v>0.88810999999999996</c:v>
                </c:pt>
                <c:pt idx="65">
                  <c:v>0.86534000000000044</c:v>
                </c:pt>
                <c:pt idx="66">
                  <c:v>1.86731</c:v>
                </c:pt>
                <c:pt idx="67">
                  <c:v>1.1386099999999999</c:v>
                </c:pt>
                <c:pt idx="68">
                  <c:v>2.2088899999999998</c:v>
                </c:pt>
                <c:pt idx="69">
                  <c:v>2.80097</c:v>
                </c:pt>
                <c:pt idx="70">
                  <c:v>1.86731</c:v>
                </c:pt>
                <c:pt idx="71">
                  <c:v>0.77425000000000044</c:v>
                </c:pt>
                <c:pt idx="72">
                  <c:v>1.5940500000000009</c:v>
                </c:pt>
                <c:pt idx="73">
                  <c:v>1.5485</c:v>
                </c:pt>
                <c:pt idx="74">
                  <c:v>1.1158299999999992</c:v>
                </c:pt>
                <c:pt idx="75">
                  <c:v>1.821769999999999</c:v>
                </c:pt>
                <c:pt idx="76">
                  <c:v>2.0267200000000001</c:v>
                </c:pt>
                <c:pt idx="77">
                  <c:v>1.9811700000000001</c:v>
                </c:pt>
                <c:pt idx="78">
                  <c:v>1.8900800000000009</c:v>
                </c:pt>
                <c:pt idx="79">
                  <c:v>2.11781</c:v>
                </c:pt>
                <c:pt idx="80">
                  <c:v>2.3227499999999979</c:v>
                </c:pt>
                <c:pt idx="81">
                  <c:v>2.2088899999999998</c:v>
                </c:pt>
                <c:pt idx="82">
                  <c:v>1.6851400000000001</c:v>
                </c:pt>
                <c:pt idx="83">
                  <c:v>1.0930599999999999</c:v>
                </c:pt>
                <c:pt idx="84">
                  <c:v>1.798999999999999</c:v>
                </c:pt>
                <c:pt idx="85">
                  <c:v>1.8445400000000001</c:v>
                </c:pt>
                <c:pt idx="86">
                  <c:v>3.5392599999999979</c:v>
                </c:pt>
                <c:pt idx="87">
                  <c:v>3.9016199999999981</c:v>
                </c:pt>
                <c:pt idx="88">
                  <c:v>3.3243399999999999</c:v>
                </c:pt>
                <c:pt idx="89">
                  <c:v>3.0819299999999998</c:v>
                </c:pt>
                <c:pt idx="90">
                  <c:v>2.6955399999999998</c:v>
                </c:pt>
                <c:pt idx="91">
                  <c:v>1.2456399999999992</c:v>
                </c:pt>
                <c:pt idx="92">
                  <c:v>1.29318</c:v>
                </c:pt>
                <c:pt idx="93">
                  <c:v>2.0003700000000002</c:v>
                </c:pt>
                <c:pt idx="94">
                  <c:v>2.3250999999999982</c:v>
                </c:pt>
                <c:pt idx="95">
                  <c:v>2.5936399999999997</c:v>
                </c:pt>
                <c:pt idx="96">
                  <c:v>2.77115</c:v>
                </c:pt>
                <c:pt idx="97">
                  <c:v>2.1503800000000002</c:v>
                </c:pt>
                <c:pt idx="98">
                  <c:v>2.7243499999999998</c:v>
                </c:pt>
                <c:pt idx="99">
                  <c:v>2.6727699999999981</c:v>
                </c:pt>
                <c:pt idx="100">
                  <c:v>2.7076099999999999</c:v>
                </c:pt>
                <c:pt idx="101">
                  <c:v>2.1356299999999981</c:v>
                </c:pt>
                <c:pt idx="102">
                  <c:v>2.7745099999999998</c:v>
                </c:pt>
                <c:pt idx="103">
                  <c:v>2.4671400000000001</c:v>
                </c:pt>
                <c:pt idx="104">
                  <c:v>2.2863300000000017</c:v>
                </c:pt>
                <c:pt idx="105">
                  <c:v>3.1428499999999984</c:v>
                </c:pt>
                <c:pt idx="106">
                  <c:v>2.2073100000000019</c:v>
                </c:pt>
                <c:pt idx="107">
                  <c:v>1.8497299999999992</c:v>
                </c:pt>
                <c:pt idx="108">
                  <c:v>1.8557599999999999</c:v>
                </c:pt>
                <c:pt idx="109">
                  <c:v>2.076769999999998</c:v>
                </c:pt>
                <c:pt idx="110">
                  <c:v>2.0098099999999981</c:v>
                </c:pt>
                <c:pt idx="111">
                  <c:v>2.8515899999999981</c:v>
                </c:pt>
                <c:pt idx="112">
                  <c:v>1.64882</c:v>
                </c:pt>
                <c:pt idx="113">
                  <c:v>1.8061799999999999</c:v>
                </c:pt>
                <c:pt idx="114">
                  <c:v>3.0484599999999982</c:v>
                </c:pt>
                <c:pt idx="115">
                  <c:v>2.7932399999999999</c:v>
                </c:pt>
                <c:pt idx="116">
                  <c:v>1.8283199999999999</c:v>
                </c:pt>
                <c:pt idx="117">
                  <c:v>2.3942099999999984</c:v>
                </c:pt>
                <c:pt idx="118">
                  <c:v>3.15361</c:v>
                </c:pt>
                <c:pt idx="119">
                  <c:v>2.38618</c:v>
                </c:pt>
                <c:pt idx="120">
                  <c:v>2.635879999999998</c:v>
                </c:pt>
                <c:pt idx="121">
                  <c:v>2.3841299999999999</c:v>
                </c:pt>
                <c:pt idx="122">
                  <c:v>1.97099</c:v>
                </c:pt>
                <c:pt idx="123">
                  <c:v>1.781409999999999</c:v>
                </c:pt>
                <c:pt idx="124">
                  <c:v>2.1075699999999999</c:v>
                </c:pt>
                <c:pt idx="125">
                  <c:v>3.25807</c:v>
                </c:pt>
                <c:pt idx="126">
                  <c:v>2.4678800000000001</c:v>
                </c:pt>
                <c:pt idx="127">
                  <c:v>1.509509999999999</c:v>
                </c:pt>
                <c:pt idx="128">
                  <c:v>0.87394000000000072</c:v>
                </c:pt>
                <c:pt idx="129">
                  <c:v>1.39429</c:v>
                </c:pt>
                <c:pt idx="130">
                  <c:v>1.3829</c:v>
                </c:pt>
                <c:pt idx="131">
                  <c:v>1.453889999999999</c:v>
                </c:pt>
                <c:pt idx="132">
                  <c:v>1.0513899999999998</c:v>
                </c:pt>
                <c:pt idx="133">
                  <c:v>1.4056699999999986</c:v>
                </c:pt>
                <c:pt idx="134">
                  <c:v>2.082059999999998</c:v>
                </c:pt>
                <c:pt idx="135">
                  <c:v>1.79474</c:v>
                </c:pt>
                <c:pt idx="136">
                  <c:v>2.1356299999999981</c:v>
                </c:pt>
                <c:pt idx="137">
                  <c:v>2.5106399999999987</c:v>
                </c:pt>
                <c:pt idx="138">
                  <c:v>3.2580200000000001</c:v>
                </c:pt>
                <c:pt idx="139">
                  <c:v>2.5053399999999999</c:v>
                </c:pt>
                <c:pt idx="140">
                  <c:v>1.0701799999999999</c:v>
                </c:pt>
                <c:pt idx="141">
                  <c:v>1.7298299999999986</c:v>
                </c:pt>
                <c:pt idx="142">
                  <c:v>0.97841</c:v>
                </c:pt>
                <c:pt idx="143">
                  <c:v>1.534899999999999</c:v>
                </c:pt>
                <c:pt idx="144">
                  <c:v>2.2247300000000019</c:v>
                </c:pt>
                <c:pt idx="145">
                  <c:v>0.73668000000000045</c:v>
                </c:pt>
                <c:pt idx="146">
                  <c:v>0.9563199999999995</c:v>
                </c:pt>
                <c:pt idx="147">
                  <c:v>1.5951899999999999</c:v>
                </c:pt>
                <c:pt idx="148">
                  <c:v>1.3695199999999998</c:v>
                </c:pt>
                <c:pt idx="149">
                  <c:v>1.08891</c:v>
                </c:pt>
                <c:pt idx="150">
                  <c:v>1.08151</c:v>
                </c:pt>
                <c:pt idx="151">
                  <c:v>0.84178000000000042</c:v>
                </c:pt>
                <c:pt idx="152">
                  <c:v>1.6172800000000001</c:v>
                </c:pt>
                <c:pt idx="153">
                  <c:v>0.5149899999999995</c:v>
                </c:pt>
                <c:pt idx="154">
                  <c:v>1.1464700000000001</c:v>
                </c:pt>
                <c:pt idx="155">
                  <c:v>1.37083</c:v>
                </c:pt>
                <c:pt idx="156">
                  <c:v>1.4029999999999991</c:v>
                </c:pt>
                <c:pt idx="157">
                  <c:v>1.6467700000000001</c:v>
                </c:pt>
                <c:pt idx="158">
                  <c:v>1.4585599999999999</c:v>
                </c:pt>
                <c:pt idx="159">
                  <c:v>1.09426</c:v>
                </c:pt>
                <c:pt idx="160">
                  <c:v>0.93822000000000005</c:v>
                </c:pt>
                <c:pt idx="161">
                  <c:v>1.8771100000000001</c:v>
                </c:pt>
                <c:pt idx="162">
                  <c:v>1.205449999999999</c:v>
                </c:pt>
                <c:pt idx="163">
                  <c:v>0.70450999999999997</c:v>
                </c:pt>
                <c:pt idx="164">
                  <c:v>1.39229</c:v>
                </c:pt>
                <c:pt idx="165">
                  <c:v>0.95096999999999998</c:v>
                </c:pt>
                <c:pt idx="166">
                  <c:v>1.30257</c:v>
                </c:pt>
                <c:pt idx="167">
                  <c:v>0.33151000000000042</c:v>
                </c:pt>
                <c:pt idx="168">
                  <c:v>0.82908000000000004</c:v>
                </c:pt>
                <c:pt idx="169">
                  <c:v>1.1739599999999999</c:v>
                </c:pt>
                <c:pt idx="170">
                  <c:v>1.1967399999999999</c:v>
                </c:pt>
                <c:pt idx="171">
                  <c:v>1.2134699999999992</c:v>
                </c:pt>
                <c:pt idx="172">
                  <c:v>1.2757599999999998</c:v>
                </c:pt>
                <c:pt idx="173">
                  <c:v>1.14049</c:v>
                </c:pt>
                <c:pt idx="174">
                  <c:v>0.61746999999999996</c:v>
                </c:pt>
                <c:pt idx="175">
                  <c:v>0.74203000000000041</c:v>
                </c:pt>
                <c:pt idx="176">
                  <c:v>1.56508</c:v>
                </c:pt>
                <c:pt idx="177">
                  <c:v>0.96770000000000045</c:v>
                </c:pt>
                <c:pt idx="178">
                  <c:v>0.56855999999999951</c:v>
                </c:pt>
                <c:pt idx="179">
                  <c:v>0.70252000000000003</c:v>
                </c:pt>
                <c:pt idx="180">
                  <c:v>0.79759999999999998</c:v>
                </c:pt>
                <c:pt idx="181">
                  <c:v>1.430439999999999</c:v>
                </c:pt>
                <c:pt idx="182">
                  <c:v>0.75740000000000041</c:v>
                </c:pt>
                <c:pt idx="183">
                  <c:v>0.87929000000000046</c:v>
                </c:pt>
                <c:pt idx="184">
                  <c:v>0.75740000000000041</c:v>
                </c:pt>
                <c:pt idx="185">
                  <c:v>0.36498000000000042</c:v>
                </c:pt>
                <c:pt idx="186">
                  <c:v>0.48152000000000023</c:v>
                </c:pt>
                <c:pt idx="187">
                  <c:v>0.24110000000000001</c:v>
                </c:pt>
                <c:pt idx="188">
                  <c:v>0</c:v>
                </c:pt>
                <c:pt idx="189">
                  <c:v>0.4560700000000002</c:v>
                </c:pt>
                <c:pt idx="190">
                  <c:v>0.75809000000000071</c:v>
                </c:pt>
                <c:pt idx="191">
                  <c:v>0.62282000000000071</c:v>
                </c:pt>
                <c:pt idx="192">
                  <c:v>0.7922400000000005</c:v>
                </c:pt>
                <c:pt idx="193">
                  <c:v>0.80027000000000004</c:v>
                </c:pt>
                <c:pt idx="194">
                  <c:v>0.79759999999999998</c:v>
                </c:pt>
                <c:pt idx="195">
                  <c:v>0.63620000000000043</c:v>
                </c:pt>
                <c:pt idx="196">
                  <c:v>0.68174000000000046</c:v>
                </c:pt>
                <c:pt idx="197">
                  <c:v>0.98712</c:v>
                </c:pt>
                <c:pt idx="198">
                  <c:v>0.53037000000000001</c:v>
                </c:pt>
                <c:pt idx="199">
                  <c:v>1.09494</c:v>
                </c:pt>
                <c:pt idx="200">
                  <c:v>1.4337999999999984</c:v>
                </c:pt>
                <c:pt idx="201">
                  <c:v>1.56508</c:v>
                </c:pt>
                <c:pt idx="202">
                  <c:v>1.7338699999999991</c:v>
                </c:pt>
                <c:pt idx="203">
                  <c:v>1.3059299999999991</c:v>
                </c:pt>
                <c:pt idx="204">
                  <c:v>1.1009800000000001</c:v>
                </c:pt>
                <c:pt idx="205">
                  <c:v>1.214839999999999</c:v>
                </c:pt>
                <c:pt idx="206">
                  <c:v>1.471309999999999</c:v>
                </c:pt>
                <c:pt idx="207">
                  <c:v>1.38426</c:v>
                </c:pt>
                <c:pt idx="208">
                  <c:v>1.222869999999999</c:v>
                </c:pt>
                <c:pt idx="209">
                  <c:v>1.5315999999999992</c:v>
                </c:pt>
                <c:pt idx="210">
                  <c:v>0.96235000000000004</c:v>
                </c:pt>
                <c:pt idx="211">
                  <c:v>1.4170599999999998</c:v>
                </c:pt>
                <c:pt idx="212">
                  <c:v>1.2516699999999992</c:v>
                </c:pt>
                <c:pt idx="213">
                  <c:v>1.27843</c:v>
                </c:pt>
                <c:pt idx="214">
                  <c:v>0.28864000000000001</c:v>
                </c:pt>
                <c:pt idx="215">
                  <c:v>1.10229</c:v>
                </c:pt>
                <c:pt idx="216">
                  <c:v>1.6380600000000001</c:v>
                </c:pt>
                <c:pt idx="217">
                  <c:v>0.58330999999999955</c:v>
                </c:pt>
                <c:pt idx="218">
                  <c:v>1.2737599999999998</c:v>
                </c:pt>
                <c:pt idx="219">
                  <c:v>0.81501999999999997</c:v>
                </c:pt>
                <c:pt idx="220">
                  <c:v>0.93827000000000005</c:v>
                </c:pt>
                <c:pt idx="221">
                  <c:v>1.2382899999999999</c:v>
                </c:pt>
                <c:pt idx="222">
                  <c:v>1.54304</c:v>
                </c:pt>
                <c:pt idx="223">
                  <c:v>1.816929999999999</c:v>
                </c:pt>
                <c:pt idx="224">
                  <c:v>1.7928500000000001</c:v>
                </c:pt>
                <c:pt idx="225">
                  <c:v>1.04945</c:v>
                </c:pt>
                <c:pt idx="226">
                  <c:v>1.3829499999999999</c:v>
                </c:pt>
                <c:pt idx="227">
                  <c:v>0.92017000000000004</c:v>
                </c:pt>
                <c:pt idx="228">
                  <c:v>0.63085000000000047</c:v>
                </c:pt>
                <c:pt idx="229">
                  <c:v>1.0426800000000001</c:v>
                </c:pt>
                <c:pt idx="230">
                  <c:v>0.83306999999999998</c:v>
                </c:pt>
                <c:pt idx="231">
                  <c:v>1.1638899999999999</c:v>
                </c:pt>
                <c:pt idx="232">
                  <c:v>0.98432999999999959</c:v>
                </c:pt>
                <c:pt idx="233">
                  <c:v>0.50622999999999996</c:v>
                </c:pt>
                <c:pt idx="234">
                  <c:v>0.8437100000000004</c:v>
                </c:pt>
                <c:pt idx="235">
                  <c:v>1.54681</c:v>
                </c:pt>
                <c:pt idx="236">
                  <c:v>1.3207800000000001</c:v>
                </c:pt>
                <c:pt idx="237">
                  <c:v>1.7437299999999989</c:v>
                </c:pt>
                <c:pt idx="238">
                  <c:v>1.43431</c:v>
                </c:pt>
                <c:pt idx="239">
                  <c:v>1.4905599999999999</c:v>
                </c:pt>
                <c:pt idx="240">
                  <c:v>0.69147999999999998</c:v>
                </c:pt>
                <c:pt idx="241">
                  <c:v>1.2936899999999998</c:v>
                </c:pt>
                <c:pt idx="242">
                  <c:v>0.98432999999999959</c:v>
                </c:pt>
                <c:pt idx="243">
                  <c:v>1.202569999999999</c:v>
                </c:pt>
                <c:pt idx="244">
                  <c:v>1.6851400000000001</c:v>
                </c:pt>
                <c:pt idx="245">
                  <c:v>1.2655699999999992</c:v>
                </c:pt>
                <c:pt idx="246">
                  <c:v>0.9792000000000004</c:v>
                </c:pt>
                <c:pt idx="247">
                  <c:v>1.5029599999999999</c:v>
                </c:pt>
                <c:pt idx="248">
                  <c:v>0.92808000000000002</c:v>
                </c:pt>
                <c:pt idx="249">
                  <c:v>0.73121999999999998</c:v>
                </c:pt>
                <c:pt idx="250">
                  <c:v>1.3072899999999998</c:v>
                </c:pt>
                <c:pt idx="251">
                  <c:v>1.6151599999999999</c:v>
                </c:pt>
                <c:pt idx="252">
                  <c:v>1.547809999999999</c:v>
                </c:pt>
                <c:pt idx="253">
                  <c:v>1.2898199999999991</c:v>
                </c:pt>
                <c:pt idx="254">
                  <c:v>1.0014999999999992</c:v>
                </c:pt>
                <c:pt idx="255">
                  <c:v>1.67439</c:v>
                </c:pt>
                <c:pt idx="256">
                  <c:v>1.13412</c:v>
                </c:pt>
                <c:pt idx="257">
                  <c:v>1.36696</c:v>
                </c:pt>
                <c:pt idx="258">
                  <c:v>1.53321</c:v>
                </c:pt>
                <c:pt idx="259">
                  <c:v>1.7519099999999992</c:v>
                </c:pt>
                <c:pt idx="260">
                  <c:v>1.74613</c:v>
                </c:pt>
                <c:pt idx="261">
                  <c:v>0.71648999999999996</c:v>
                </c:pt>
                <c:pt idx="262">
                  <c:v>1.08555</c:v>
                </c:pt>
                <c:pt idx="263">
                  <c:v>0.77884000000000075</c:v>
                </c:pt>
                <c:pt idx="264">
                  <c:v>1.0908899999999999</c:v>
                </c:pt>
                <c:pt idx="265">
                  <c:v>1.1327799999999999</c:v>
                </c:pt>
                <c:pt idx="266">
                  <c:v>1.0745400000000001</c:v>
                </c:pt>
                <c:pt idx="267">
                  <c:v>1.26033</c:v>
                </c:pt>
                <c:pt idx="268">
                  <c:v>1.7169599999999998</c:v>
                </c:pt>
                <c:pt idx="269">
                  <c:v>1.8228599999999999</c:v>
                </c:pt>
                <c:pt idx="270">
                  <c:v>1.50074</c:v>
                </c:pt>
                <c:pt idx="271">
                  <c:v>0.67813000000000045</c:v>
                </c:pt>
                <c:pt idx="272">
                  <c:v>1.2996599999999998</c:v>
                </c:pt>
                <c:pt idx="273">
                  <c:v>1.56555</c:v>
                </c:pt>
                <c:pt idx="274">
                  <c:v>1.22685</c:v>
                </c:pt>
                <c:pt idx="275">
                  <c:v>0.2852800000000002</c:v>
                </c:pt>
                <c:pt idx="276">
                  <c:v>0.5852999999999996</c:v>
                </c:pt>
                <c:pt idx="277">
                  <c:v>0.39248000000000044</c:v>
                </c:pt>
                <c:pt idx="278">
                  <c:v>0.92047000000000001</c:v>
                </c:pt>
                <c:pt idx="279">
                  <c:v>0.91278000000000004</c:v>
                </c:pt>
                <c:pt idx="280">
                  <c:v>1.0293999999999992</c:v>
                </c:pt>
                <c:pt idx="281">
                  <c:v>0.79701999999999951</c:v>
                </c:pt>
                <c:pt idx="282">
                  <c:v>0.63135000000000041</c:v>
                </c:pt>
                <c:pt idx="283">
                  <c:v>0.75748000000000004</c:v>
                </c:pt>
                <c:pt idx="284">
                  <c:v>0.75934000000000046</c:v>
                </c:pt>
                <c:pt idx="285">
                  <c:v>0.75148000000000004</c:v>
                </c:pt>
                <c:pt idx="286">
                  <c:v>0.72871000000000041</c:v>
                </c:pt>
                <c:pt idx="287">
                  <c:v>0.95170000000000043</c:v>
                </c:pt>
                <c:pt idx="288">
                  <c:v>0.84257000000000004</c:v>
                </c:pt>
                <c:pt idx="289">
                  <c:v>0.97113000000000005</c:v>
                </c:pt>
                <c:pt idx="290">
                  <c:v>0.95643</c:v>
                </c:pt>
                <c:pt idx="291">
                  <c:v>0.66039000000000059</c:v>
                </c:pt>
                <c:pt idx="292">
                  <c:v>0.91088000000000002</c:v>
                </c:pt>
                <c:pt idx="293">
                  <c:v>1.434639999999999</c:v>
                </c:pt>
                <c:pt idx="294">
                  <c:v>0.88810999999999996</c:v>
                </c:pt>
                <c:pt idx="295">
                  <c:v>0.52612999999999999</c:v>
                </c:pt>
                <c:pt idx="296">
                  <c:v>0.69147999999999998</c:v>
                </c:pt>
                <c:pt idx="297">
                  <c:v>0.79701999999999951</c:v>
                </c:pt>
                <c:pt idx="298">
                  <c:v>0.78166999999999998</c:v>
                </c:pt>
                <c:pt idx="299">
                  <c:v>0.68315999999999999</c:v>
                </c:pt>
                <c:pt idx="300">
                  <c:v>0.76664000000000077</c:v>
                </c:pt>
                <c:pt idx="301">
                  <c:v>0.8437100000000004</c:v>
                </c:pt>
                <c:pt idx="302">
                  <c:v>1.1158299999999992</c:v>
                </c:pt>
                <c:pt idx="303">
                  <c:v>1.0019699999999991</c:v>
                </c:pt>
                <c:pt idx="304">
                  <c:v>1.0060899999999999</c:v>
                </c:pt>
                <c:pt idx="305">
                  <c:v>1.1364300000000001</c:v>
                </c:pt>
                <c:pt idx="306">
                  <c:v>1.53443</c:v>
                </c:pt>
                <c:pt idx="307">
                  <c:v>0.79813999999999996</c:v>
                </c:pt>
                <c:pt idx="308">
                  <c:v>1.11575</c:v>
                </c:pt>
                <c:pt idx="309">
                  <c:v>0.62807000000000046</c:v>
                </c:pt>
                <c:pt idx="310">
                  <c:v>1.41045</c:v>
                </c:pt>
                <c:pt idx="311">
                  <c:v>1.04634</c:v>
                </c:pt>
                <c:pt idx="312">
                  <c:v>1.04328</c:v>
                </c:pt>
                <c:pt idx="313">
                  <c:v>1.07613</c:v>
                </c:pt>
                <c:pt idx="314">
                  <c:v>1.3086899999999999</c:v>
                </c:pt>
                <c:pt idx="315">
                  <c:v>1.36022</c:v>
                </c:pt>
                <c:pt idx="316">
                  <c:v>0.81203999999999998</c:v>
                </c:pt>
                <c:pt idx="317">
                  <c:v>0.95923999999999998</c:v>
                </c:pt>
                <c:pt idx="318">
                  <c:v>0.37257000000000023</c:v>
                </c:pt>
                <c:pt idx="319">
                  <c:v>0.65028000000000041</c:v>
                </c:pt>
                <c:pt idx="320">
                  <c:v>0.62908000000000042</c:v>
                </c:pt>
                <c:pt idx="321">
                  <c:v>0.6330600000000004</c:v>
                </c:pt>
                <c:pt idx="322">
                  <c:v>0.66623000000000043</c:v>
                </c:pt>
                <c:pt idx="323">
                  <c:v>0.64096000000000042</c:v>
                </c:pt>
                <c:pt idx="324">
                  <c:v>0.76929000000000058</c:v>
                </c:pt>
                <c:pt idx="325">
                  <c:v>1.34721</c:v>
                </c:pt>
                <c:pt idx="326">
                  <c:v>1.2298399999999992</c:v>
                </c:pt>
                <c:pt idx="327">
                  <c:v>1.067939999999999</c:v>
                </c:pt>
                <c:pt idx="328">
                  <c:v>1.343429999999999</c:v>
                </c:pt>
                <c:pt idx="329">
                  <c:v>0.74499000000000071</c:v>
                </c:pt>
                <c:pt idx="330">
                  <c:v>0.93910000000000005</c:v>
                </c:pt>
                <c:pt idx="331">
                  <c:v>1.06064</c:v>
                </c:pt>
                <c:pt idx="332">
                  <c:v>1.4902</c:v>
                </c:pt>
                <c:pt idx="333">
                  <c:v>1.26955</c:v>
                </c:pt>
                <c:pt idx="334">
                  <c:v>1.5417899999999998</c:v>
                </c:pt>
                <c:pt idx="335">
                  <c:v>1.2075099999999992</c:v>
                </c:pt>
                <c:pt idx="336">
                  <c:v>0.83706999999999998</c:v>
                </c:pt>
                <c:pt idx="337">
                  <c:v>1.6488700000000001</c:v>
                </c:pt>
                <c:pt idx="338">
                  <c:v>1.237919999999999</c:v>
                </c:pt>
                <c:pt idx="339">
                  <c:v>1.14313</c:v>
                </c:pt>
                <c:pt idx="340">
                  <c:v>1.007679999999999</c:v>
                </c:pt>
                <c:pt idx="341">
                  <c:v>1.13689</c:v>
                </c:pt>
                <c:pt idx="342">
                  <c:v>1.12852</c:v>
                </c:pt>
                <c:pt idx="343">
                  <c:v>1.1724300000000001</c:v>
                </c:pt>
                <c:pt idx="344">
                  <c:v>0.84148999999999996</c:v>
                </c:pt>
                <c:pt idx="345">
                  <c:v>1.0494599999999998</c:v>
                </c:pt>
                <c:pt idx="346">
                  <c:v>1.1858599999999999</c:v>
                </c:pt>
                <c:pt idx="347">
                  <c:v>1.4008999999999991</c:v>
                </c:pt>
                <c:pt idx="348">
                  <c:v>1.19099</c:v>
                </c:pt>
                <c:pt idx="349">
                  <c:v>1.5103500000000001</c:v>
                </c:pt>
                <c:pt idx="350">
                  <c:v>1.4504199999999998</c:v>
                </c:pt>
                <c:pt idx="351">
                  <c:v>0.80847000000000002</c:v>
                </c:pt>
                <c:pt idx="352">
                  <c:v>1.02275</c:v>
                </c:pt>
                <c:pt idx="353">
                  <c:v>1.433889999999999</c:v>
                </c:pt>
                <c:pt idx="354">
                  <c:v>1.0527</c:v>
                </c:pt>
                <c:pt idx="355">
                  <c:v>1.2976799999999991</c:v>
                </c:pt>
                <c:pt idx="356">
                  <c:v>1.027269999999999</c:v>
                </c:pt>
                <c:pt idx="357">
                  <c:v>0.96268000000000042</c:v>
                </c:pt>
                <c:pt idx="358">
                  <c:v>1.31826</c:v>
                </c:pt>
                <c:pt idx="359">
                  <c:v>0.90359</c:v>
                </c:pt>
                <c:pt idx="360">
                  <c:v>1.1685800000000008</c:v>
                </c:pt>
                <c:pt idx="361">
                  <c:v>1.30098</c:v>
                </c:pt>
                <c:pt idx="362">
                  <c:v>1.233819999999999</c:v>
                </c:pt>
                <c:pt idx="363">
                  <c:v>0.84090000000000042</c:v>
                </c:pt>
                <c:pt idx="364">
                  <c:v>1.30701</c:v>
                </c:pt>
                <c:pt idx="365">
                  <c:v>0.79908999999999997</c:v>
                </c:pt>
                <c:pt idx="366">
                  <c:v>1.5162199999999999</c:v>
                </c:pt>
                <c:pt idx="367">
                  <c:v>0.83175000000000043</c:v>
                </c:pt>
                <c:pt idx="368">
                  <c:v>1.63747</c:v>
                </c:pt>
                <c:pt idx="369">
                  <c:v>1.1924500000000009</c:v>
                </c:pt>
                <c:pt idx="370">
                  <c:v>1.78128</c:v>
                </c:pt>
                <c:pt idx="371">
                  <c:v>1.46044</c:v>
                </c:pt>
                <c:pt idx="372">
                  <c:v>1.4105799999999991</c:v>
                </c:pt>
                <c:pt idx="373">
                  <c:v>1.2901400000000001</c:v>
                </c:pt>
                <c:pt idx="374">
                  <c:v>1.66971</c:v>
                </c:pt>
                <c:pt idx="375">
                  <c:v>1.13134</c:v>
                </c:pt>
                <c:pt idx="376">
                  <c:v>1.0253599999999998</c:v>
                </c:pt>
                <c:pt idx="377">
                  <c:v>1.1148199999999999</c:v>
                </c:pt>
                <c:pt idx="378">
                  <c:v>1.1614899999999999</c:v>
                </c:pt>
                <c:pt idx="379">
                  <c:v>1.4246799999999991</c:v>
                </c:pt>
                <c:pt idx="380">
                  <c:v>1.14364</c:v>
                </c:pt>
                <c:pt idx="381">
                  <c:v>0.8431500000000004</c:v>
                </c:pt>
                <c:pt idx="382">
                  <c:v>1.1262399999999999</c:v>
                </c:pt>
                <c:pt idx="383">
                  <c:v>1.1023700000000001</c:v>
                </c:pt>
                <c:pt idx="384">
                  <c:v>1.4276999999999984</c:v>
                </c:pt>
                <c:pt idx="385">
                  <c:v>1.1499599999999999</c:v>
                </c:pt>
                <c:pt idx="386">
                  <c:v>1.0793599999999999</c:v>
                </c:pt>
                <c:pt idx="387">
                  <c:v>0.4510200000000002</c:v>
                </c:pt>
                <c:pt idx="388">
                  <c:v>1.039909999999999</c:v>
                </c:pt>
                <c:pt idx="389">
                  <c:v>1.0495599999999998</c:v>
                </c:pt>
                <c:pt idx="390">
                  <c:v>1.05854</c:v>
                </c:pt>
                <c:pt idx="391">
                  <c:v>0.87072000000000072</c:v>
                </c:pt>
                <c:pt idx="392">
                  <c:v>1.2472699999999992</c:v>
                </c:pt>
                <c:pt idx="393">
                  <c:v>1.77034</c:v>
                </c:pt>
                <c:pt idx="394">
                  <c:v>1.3405400000000001</c:v>
                </c:pt>
                <c:pt idx="395">
                  <c:v>1.07498</c:v>
                </c:pt>
                <c:pt idx="396">
                  <c:v>0.74961000000000044</c:v>
                </c:pt>
                <c:pt idx="397">
                  <c:v>1.17862</c:v>
                </c:pt>
                <c:pt idx="398">
                  <c:v>1.05243</c:v>
                </c:pt>
                <c:pt idx="399">
                  <c:v>0.35647000000000023</c:v>
                </c:pt>
                <c:pt idx="400">
                  <c:v>0.67766000000000071</c:v>
                </c:pt>
                <c:pt idx="401">
                  <c:v>0.40437000000000023</c:v>
                </c:pt>
                <c:pt idx="402">
                  <c:v>0.48083000000000026</c:v>
                </c:pt>
                <c:pt idx="403">
                  <c:v>0.77149000000000045</c:v>
                </c:pt>
                <c:pt idx="404">
                  <c:v>0.95562000000000058</c:v>
                </c:pt>
                <c:pt idx="405">
                  <c:v>0.67830000000000046</c:v>
                </c:pt>
                <c:pt idx="406">
                  <c:v>0.77951999999999999</c:v>
                </c:pt>
                <c:pt idx="407">
                  <c:v>0.37321000000000026</c:v>
                </c:pt>
                <c:pt idx="408">
                  <c:v>1.2715299999999992</c:v>
                </c:pt>
                <c:pt idx="409">
                  <c:v>1.0597799999999991</c:v>
                </c:pt>
                <c:pt idx="410">
                  <c:v>0.91534000000000004</c:v>
                </c:pt>
                <c:pt idx="411">
                  <c:v>0.85024999999999995</c:v>
                </c:pt>
                <c:pt idx="412">
                  <c:v>0.91822000000000004</c:v>
                </c:pt>
                <c:pt idx="413">
                  <c:v>0.94506000000000001</c:v>
                </c:pt>
                <c:pt idx="414">
                  <c:v>0.97030000000000005</c:v>
                </c:pt>
                <c:pt idx="415">
                  <c:v>0.92049999999999998</c:v>
                </c:pt>
                <c:pt idx="416">
                  <c:v>0.57859000000000005</c:v>
                </c:pt>
                <c:pt idx="417">
                  <c:v>0.59926999999999941</c:v>
                </c:pt>
                <c:pt idx="418">
                  <c:v>0.5939599999999996</c:v>
                </c:pt>
                <c:pt idx="419">
                  <c:v>0.78559000000000001</c:v>
                </c:pt>
                <c:pt idx="420">
                  <c:v>0.98654999999999959</c:v>
                </c:pt>
                <c:pt idx="421">
                  <c:v>0.71928999999999998</c:v>
                </c:pt>
                <c:pt idx="422">
                  <c:v>0.82193000000000005</c:v>
                </c:pt>
                <c:pt idx="423">
                  <c:v>0.88722000000000001</c:v>
                </c:pt>
                <c:pt idx="424">
                  <c:v>0.77566000000000046</c:v>
                </c:pt>
                <c:pt idx="425">
                  <c:v>0.87678000000000045</c:v>
                </c:pt>
                <c:pt idx="426">
                  <c:v>0.79108000000000001</c:v>
                </c:pt>
                <c:pt idx="427">
                  <c:v>0.52927999999999997</c:v>
                </c:pt>
                <c:pt idx="428">
                  <c:v>1.0757199999999998</c:v>
                </c:pt>
                <c:pt idx="429">
                  <c:v>0.64192000000000071</c:v>
                </c:pt>
                <c:pt idx="430">
                  <c:v>0.95668000000000042</c:v>
                </c:pt>
                <c:pt idx="431">
                  <c:v>1.0986499999999999</c:v>
                </c:pt>
                <c:pt idx="432">
                  <c:v>1.2691899999999998</c:v>
                </c:pt>
                <c:pt idx="433">
                  <c:v>1.531879999999999</c:v>
                </c:pt>
                <c:pt idx="434">
                  <c:v>1.14568</c:v>
                </c:pt>
                <c:pt idx="435">
                  <c:v>1.2554299999999992</c:v>
                </c:pt>
                <c:pt idx="436">
                  <c:v>0.88957999999999959</c:v>
                </c:pt>
                <c:pt idx="437">
                  <c:v>1.00603</c:v>
                </c:pt>
                <c:pt idx="438">
                  <c:v>0.91468000000000005</c:v>
                </c:pt>
                <c:pt idx="439">
                  <c:v>1.2273499999999991</c:v>
                </c:pt>
                <c:pt idx="440">
                  <c:v>0.73121999999999998</c:v>
                </c:pt>
                <c:pt idx="441">
                  <c:v>0.97319999999999995</c:v>
                </c:pt>
                <c:pt idx="442">
                  <c:v>1.07995</c:v>
                </c:pt>
                <c:pt idx="443">
                  <c:v>1.0145</c:v>
                </c:pt>
                <c:pt idx="444">
                  <c:v>1.07948</c:v>
                </c:pt>
                <c:pt idx="445">
                  <c:v>1.1214</c:v>
                </c:pt>
                <c:pt idx="446">
                  <c:v>0.92266999999999999</c:v>
                </c:pt>
                <c:pt idx="447">
                  <c:v>1.0573299999999992</c:v>
                </c:pt>
                <c:pt idx="448">
                  <c:v>1.0485800000000001</c:v>
                </c:pt>
                <c:pt idx="449">
                  <c:v>1.14191</c:v>
                </c:pt>
                <c:pt idx="450">
                  <c:v>1.2979599999999998</c:v>
                </c:pt>
                <c:pt idx="451">
                  <c:v>1.227009999999999</c:v>
                </c:pt>
                <c:pt idx="452">
                  <c:v>1.2877599999999998</c:v>
                </c:pt>
                <c:pt idx="453">
                  <c:v>0.99668000000000001</c:v>
                </c:pt>
                <c:pt idx="454">
                  <c:v>1.16882</c:v>
                </c:pt>
                <c:pt idx="455">
                  <c:v>0.91590000000000005</c:v>
                </c:pt>
                <c:pt idx="456">
                  <c:v>1.416029999999999</c:v>
                </c:pt>
                <c:pt idx="457">
                  <c:v>0.79262999999999995</c:v>
                </c:pt>
                <c:pt idx="458">
                  <c:v>1.059669999999999</c:v>
                </c:pt>
                <c:pt idx="459">
                  <c:v>1.5341199999999999</c:v>
                </c:pt>
                <c:pt idx="460">
                  <c:v>1.5593899999999998</c:v>
                </c:pt>
                <c:pt idx="461">
                  <c:v>1.4991099999999991</c:v>
                </c:pt>
                <c:pt idx="462">
                  <c:v>1.1785699999999999</c:v>
                </c:pt>
                <c:pt idx="463">
                  <c:v>1.3630899999999999</c:v>
                </c:pt>
                <c:pt idx="464">
                  <c:v>0.8538100000000004</c:v>
                </c:pt>
                <c:pt idx="465">
                  <c:v>1.1138199999999998</c:v>
                </c:pt>
                <c:pt idx="466">
                  <c:v>0.75097000000000058</c:v>
                </c:pt>
                <c:pt idx="467">
                  <c:v>0.96650999999999998</c:v>
                </c:pt>
                <c:pt idx="468">
                  <c:v>0.50819000000000003</c:v>
                </c:pt>
                <c:pt idx="469">
                  <c:v>0.71838000000000002</c:v>
                </c:pt>
                <c:pt idx="470">
                  <c:v>0.64856000000000003</c:v>
                </c:pt>
                <c:pt idx="471">
                  <c:v>0.96979000000000071</c:v>
                </c:pt>
                <c:pt idx="472">
                  <c:v>0.76478000000000046</c:v>
                </c:pt>
                <c:pt idx="473">
                  <c:v>1.2107999999999992</c:v>
                </c:pt>
                <c:pt idx="474">
                  <c:v>0.83240000000000003</c:v>
                </c:pt>
                <c:pt idx="475">
                  <c:v>0.77763000000000071</c:v>
                </c:pt>
                <c:pt idx="476">
                  <c:v>0.66571000000000058</c:v>
                </c:pt>
                <c:pt idx="477">
                  <c:v>0.75076000000000043</c:v>
                </c:pt>
                <c:pt idx="478">
                  <c:v>0.89492000000000005</c:v>
                </c:pt>
                <c:pt idx="479">
                  <c:v>0.75853999999999999</c:v>
                </c:pt>
                <c:pt idx="480">
                  <c:v>0.89602000000000004</c:v>
                </c:pt>
                <c:pt idx="481">
                  <c:v>0.99685000000000001</c:v>
                </c:pt>
                <c:pt idx="482">
                  <c:v>1.0682</c:v>
                </c:pt>
                <c:pt idx="483">
                  <c:v>0.91595000000000004</c:v>
                </c:pt>
                <c:pt idx="484">
                  <c:v>0.92296</c:v>
                </c:pt>
                <c:pt idx="485">
                  <c:v>0.89981</c:v>
                </c:pt>
                <c:pt idx="486">
                  <c:v>0.98046999999999929</c:v>
                </c:pt>
                <c:pt idx="487">
                  <c:v>1.1254</c:v>
                </c:pt>
                <c:pt idx="488">
                  <c:v>0.80266000000000004</c:v>
                </c:pt>
                <c:pt idx="489">
                  <c:v>0.69238</c:v>
                </c:pt>
                <c:pt idx="490">
                  <c:v>1.25745</c:v>
                </c:pt>
                <c:pt idx="491">
                  <c:v>1.1187800000000001</c:v>
                </c:pt>
                <c:pt idx="492">
                  <c:v>0.91822000000000004</c:v>
                </c:pt>
                <c:pt idx="493">
                  <c:v>0.76644000000000045</c:v>
                </c:pt>
                <c:pt idx="494">
                  <c:v>1.10419</c:v>
                </c:pt>
                <c:pt idx="495">
                  <c:v>0.68489000000000044</c:v>
                </c:pt>
                <c:pt idx="496">
                  <c:v>0.8903099999999996</c:v>
                </c:pt>
                <c:pt idx="497">
                  <c:v>0.79927999999999999</c:v>
                </c:pt>
                <c:pt idx="498">
                  <c:v>1.0199799999999992</c:v>
                </c:pt>
                <c:pt idx="499">
                  <c:v>0.64859999999999995</c:v>
                </c:pt>
                <c:pt idx="500">
                  <c:v>0.57099999999999995</c:v>
                </c:pt>
                <c:pt idx="501">
                  <c:v>1.04294</c:v>
                </c:pt>
                <c:pt idx="502">
                  <c:v>1.0232299999999992</c:v>
                </c:pt>
                <c:pt idx="503">
                  <c:v>1.36154</c:v>
                </c:pt>
                <c:pt idx="504">
                  <c:v>0.92047000000000001</c:v>
                </c:pt>
                <c:pt idx="505">
                  <c:v>0.74376000000000042</c:v>
                </c:pt>
                <c:pt idx="506">
                  <c:v>0.54357999999999951</c:v>
                </c:pt>
                <c:pt idx="507">
                  <c:v>0.77524000000000071</c:v>
                </c:pt>
                <c:pt idx="508">
                  <c:v>1.0926100000000001</c:v>
                </c:pt>
                <c:pt idx="509">
                  <c:v>0.74510000000000043</c:v>
                </c:pt>
                <c:pt idx="510">
                  <c:v>1.1506099999999999</c:v>
                </c:pt>
                <c:pt idx="511">
                  <c:v>1.19659</c:v>
                </c:pt>
                <c:pt idx="512">
                  <c:v>0.55745</c:v>
                </c:pt>
                <c:pt idx="513">
                  <c:v>1.0287899999999999</c:v>
                </c:pt>
                <c:pt idx="514">
                  <c:v>1.2204699999999991</c:v>
                </c:pt>
                <c:pt idx="515">
                  <c:v>0.74509000000000059</c:v>
                </c:pt>
                <c:pt idx="516">
                  <c:v>0.8547200000000007</c:v>
                </c:pt>
                <c:pt idx="517">
                  <c:v>1.2575999999999992</c:v>
                </c:pt>
                <c:pt idx="518">
                  <c:v>0.72602000000000044</c:v>
                </c:pt>
                <c:pt idx="519">
                  <c:v>0.72767000000000071</c:v>
                </c:pt>
                <c:pt idx="520">
                  <c:v>0.94445000000000001</c:v>
                </c:pt>
                <c:pt idx="521">
                  <c:v>1.31836</c:v>
                </c:pt>
                <c:pt idx="522">
                  <c:v>0.92073000000000005</c:v>
                </c:pt>
                <c:pt idx="523">
                  <c:v>0.93117000000000005</c:v>
                </c:pt>
                <c:pt idx="524">
                  <c:v>0.95033000000000001</c:v>
                </c:pt>
                <c:pt idx="525">
                  <c:v>0.82696999999999998</c:v>
                </c:pt>
                <c:pt idx="526">
                  <c:v>0.65111000000000041</c:v>
                </c:pt>
                <c:pt idx="527">
                  <c:v>1.0391199999999998</c:v>
                </c:pt>
                <c:pt idx="528">
                  <c:v>1.0472299999999992</c:v>
                </c:pt>
                <c:pt idx="529">
                  <c:v>1.1619599999999999</c:v>
                </c:pt>
                <c:pt idx="530">
                  <c:v>1.2430599999999998</c:v>
                </c:pt>
                <c:pt idx="531">
                  <c:v>1.4235399999999991</c:v>
                </c:pt>
                <c:pt idx="532">
                  <c:v>0.88349999999999951</c:v>
                </c:pt>
                <c:pt idx="533">
                  <c:v>1.006869999999999</c:v>
                </c:pt>
                <c:pt idx="534">
                  <c:v>0.67323999999999995</c:v>
                </c:pt>
                <c:pt idx="535">
                  <c:v>1.1243399999999999</c:v>
                </c:pt>
                <c:pt idx="536">
                  <c:v>1.1480999999999999</c:v>
                </c:pt>
                <c:pt idx="537">
                  <c:v>1.0306899999999999</c:v>
                </c:pt>
                <c:pt idx="538">
                  <c:v>0.79071000000000002</c:v>
                </c:pt>
                <c:pt idx="539">
                  <c:v>0.36401000000000022</c:v>
                </c:pt>
                <c:pt idx="540">
                  <c:v>0.61993000000000043</c:v>
                </c:pt>
                <c:pt idx="541">
                  <c:v>0.64187000000000072</c:v>
                </c:pt>
                <c:pt idx="542">
                  <c:v>0.48839000000000032</c:v>
                </c:pt>
                <c:pt idx="543">
                  <c:v>0.49281000000000041</c:v>
                </c:pt>
                <c:pt idx="544">
                  <c:v>0.85397000000000045</c:v>
                </c:pt>
                <c:pt idx="545">
                  <c:v>0.80928</c:v>
                </c:pt>
                <c:pt idx="546">
                  <c:v>0.84636999999999996</c:v>
                </c:pt>
                <c:pt idx="547">
                  <c:v>0.61561999999999995</c:v>
                </c:pt>
                <c:pt idx="548">
                  <c:v>0.8963599999999996</c:v>
                </c:pt>
                <c:pt idx="549">
                  <c:v>0.62126000000000003</c:v>
                </c:pt>
                <c:pt idx="550">
                  <c:v>0.46865000000000001</c:v>
                </c:pt>
                <c:pt idx="551">
                  <c:v>0.51097000000000004</c:v>
                </c:pt>
                <c:pt idx="552">
                  <c:v>0.59372999999999998</c:v>
                </c:pt>
                <c:pt idx="553">
                  <c:v>0.71191000000000004</c:v>
                </c:pt>
                <c:pt idx="554">
                  <c:v>0.63400000000000045</c:v>
                </c:pt>
                <c:pt idx="555">
                  <c:v>0.71831999999999996</c:v>
                </c:pt>
                <c:pt idx="556">
                  <c:v>0.94867000000000046</c:v>
                </c:pt>
                <c:pt idx="557">
                  <c:v>0.87421000000000004</c:v>
                </c:pt>
                <c:pt idx="558">
                  <c:v>0.69438</c:v>
                </c:pt>
                <c:pt idx="559">
                  <c:v>0.83016999999999996</c:v>
                </c:pt>
                <c:pt idx="560">
                  <c:v>0.67289000000000077</c:v>
                </c:pt>
                <c:pt idx="561">
                  <c:v>0.51507000000000003</c:v>
                </c:pt>
                <c:pt idx="562">
                  <c:v>0.75276000000000043</c:v>
                </c:pt>
                <c:pt idx="563">
                  <c:v>0.67129000000000072</c:v>
                </c:pt>
                <c:pt idx="564">
                  <c:v>0.68201999999999996</c:v>
                </c:pt>
                <c:pt idx="565">
                  <c:v>1.0877899999999998</c:v>
                </c:pt>
                <c:pt idx="566">
                  <c:v>0.67148000000000041</c:v>
                </c:pt>
                <c:pt idx="567">
                  <c:v>0.69715000000000005</c:v>
                </c:pt>
                <c:pt idx="568">
                  <c:v>0.68554999999999999</c:v>
                </c:pt>
                <c:pt idx="569">
                  <c:v>0.66425000000000045</c:v>
                </c:pt>
                <c:pt idx="570">
                  <c:v>0.80301</c:v>
                </c:pt>
                <c:pt idx="571">
                  <c:v>0.74514000000000058</c:v>
                </c:pt>
                <c:pt idx="572">
                  <c:v>1.1592</c:v>
                </c:pt>
                <c:pt idx="573">
                  <c:v>1.06111</c:v>
                </c:pt>
                <c:pt idx="574">
                  <c:v>0.9595399999999995</c:v>
                </c:pt>
                <c:pt idx="575">
                  <c:v>0.64071000000000045</c:v>
                </c:pt>
                <c:pt idx="576">
                  <c:v>0.66657999999999995</c:v>
                </c:pt>
                <c:pt idx="577">
                  <c:v>0.83761000000000041</c:v>
                </c:pt>
                <c:pt idx="578">
                  <c:v>0.7809199999999995</c:v>
                </c:pt>
                <c:pt idx="579">
                  <c:v>1.0505800000000001</c:v>
                </c:pt>
                <c:pt idx="580">
                  <c:v>1.1625399999999999</c:v>
                </c:pt>
                <c:pt idx="581">
                  <c:v>1.18763</c:v>
                </c:pt>
                <c:pt idx="582">
                  <c:v>0.94447000000000003</c:v>
                </c:pt>
                <c:pt idx="583">
                  <c:v>0.73812000000000044</c:v>
                </c:pt>
                <c:pt idx="584">
                  <c:v>1.03725</c:v>
                </c:pt>
                <c:pt idx="585">
                  <c:v>0.22980999999999999</c:v>
                </c:pt>
              </c:numCache>
            </c:numRef>
          </c:yVal>
        </c:ser>
        <c:ser>
          <c:idx val="2"/>
          <c:order val="1"/>
          <c:tx>
            <c:strRef>
              <c:f>LADE!$G$1</c:f>
              <c:strCache>
                <c:ptCount val="1"/>
                <c:pt idx="0">
                  <c:v>Croda da Lago</c:v>
                </c:pt>
              </c:strCache>
            </c:strRef>
          </c:tx>
          <c:spPr>
            <a:ln w="25072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LADE!$A$2:$A$587</c:f>
              <c:numCache>
                <c:formatCode>General</c:formatCode>
                <c:ptCount val="586"/>
                <c:pt idx="0">
                  <c:v>1414</c:v>
                </c:pt>
                <c:pt idx="1">
                  <c:v>1415</c:v>
                </c:pt>
                <c:pt idx="2">
                  <c:v>1416</c:v>
                </c:pt>
                <c:pt idx="3">
                  <c:v>1417</c:v>
                </c:pt>
                <c:pt idx="4">
                  <c:v>1418</c:v>
                </c:pt>
                <c:pt idx="5">
                  <c:v>1419</c:v>
                </c:pt>
                <c:pt idx="6">
                  <c:v>1420</c:v>
                </c:pt>
                <c:pt idx="7">
                  <c:v>1421</c:v>
                </c:pt>
                <c:pt idx="8">
                  <c:v>1422</c:v>
                </c:pt>
                <c:pt idx="9">
                  <c:v>1423</c:v>
                </c:pt>
                <c:pt idx="10">
                  <c:v>1424</c:v>
                </c:pt>
                <c:pt idx="11">
                  <c:v>1425</c:v>
                </c:pt>
                <c:pt idx="12">
                  <c:v>1426</c:v>
                </c:pt>
                <c:pt idx="13">
                  <c:v>1427</c:v>
                </c:pt>
                <c:pt idx="14">
                  <c:v>1428</c:v>
                </c:pt>
                <c:pt idx="15">
                  <c:v>1429</c:v>
                </c:pt>
                <c:pt idx="16">
                  <c:v>1430</c:v>
                </c:pt>
                <c:pt idx="17">
                  <c:v>1431</c:v>
                </c:pt>
                <c:pt idx="18">
                  <c:v>1432</c:v>
                </c:pt>
                <c:pt idx="19">
                  <c:v>1433</c:v>
                </c:pt>
                <c:pt idx="20">
                  <c:v>1434</c:v>
                </c:pt>
                <c:pt idx="21">
                  <c:v>1435</c:v>
                </c:pt>
                <c:pt idx="22">
                  <c:v>1436</c:v>
                </c:pt>
                <c:pt idx="23">
                  <c:v>1437</c:v>
                </c:pt>
                <c:pt idx="24">
                  <c:v>1438</c:v>
                </c:pt>
                <c:pt idx="25">
                  <c:v>1439</c:v>
                </c:pt>
                <c:pt idx="26">
                  <c:v>1440</c:v>
                </c:pt>
                <c:pt idx="27">
                  <c:v>1441</c:v>
                </c:pt>
                <c:pt idx="28">
                  <c:v>1442</c:v>
                </c:pt>
                <c:pt idx="29">
                  <c:v>1443</c:v>
                </c:pt>
                <c:pt idx="30">
                  <c:v>1444</c:v>
                </c:pt>
                <c:pt idx="31">
                  <c:v>1445</c:v>
                </c:pt>
                <c:pt idx="32">
                  <c:v>1446</c:v>
                </c:pt>
                <c:pt idx="33">
                  <c:v>1447</c:v>
                </c:pt>
                <c:pt idx="34">
                  <c:v>1448</c:v>
                </c:pt>
                <c:pt idx="35">
                  <c:v>1449</c:v>
                </c:pt>
                <c:pt idx="36">
                  <c:v>1450</c:v>
                </c:pt>
                <c:pt idx="37">
                  <c:v>1451</c:v>
                </c:pt>
                <c:pt idx="38">
                  <c:v>1452</c:v>
                </c:pt>
                <c:pt idx="39">
                  <c:v>1453</c:v>
                </c:pt>
                <c:pt idx="40">
                  <c:v>1454</c:v>
                </c:pt>
                <c:pt idx="41">
                  <c:v>1455</c:v>
                </c:pt>
                <c:pt idx="42">
                  <c:v>1456</c:v>
                </c:pt>
                <c:pt idx="43">
                  <c:v>1457</c:v>
                </c:pt>
                <c:pt idx="44">
                  <c:v>1458</c:v>
                </c:pt>
                <c:pt idx="45">
                  <c:v>1459</c:v>
                </c:pt>
                <c:pt idx="46">
                  <c:v>1460</c:v>
                </c:pt>
                <c:pt idx="47">
                  <c:v>1461</c:v>
                </c:pt>
                <c:pt idx="48">
                  <c:v>1462</c:v>
                </c:pt>
                <c:pt idx="49">
                  <c:v>1463</c:v>
                </c:pt>
                <c:pt idx="50">
                  <c:v>1464</c:v>
                </c:pt>
                <c:pt idx="51">
                  <c:v>1465</c:v>
                </c:pt>
                <c:pt idx="52">
                  <c:v>1466</c:v>
                </c:pt>
                <c:pt idx="53">
                  <c:v>1467</c:v>
                </c:pt>
                <c:pt idx="54">
                  <c:v>1468</c:v>
                </c:pt>
                <c:pt idx="55">
                  <c:v>1469</c:v>
                </c:pt>
                <c:pt idx="56">
                  <c:v>1470</c:v>
                </c:pt>
                <c:pt idx="57">
                  <c:v>1471</c:v>
                </c:pt>
                <c:pt idx="58">
                  <c:v>1472</c:v>
                </c:pt>
                <c:pt idx="59">
                  <c:v>1473</c:v>
                </c:pt>
                <c:pt idx="60">
                  <c:v>1474</c:v>
                </c:pt>
                <c:pt idx="61">
                  <c:v>1475</c:v>
                </c:pt>
                <c:pt idx="62">
                  <c:v>1476</c:v>
                </c:pt>
                <c:pt idx="63">
                  <c:v>1477</c:v>
                </c:pt>
                <c:pt idx="64">
                  <c:v>1478</c:v>
                </c:pt>
                <c:pt idx="65">
                  <c:v>1479</c:v>
                </c:pt>
                <c:pt idx="66">
                  <c:v>1480</c:v>
                </c:pt>
                <c:pt idx="67">
                  <c:v>1481</c:v>
                </c:pt>
                <c:pt idx="68">
                  <c:v>1482</c:v>
                </c:pt>
                <c:pt idx="69">
                  <c:v>1483</c:v>
                </c:pt>
                <c:pt idx="70">
                  <c:v>1484</c:v>
                </c:pt>
                <c:pt idx="71">
                  <c:v>1485</c:v>
                </c:pt>
                <c:pt idx="72">
                  <c:v>1486</c:v>
                </c:pt>
                <c:pt idx="73">
                  <c:v>1487</c:v>
                </c:pt>
                <c:pt idx="74">
                  <c:v>1488</c:v>
                </c:pt>
                <c:pt idx="75">
                  <c:v>1489</c:v>
                </c:pt>
                <c:pt idx="76">
                  <c:v>1490</c:v>
                </c:pt>
                <c:pt idx="77">
                  <c:v>1491</c:v>
                </c:pt>
                <c:pt idx="78">
                  <c:v>1492</c:v>
                </c:pt>
                <c:pt idx="79">
                  <c:v>1493</c:v>
                </c:pt>
                <c:pt idx="80">
                  <c:v>1494</c:v>
                </c:pt>
                <c:pt idx="81">
                  <c:v>1495</c:v>
                </c:pt>
                <c:pt idx="82">
                  <c:v>1496</c:v>
                </c:pt>
                <c:pt idx="83">
                  <c:v>1497</c:v>
                </c:pt>
                <c:pt idx="84">
                  <c:v>1498</c:v>
                </c:pt>
                <c:pt idx="85">
                  <c:v>1499</c:v>
                </c:pt>
                <c:pt idx="86">
                  <c:v>1500</c:v>
                </c:pt>
                <c:pt idx="87">
                  <c:v>1501</c:v>
                </c:pt>
                <c:pt idx="88">
                  <c:v>1502</c:v>
                </c:pt>
                <c:pt idx="89">
                  <c:v>1503</c:v>
                </c:pt>
                <c:pt idx="90">
                  <c:v>1504</c:v>
                </c:pt>
                <c:pt idx="91">
                  <c:v>1505</c:v>
                </c:pt>
                <c:pt idx="92">
                  <c:v>1506</c:v>
                </c:pt>
                <c:pt idx="93">
                  <c:v>1507</c:v>
                </c:pt>
                <c:pt idx="94">
                  <c:v>1508</c:v>
                </c:pt>
                <c:pt idx="95">
                  <c:v>1509</c:v>
                </c:pt>
                <c:pt idx="96">
                  <c:v>1510</c:v>
                </c:pt>
                <c:pt idx="97">
                  <c:v>1511</c:v>
                </c:pt>
                <c:pt idx="98">
                  <c:v>1512</c:v>
                </c:pt>
                <c:pt idx="99">
                  <c:v>1513</c:v>
                </c:pt>
                <c:pt idx="100">
                  <c:v>1514</c:v>
                </c:pt>
                <c:pt idx="101">
                  <c:v>1515</c:v>
                </c:pt>
                <c:pt idx="102">
                  <c:v>1516</c:v>
                </c:pt>
                <c:pt idx="103">
                  <c:v>1517</c:v>
                </c:pt>
                <c:pt idx="104">
                  <c:v>1518</c:v>
                </c:pt>
                <c:pt idx="105">
                  <c:v>1519</c:v>
                </c:pt>
                <c:pt idx="106">
                  <c:v>1520</c:v>
                </c:pt>
                <c:pt idx="107">
                  <c:v>1521</c:v>
                </c:pt>
                <c:pt idx="108">
                  <c:v>1522</c:v>
                </c:pt>
                <c:pt idx="109">
                  <c:v>1523</c:v>
                </c:pt>
                <c:pt idx="110">
                  <c:v>1524</c:v>
                </c:pt>
                <c:pt idx="111">
                  <c:v>1525</c:v>
                </c:pt>
                <c:pt idx="112">
                  <c:v>1526</c:v>
                </c:pt>
                <c:pt idx="113">
                  <c:v>1527</c:v>
                </c:pt>
                <c:pt idx="114">
                  <c:v>1528</c:v>
                </c:pt>
                <c:pt idx="115">
                  <c:v>1529</c:v>
                </c:pt>
                <c:pt idx="116">
                  <c:v>1530</c:v>
                </c:pt>
                <c:pt idx="117">
                  <c:v>1531</c:v>
                </c:pt>
                <c:pt idx="118">
                  <c:v>1532</c:v>
                </c:pt>
                <c:pt idx="119">
                  <c:v>1533</c:v>
                </c:pt>
                <c:pt idx="120">
                  <c:v>1534</c:v>
                </c:pt>
                <c:pt idx="121">
                  <c:v>1535</c:v>
                </c:pt>
                <c:pt idx="122">
                  <c:v>1536</c:v>
                </c:pt>
                <c:pt idx="123">
                  <c:v>1537</c:v>
                </c:pt>
                <c:pt idx="124">
                  <c:v>1538</c:v>
                </c:pt>
                <c:pt idx="125">
                  <c:v>1539</c:v>
                </c:pt>
                <c:pt idx="126">
                  <c:v>1540</c:v>
                </c:pt>
                <c:pt idx="127">
                  <c:v>1541</c:v>
                </c:pt>
                <c:pt idx="128">
                  <c:v>1542</c:v>
                </c:pt>
                <c:pt idx="129">
                  <c:v>1543</c:v>
                </c:pt>
                <c:pt idx="130">
                  <c:v>1544</c:v>
                </c:pt>
                <c:pt idx="131">
                  <c:v>1545</c:v>
                </c:pt>
                <c:pt idx="132">
                  <c:v>1546</c:v>
                </c:pt>
                <c:pt idx="133">
                  <c:v>1547</c:v>
                </c:pt>
                <c:pt idx="134">
                  <c:v>1548</c:v>
                </c:pt>
                <c:pt idx="135">
                  <c:v>1549</c:v>
                </c:pt>
                <c:pt idx="136">
                  <c:v>1550</c:v>
                </c:pt>
                <c:pt idx="137">
                  <c:v>1551</c:v>
                </c:pt>
                <c:pt idx="138">
                  <c:v>1552</c:v>
                </c:pt>
                <c:pt idx="139">
                  <c:v>1553</c:v>
                </c:pt>
                <c:pt idx="140">
                  <c:v>1554</c:v>
                </c:pt>
                <c:pt idx="141">
                  <c:v>1555</c:v>
                </c:pt>
                <c:pt idx="142">
                  <c:v>1556</c:v>
                </c:pt>
                <c:pt idx="143">
                  <c:v>1557</c:v>
                </c:pt>
                <c:pt idx="144">
                  <c:v>1558</c:v>
                </c:pt>
                <c:pt idx="145">
                  <c:v>1559</c:v>
                </c:pt>
                <c:pt idx="146">
                  <c:v>1560</c:v>
                </c:pt>
                <c:pt idx="147">
                  <c:v>1561</c:v>
                </c:pt>
                <c:pt idx="148">
                  <c:v>1562</c:v>
                </c:pt>
                <c:pt idx="149">
                  <c:v>1563</c:v>
                </c:pt>
                <c:pt idx="150">
                  <c:v>1564</c:v>
                </c:pt>
                <c:pt idx="151">
                  <c:v>1565</c:v>
                </c:pt>
                <c:pt idx="152">
                  <c:v>1566</c:v>
                </c:pt>
                <c:pt idx="153">
                  <c:v>1567</c:v>
                </c:pt>
                <c:pt idx="154">
                  <c:v>1568</c:v>
                </c:pt>
                <c:pt idx="155">
                  <c:v>1569</c:v>
                </c:pt>
                <c:pt idx="156">
                  <c:v>1570</c:v>
                </c:pt>
                <c:pt idx="157">
                  <c:v>1571</c:v>
                </c:pt>
                <c:pt idx="158">
                  <c:v>1572</c:v>
                </c:pt>
                <c:pt idx="159">
                  <c:v>1573</c:v>
                </c:pt>
                <c:pt idx="160">
                  <c:v>1574</c:v>
                </c:pt>
                <c:pt idx="161">
                  <c:v>1575</c:v>
                </c:pt>
                <c:pt idx="162">
                  <c:v>1576</c:v>
                </c:pt>
                <c:pt idx="163">
                  <c:v>1577</c:v>
                </c:pt>
                <c:pt idx="164">
                  <c:v>1578</c:v>
                </c:pt>
                <c:pt idx="165">
                  <c:v>1579</c:v>
                </c:pt>
                <c:pt idx="166">
                  <c:v>1580</c:v>
                </c:pt>
                <c:pt idx="167">
                  <c:v>1581</c:v>
                </c:pt>
                <c:pt idx="168">
                  <c:v>1582</c:v>
                </c:pt>
                <c:pt idx="169">
                  <c:v>1583</c:v>
                </c:pt>
                <c:pt idx="170">
                  <c:v>1584</c:v>
                </c:pt>
                <c:pt idx="171">
                  <c:v>1585</c:v>
                </c:pt>
                <c:pt idx="172">
                  <c:v>1586</c:v>
                </c:pt>
                <c:pt idx="173">
                  <c:v>1587</c:v>
                </c:pt>
                <c:pt idx="174">
                  <c:v>1588</c:v>
                </c:pt>
                <c:pt idx="175">
                  <c:v>1589</c:v>
                </c:pt>
                <c:pt idx="176">
                  <c:v>1590</c:v>
                </c:pt>
                <c:pt idx="177">
                  <c:v>1591</c:v>
                </c:pt>
                <c:pt idx="178">
                  <c:v>1592</c:v>
                </c:pt>
                <c:pt idx="179">
                  <c:v>1593</c:v>
                </c:pt>
                <c:pt idx="180">
                  <c:v>1594</c:v>
                </c:pt>
                <c:pt idx="181">
                  <c:v>1595</c:v>
                </c:pt>
                <c:pt idx="182">
                  <c:v>1596</c:v>
                </c:pt>
                <c:pt idx="183">
                  <c:v>1597</c:v>
                </c:pt>
                <c:pt idx="184">
                  <c:v>1598</c:v>
                </c:pt>
                <c:pt idx="185">
                  <c:v>1599</c:v>
                </c:pt>
                <c:pt idx="186">
                  <c:v>1600</c:v>
                </c:pt>
                <c:pt idx="187">
                  <c:v>1601</c:v>
                </c:pt>
                <c:pt idx="188">
                  <c:v>1602</c:v>
                </c:pt>
                <c:pt idx="189">
                  <c:v>1603</c:v>
                </c:pt>
                <c:pt idx="190">
                  <c:v>1604</c:v>
                </c:pt>
                <c:pt idx="191">
                  <c:v>1605</c:v>
                </c:pt>
                <c:pt idx="192">
                  <c:v>1606</c:v>
                </c:pt>
                <c:pt idx="193">
                  <c:v>1607</c:v>
                </c:pt>
                <c:pt idx="194">
                  <c:v>1608</c:v>
                </c:pt>
                <c:pt idx="195">
                  <c:v>1609</c:v>
                </c:pt>
                <c:pt idx="196">
                  <c:v>1610</c:v>
                </c:pt>
                <c:pt idx="197">
                  <c:v>1611</c:v>
                </c:pt>
                <c:pt idx="198">
                  <c:v>1612</c:v>
                </c:pt>
                <c:pt idx="199">
                  <c:v>1613</c:v>
                </c:pt>
                <c:pt idx="200">
                  <c:v>1614</c:v>
                </c:pt>
                <c:pt idx="201">
                  <c:v>1615</c:v>
                </c:pt>
                <c:pt idx="202">
                  <c:v>1616</c:v>
                </c:pt>
                <c:pt idx="203">
                  <c:v>1617</c:v>
                </c:pt>
                <c:pt idx="204">
                  <c:v>1618</c:v>
                </c:pt>
                <c:pt idx="205">
                  <c:v>1619</c:v>
                </c:pt>
                <c:pt idx="206">
                  <c:v>1620</c:v>
                </c:pt>
                <c:pt idx="207">
                  <c:v>1621</c:v>
                </c:pt>
                <c:pt idx="208">
                  <c:v>1622</c:v>
                </c:pt>
                <c:pt idx="209">
                  <c:v>1623</c:v>
                </c:pt>
                <c:pt idx="210">
                  <c:v>1624</c:v>
                </c:pt>
                <c:pt idx="211">
                  <c:v>1625</c:v>
                </c:pt>
                <c:pt idx="212">
                  <c:v>1626</c:v>
                </c:pt>
                <c:pt idx="213">
                  <c:v>1627</c:v>
                </c:pt>
                <c:pt idx="214">
                  <c:v>1628</c:v>
                </c:pt>
                <c:pt idx="215">
                  <c:v>1629</c:v>
                </c:pt>
                <c:pt idx="216">
                  <c:v>1630</c:v>
                </c:pt>
                <c:pt idx="217">
                  <c:v>1631</c:v>
                </c:pt>
                <c:pt idx="218">
                  <c:v>1632</c:v>
                </c:pt>
                <c:pt idx="219">
                  <c:v>1633</c:v>
                </c:pt>
                <c:pt idx="220">
                  <c:v>1634</c:v>
                </c:pt>
                <c:pt idx="221">
                  <c:v>1635</c:v>
                </c:pt>
                <c:pt idx="222">
                  <c:v>1636</c:v>
                </c:pt>
                <c:pt idx="223">
                  <c:v>1637</c:v>
                </c:pt>
                <c:pt idx="224">
                  <c:v>1638</c:v>
                </c:pt>
                <c:pt idx="225">
                  <c:v>1639</c:v>
                </c:pt>
                <c:pt idx="226">
                  <c:v>1640</c:v>
                </c:pt>
                <c:pt idx="227">
                  <c:v>1641</c:v>
                </c:pt>
                <c:pt idx="228">
                  <c:v>1642</c:v>
                </c:pt>
                <c:pt idx="229">
                  <c:v>1643</c:v>
                </c:pt>
                <c:pt idx="230">
                  <c:v>1644</c:v>
                </c:pt>
                <c:pt idx="231">
                  <c:v>1645</c:v>
                </c:pt>
                <c:pt idx="232">
                  <c:v>1646</c:v>
                </c:pt>
                <c:pt idx="233">
                  <c:v>1647</c:v>
                </c:pt>
                <c:pt idx="234">
                  <c:v>1648</c:v>
                </c:pt>
                <c:pt idx="235">
                  <c:v>1649</c:v>
                </c:pt>
                <c:pt idx="236">
                  <c:v>1650</c:v>
                </c:pt>
                <c:pt idx="237">
                  <c:v>1651</c:v>
                </c:pt>
                <c:pt idx="238">
                  <c:v>1652</c:v>
                </c:pt>
                <c:pt idx="239">
                  <c:v>1653</c:v>
                </c:pt>
                <c:pt idx="240">
                  <c:v>1654</c:v>
                </c:pt>
                <c:pt idx="241">
                  <c:v>1655</c:v>
                </c:pt>
                <c:pt idx="242">
                  <c:v>1656</c:v>
                </c:pt>
                <c:pt idx="243">
                  <c:v>1657</c:v>
                </c:pt>
                <c:pt idx="244">
                  <c:v>1658</c:v>
                </c:pt>
                <c:pt idx="245">
                  <c:v>1659</c:v>
                </c:pt>
                <c:pt idx="246">
                  <c:v>1660</c:v>
                </c:pt>
                <c:pt idx="247">
                  <c:v>1661</c:v>
                </c:pt>
                <c:pt idx="248">
                  <c:v>1662</c:v>
                </c:pt>
                <c:pt idx="249">
                  <c:v>1663</c:v>
                </c:pt>
                <c:pt idx="250">
                  <c:v>1664</c:v>
                </c:pt>
                <c:pt idx="251">
                  <c:v>1665</c:v>
                </c:pt>
                <c:pt idx="252">
                  <c:v>1666</c:v>
                </c:pt>
                <c:pt idx="253">
                  <c:v>1667</c:v>
                </c:pt>
                <c:pt idx="254">
                  <c:v>1668</c:v>
                </c:pt>
                <c:pt idx="255">
                  <c:v>1669</c:v>
                </c:pt>
                <c:pt idx="256">
                  <c:v>1670</c:v>
                </c:pt>
                <c:pt idx="257">
                  <c:v>1671</c:v>
                </c:pt>
                <c:pt idx="258">
                  <c:v>1672</c:v>
                </c:pt>
                <c:pt idx="259">
                  <c:v>1673</c:v>
                </c:pt>
                <c:pt idx="260">
                  <c:v>1674</c:v>
                </c:pt>
                <c:pt idx="261">
                  <c:v>1675</c:v>
                </c:pt>
                <c:pt idx="262">
                  <c:v>1676</c:v>
                </c:pt>
                <c:pt idx="263">
                  <c:v>1677</c:v>
                </c:pt>
                <c:pt idx="264">
                  <c:v>1678</c:v>
                </c:pt>
                <c:pt idx="265">
                  <c:v>1679</c:v>
                </c:pt>
                <c:pt idx="266">
                  <c:v>1680</c:v>
                </c:pt>
                <c:pt idx="267">
                  <c:v>1681</c:v>
                </c:pt>
                <c:pt idx="268">
                  <c:v>1682</c:v>
                </c:pt>
                <c:pt idx="269">
                  <c:v>1683</c:v>
                </c:pt>
                <c:pt idx="270">
                  <c:v>1684</c:v>
                </c:pt>
                <c:pt idx="271">
                  <c:v>1685</c:v>
                </c:pt>
                <c:pt idx="272">
                  <c:v>1686</c:v>
                </c:pt>
                <c:pt idx="273">
                  <c:v>1687</c:v>
                </c:pt>
                <c:pt idx="274">
                  <c:v>1688</c:v>
                </c:pt>
                <c:pt idx="275">
                  <c:v>1689</c:v>
                </c:pt>
                <c:pt idx="276">
                  <c:v>1690</c:v>
                </c:pt>
                <c:pt idx="277">
                  <c:v>1691</c:v>
                </c:pt>
                <c:pt idx="278">
                  <c:v>1692</c:v>
                </c:pt>
                <c:pt idx="279">
                  <c:v>1693</c:v>
                </c:pt>
                <c:pt idx="280">
                  <c:v>1694</c:v>
                </c:pt>
                <c:pt idx="281">
                  <c:v>1695</c:v>
                </c:pt>
                <c:pt idx="282">
                  <c:v>1696</c:v>
                </c:pt>
                <c:pt idx="283">
                  <c:v>1697</c:v>
                </c:pt>
                <c:pt idx="284">
                  <c:v>1698</c:v>
                </c:pt>
                <c:pt idx="285">
                  <c:v>1699</c:v>
                </c:pt>
                <c:pt idx="286">
                  <c:v>1700</c:v>
                </c:pt>
                <c:pt idx="287">
                  <c:v>1701</c:v>
                </c:pt>
                <c:pt idx="288">
                  <c:v>1702</c:v>
                </c:pt>
                <c:pt idx="289">
                  <c:v>1703</c:v>
                </c:pt>
                <c:pt idx="290">
                  <c:v>1704</c:v>
                </c:pt>
                <c:pt idx="291">
                  <c:v>1705</c:v>
                </c:pt>
                <c:pt idx="292">
                  <c:v>1706</c:v>
                </c:pt>
                <c:pt idx="293">
                  <c:v>1707</c:v>
                </c:pt>
                <c:pt idx="294">
                  <c:v>1708</c:v>
                </c:pt>
                <c:pt idx="295">
                  <c:v>1709</c:v>
                </c:pt>
                <c:pt idx="296">
                  <c:v>1710</c:v>
                </c:pt>
                <c:pt idx="297">
                  <c:v>1711</c:v>
                </c:pt>
                <c:pt idx="298">
                  <c:v>1712</c:v>
                </c:pt>
                <c:pt idx="299">
                  <c:v>1713</c:v>
                </c:pt>
                <c:pt idx="300">
                  <c:v>1714</c:v>
                </c:pt>
                <c:pt idx="301">
                  <c:v>1715</c:v>
                </c:pt>
                <c:pt idx="302">
                  <c:v>1716</c:v>
                </c:pt>
                <c:pt idx="303">
                  <c:v>1717</c:v>
                </c:pt>
                <c:pt idx="304">
                  <c:v>1718</c:v>
                </c:pt>
                <c:pt idx="305">
                  <c:v>1719</c:v>
                </c:pt>
                <c:pt idx="306">
                  <c:v>1720</c:v>
                </c:pt>
                <c:pt idx="307">
                  <c:v>1721</c:v>
                </c:pt>
                <c:pt idx="308">
                  <c:v>1722</c:v>
                </c:pt>
                <c:pt idx="309">
                  <c:v>1723</c:v>
                </c:pt>
                <c:pt idx="310">
                  <c:v>1724</c:v>
                </c:pt>
                <c:pt idx="311">
                  <c:v>1725</c:v>
                </c:pt>
                <c:pt idx="312">
                  <c:v>1726</c:v>
                </c:pt>
                <c:pt idx="313">
                  <c:v>1727</c:v>
                </c:pt>
                <c:pt idx="314">
                  <c:v>1728</c:v>
                </c:pt>
                <c:pt idx="315">
                  <c:v>1729</c:v>
                </c:pt>
                <c:pt idx="316">
                  <c:v>1730</c:v>
                </c:pt>
                <c:pt idx="317">
                  <c:v>1731</c:v>
                </c:pt>
                <c:pt idx="318">
                  <c:v>1732</c:v>
                </c:pt>
                <c:pt idx="319">
                  <c:v>1733</c:v>
                </c:pt>
                <c:pt idx="320">
                  <c:v>1734</c:v>
                </c:pt>
                <c:pt idx="321">
                  <c:v>1735</c:v>
                </c:pt>
                <c:pt idx="322">
                  <c:v>1736</c:v>
                </c:pt>
                <c:pt idx="323">
                  <c:v>1737</c:v>
                </c:pt>
                <c:pt idx="324">
                  <c:v>1738</c:v>
                </c:pt>
                <c:pt idx="325">
                  <c:v>1739</c:v>
                </c:pt>
                <c:pt idx="326">
                  <c:v>1740</c:v>
                </c:pt>
                <c:pt idx="327">
                  <c:v>1741</c:v>
                </c:pt>
                <c:pt idx="328">
                  <c:v>1742</c:v>
                </c:pt>
                <c:pt idx="329">
                  <c:v>1743</c:v>
                </c:pt>
                <c:pt idx="330">
                  <c:v>1744</c:v>
                </c:pt>
                <c:pt idx="331">
                  <c:v>1745</c:v>
                </c:pt>
                <c:pt idx="332">
                  <c:v>1746</c:v>
                </c:pt>
                <c:pt idx="333">
                  <c:v>1747</c:v>
                </c:pt>
                <c:pt idx="334">
                  <c:v>1748</c:v>
                </c:pt>
                <c:pt idx="335">
                  <c:v>1749</c:v>
                </c:pt>
                <c:pt idx="336">
                  <c:v>1750</c:v>
                </c:pt>
                <c:pt idx="337">
                  <c:v>1751</c:v>
                </c:pt>
                <c:pt idx="338">
                  <c:v>1752</c:v>
                </c:pt>
                <c:pt idx="339">
                  <c:v>1753</c:v>
                </c:pt>
                <c:pt idx="340">
                  <c:v>1754</c:v>
                </c:pt>
                <c:pt idx="341">
                  <c:v>1755</c:v>
                </c:pt>
                <c:pt idx="342">
                  <c:v>1756</c:v>
                </c:pt>
                <c:pt idx="343">
                  <c:v>1757</c:v>
                </c:pt>
                <c:pt idx="344">
                  <c:v>1758</c:v>
                </c:pt>
                <c:pt idx="345">
                  <c:v>1759</c:v>
                </c:pt>
                <c:pt idx="346">
                  <c:v>1760</c:v>
                </c:pt>
                <c:pt idx="347">
                  <c:v>1761</c:v>
                </c:pt>
                <c:pt idx="348">
                  <c:v>1762</c:v>
                </c:pt>
                <c:pt idx="349">
                  <c:v>1763</c:v>
                </c:pt>
                <c:pt idx="350">
                  <c:v>1764</c:v>
                </c:pt>
                <c:pt idx="351">
                  <c:v>1765</c:v>
                </c:pt>
                <c:pt idx="352">
                  <c:v>1766</c:v>
                </c:pt>
                <c:pt idx="353">
                  <c:v>1767</c:v>
                </c:pt>
                <c:pt idx="354">
                  <c:v>1768</c:v>
                </c:pt>
                <c:pt idx="355">
                  <c:v>1769</c:v>
                </c:pt>
                <c:pt idx="356">
                  <c:v>1770</c:v>
                </c:pt>
                <c:pt idx="357">
                  <c:v>1771</c:v>
                </c:pt>
                <c:pt idx="358">
                  <c:v>1772</c:v>
                </c:pt>
                <c:pt idx="359">
                  <c:v>1773</c:v>
                </c:pt>
                <c:pt idx="360">
                  <c:v>1774</c:v>
                </c:pt>
                <c:pt idx="361">
                  <c:v>1775</c:v>
                </c:pt>
                <c:pt idx="362">
                  <c:v>1776</c:v>
                </c:pt>
                <c:pt idx="363">
                  <c:v>1777</c:v>
                </c:pt>
                <c:pt idx="364">
                  <c:v>1778</c:v>
                </c:pt>
                <c:pt idx="365">
                  <c:v>1779</c:v>
                </c:pt>
                <c:pt idx="366">
                  <c:v>1780</c:v>
                </c:pt>
                <c:pt idx="367">
                  <c:v>1781</c:v>
                </c:pt>
                <c:pt idx="368">
                  <c:v>1782</c:v>
                </c:pt>
                <c:pt idx="369">
                  <c:v>1783</c:v>
                </c:pt>
                <c:pt idx="370">
                  <c:v>1784</c:v>
                </c:pt>
                <c:pt idx="371">
                  <c:v>1785</c:v>
                </c:pt>
                <c:pt idx="372">
                  <c:v>1786</c:v>
                </c:pt>
                <c:pt idx="373">
                  <c:v>1787</c:v>
                </c:pt>
                <c:pt idx="374">
                  <c:v>1788</c:v>
                </c:pt>
                <c:pt idx="375">
                  <c:v>1789</c:v>
                </c:pt>
                <c:pt idx="376">
                  <c:v>1790</c:v>
                </c:pt>
                <c:pt idx="377">
                  <c:v>1791</c:v>
                </c:pt>
                <c:pt idx="378">
                  <c:v>1792</c:v>
                </c:pt>
                <c:pt idx="379">
                  <c:v>1793</c:v>
                </c:pt>
                <c:pt idx="380">
                  <c:v>1794</c:v>
                </c:pt>
                <c:pt idx="381">
                  <c:v>1795</c:v>
                </c:pt>
                <c:pt idx="382">
                  <c:v>1796</c:v>
                </c:pt>
                <c:pt idx="383">
                  <c:v>1797</c:v>
                </c:pt>
                <c:pt idx="384">
                  <c:v>1798</c:v>
                </c:pt>
                <c:pt idx="385">
                  <c:v>1799</c:v>
                </c:pt>
                <c:pt idx="386">
                  <c:v>1800</c:v>
                </c:pt>
                <c:pt idx="387">
                  <c:v>1801</c:v>
                </c:pt>
                <c:pt idx="388">
                  <c:v>1802</c:v>
                </c:pt>
                <c:pt idx="389">
                  <c:v>1803</c:v>
                </c:pt>
                <c:pt idx="390">
                  <c:v>1804</c:v>
                </c:pt>
                <c:pt idx="391">
                  <c:v>1805</c:v>
                </c:pt>
                <c:pt idx="392">
                  <c:v>1806</c:v>
                </c:pt>
                <c:pt idx="393">
                  <c:v>1807</c:v>
                </c:pt>
                <c:pt idx="394">
                  <c:v>1808</c:v>
                </c:pt>
                <c:pt idx="395">
                  <c:v>1809</c:v>
                </c:pt>
                <c:pt idx="396">
                  <c:v>1810</c:v>
                </c:pt>
                <c:pt idx="397">
                  <c:v>1811</c:v>
                </c:pt>
                <c:pt idx="398">
                  <c:v>1812</c:v>
                </c:pt>
                <c:pt idx="399">
                  <c:v>1813</c:v>
                </c:pt>
                <c:pt idx="400">
                  <c:v>1814</c:v>
                </c:pt>
                <c:pt idx="401">
                  <c:v>1815</c:v>
                </c:pt>
                <c:pt idx="402">
                  <c:v>1816</c:v>
                </c:pt>
                <c:pt idx="403">
                  <c:v>1817</c:v>
                </c:pt>
                <c:pt idx="404">
                  <c:v>1818</c:v>
                </c:pt>
                <c:pt idx="405">
                  <c:v>1819</c:v>
                </c:pt>
                <c:pt idx="406">
                  <c:v>1820</c:v>
                </c:pt>
                <c:pt idx="407">
                  <c:v>1821</c:v>
                </c:pt>
                <c:pt idx="408">
                  <c:v>1822</c:v>
                </c:pt>
                <c:pt idx="409">
                  <c:v>1823</c:v>
                </c:pt>
                <c:pt idx="410">
                  <c:v>1824</c:v>
                </c:pt>
                <c:pt idx="411">
                  <c:v>1825</c:v>
                </c:pt>
                <c:pt idx="412">
                  <c:v>1826</c:v>
                </c:pt>
                <c:pt idx="413">
                  <c:v>1827</c:v>
                </c:pt>
                <c:pt idx="414">
                  <c:v>1828</c:v>
                </c:pt>
                <c:pt idx="415">
                  <c:v>1829</c:v>
                </c:pt>
                <c:pt idx="416">
                  <c:v>1830</c:v>
                </c:pt>
                <c:pt idx="417">
                  <c:v>1831</c:v>
                </c:pt>
                <c:pt idx="418">
                  <c:v>1832</c:v>
                </c:pt>
                <c:pt idx="419">
                  <c:v>1833</c:v>
                </c:pt>
                <c:pt idx="420">
                  <c:v>1834</c:v>
                </c:pt>
                <c:pt idx="421">
                  <c:v>1835</c:v>
                </c:pt>
                <c:pt idx="422">
                  <c:v>1836</c:v>
                </c:pt>
                <c:pt idx="423">
                  <c:v>1837</c:v>
                </c:pt>
                <c:pt idx="424">
                  <c:v>1838</c:v>
                </c:pt>
                <c:pt idx="425">
                  <c:v>1839</c:v>
                </c:pt>
                <c:pt idx="426">
                  <c:v>1840</c:v>
                </c:pt>
                <c:pt idx="427">
                  <c:v>1841</c:v>
                </c:pt>
                <c:pt idx="428">
                  <c:v>1842</c:v>
                </c:pt>
                <c:pt idx="429">
                  <c:v>1843</c:v>
                </c:pt>
                <c:pt idx="430">
                  <c:v>1844</c:v>
                </c:pt>
                <c:pt idx="431">
                  <c:v>1845</c:v>
                </c:pt>
                <c:pt idx="432">
                  <c:v>1846</c:v>
                </c:pt>
                <c:pt idx="433">
                  <c:v>1847</c:v>
                </c:pt>
                <c:pt idx="434">
                  <c:v>1848</c:v>
                </c:pt>
                <c:pt idx="435">
                  <c:v>1849</c:v>
                </c:pt>
                <c:pt idx="436">
                  <c:v>1850</c:v>
                </c:pt>
                <c:pt idx="437">
                  <c:v>1851</c:v>
                </c:pt>
                <c:pt idx="438">
                  <c:v>1852</c:v>
                </c:pt>
                <c:pt idx="439">
                  <c:v>1853</c:v>
                </c:pt>
                <c:pt idx="440">
                  <c:v>1854</c:v>
                </c:pt>
                <c:pt idx="441">
                  <c:v>1855</c:v>
                </c:pt>
                <c:pt idx="442">
                  <c:v>1856</c:v>
                </c:pt>
                <c:pt idx="443">
                  <c:v>1857</c:v>
                </c:pt>
                <c:pt idx="444">
                  <c:v>1858</c:v>
                </c:pt>
                <c:pt idx="445">
                  <c:v>1859</c:v>
                </c:pt>
                <c:pt idx="446">
                  <c:v>1860</c:v>
                </c:pt>
                <c:pt idx="447">
                  <c:v>1861</c:v>
                </c:pt>
                <c:pt idx="448">
                  <c:v>1862</c:v>
                </c:pt>
                <c:pt idx="449">
                  <c:v>1863</c:v>
                </c:pt>
                <c:pt idx="450">
                  <c:v>1864</c:v>
                </c:pt>
                <c:pt idx="451">
                  <c:v>1865</c:v>
                </c:pt>
                <c:pt idx="452">
                  <c:v>1866</c:v>
                </c:pt>
                <c:pt idx="453">
                  <c:v>1867</c:v>
                </c:pt>
                <c:pt idx="454">
                  <c:v>1868</c:v>
                </c:pt>
                <c:pt idx="455">
                  <c:v>1869</c:v>
                </c:pt>
                <c:pt idx="456">
                  <c:v>1870</c:v>
                </c:pt>
                <c:pt idx="457">
                  <c:v>1871</c:v>
                </c:pt>
                <c:pt idx="458">
                  <c:v>1872</c:v>
                </c:pt>
                <c:pt idx="459">
                  <c:v>1873</c:v>
                </c:pt>
                <c:pt idx="460">
                  <c:v>1874</c:v>
                </c:pt>
                <c:pt idx="461">
                  <c:v>1875</c:v>
                </c:pt>
                <c:pt idx="462">
                  <c:v>1876</c:v>
                </c:pt>
                <c:pt idx="463">
                  <c:v>1877</c:v>
                </c:pt>
                <c:pt idx="464">
                  <c:v>1878</c:v>
                </c:pt>
                <c:pt idx="465">
                  <c:v>1879</c:v>
                </c:pt>
                <c:pt idx="466">
                  <c:v>1880</c:v>
                </c:pt>
                <c:pt idx="467">
                  <c:v>1881</c:v>
                </c:pt>
                <c:pt idx="468">
                  <c:v>1882</c:v>
                </c:pt>
                <c:pt idx="469">
                  <c:v>1883</c:v>
                </c:pt>
                <c:pt idx="470">
                  <c:v>1884</c:v>
                </c:pt>
                <c:pt idx="471">
                  <c:v>1885</c:v>
                </c:pt>
                <c:pt idx="472">
                  <c:v>1886</c:v>
                </c:pt>
                <c:pt idx="473">
                  <c:v>1887</c:v>
                </c:pt>
                <c:pt idx="474">
                  <c:v>1888</c:v>
                </c:pt>
                <c:pt idx="475">
                  <c:v>1889</c:v>
                </c:pt>
                <c:pt idx="476">
                  <c:v>1890</c:v>
                </c:pt>
                <c:pt idx="477">
                  <c:v>1891</c:v>
                </c:pt>
                <c:pt idx="478">
                  <c:v>1892</c:v>
                </c:pt>
                <c:pt idx="479">
                  <c:v>1893</c:v>
                </c:pt>
                <c:pt idx="480">
                  <c:v>1894</c:v>
                </c:pt>
                <c:pt idx="481">
                  <c:v>1895</c:v>
                </c:pt>
                <c:pt idx="482">
                  <c:v>1896</c:v>
                </c:pt>
                <c:pt idx="483">
                  <c:v>1897</c:v>
                </c:pt>
                <c:pt idx="484">
                  <c:v>1898</c:v>
                </c:pt>
                <c:pt idx="485">
                  <c:v>1899</c:v>
                </c:pt>
                <c:pt idx="486">
                  <c:v>1900</c:v>
                </c:pt>
                <c:pt idx="487">
                  <c:v>1901</c:v>
                </c:pt>
                <c:pt idx="488">
                  <c:v>1902</c:v>
                </c:pt>
                <c:pt idx="489">
                  <c:v>1903</c:v>
                </c:pt>
                <c:pt idx="490">
                  <c:v>1904</c:v>
                </c:pt>
                <c:pt idx="491">
                  <c:v>1905</c:v>
                </c:pt>
                <c:pt idx="492">
                  <c:v>1906</c:v>
                </c:pt>
                <c:pt idx="493">
                  <c:v>1907</c:v>
                </c:pt>
                <c:pt idx="494">
                  <c:v>1908</c:v>
                </c:pt>
                <c:pt idx="495">
                  <c:v>1909</c:v>
                </c:pt>
                <c:pt idx="496">
                  <c:v>1910</c:v>
                </c:pt>
                <c:pt idx="497">
                  <c:v>1911</c:v>
                </c:pt>
                <c:pt idx="498">
                  <c:v>1912</c:v>
                </c:pt>
                <c:pt idx="499">
                  <c:v>1913</c:v>
                </c:pt>
                <c:pt idx="500">
                  <c:v>1914</c:v>
                </c:pt>
                <c:pt idx="501">
                  <c:v>1915</c:v>
                </c:pt>
                <c:pt idx="502">
                  <c:v>1916</c:v>
                </c:pt>
                <c:pt idx="503">
                  <c:v>1917</c:v>
                </c:pt>
                <c:pt idx="504">
                  <c:v>1918</c:v>
                </c:pt>
                <c:pt idx="505">
                  <c:v>1919</c:v>
                </c:pt>
                <c:pt idx="506">
                  <c:v>1920</c:v>
                </c:pt>
                <c:pt idx="507">
                  <c:v>1921</c:v>
                </c:pt>
                <c:pt idx="508">
                  <c:v>1922</c:v>
                </c:pt>
                <c:pt idx="509">
                  <c:v>1923</c:v>
                </c:pt>
                <c:pt idx="510">
                  <c:v>1924</c:v>
                </c:pt>
                <c:pt idx="511">
                  <c:v>1925</c:v>
                </c:pt>
                <c:pt idx="512">
                  <c:v>1926</c:v>
                </c:pt>
                <c:pt idx="513">
                  <c:v>1927</c:v>
                </c:pt>
                <c:pt idx="514">
                  <c:v>1928</c:v>
                </c:pt>
                <c:pt idx="515">
                  <c:v>1929</c:v>
                </c:pt>
                <c:pt idx="516">
                  <c:v>1930</c:v>
                </c:pt>
                <c:pt idx="517">
                  <c:v>1931</c:v>
                </c:pt>
                <c:pt idx="518">
                  <c:v>1932</c:v>
                </c:pt>
                <c:pt idx="519">
                  <c:v>1933</c:v>
                </c:pt>
                <c:pt idx="520">
                  <c:v>1934</c:v>
                </c:pt>
                <c:pt idx="521">
                  <c:v>1935</c:v>
                </c:pt>
                <c:pt idx="522">
                  <c:v>1936</c:v>
                </c:pt>
                <c:pt idx="523">
                  <c:v>1937</c:v>
                </c:pt>
                <c:pt idx="524">
                  <c:v>1938</c:v>
                </c:pt>
                <c:pt idx="525">
                  <c:v>1939</c:v>
                </c:pt>
                <c:pt idx="526">
                  <c:v>1940</c:v>
                </c:pt>
                <c:pt idx="527">
                  <c:v>1941</c:v>
                </c:pt>
                <c:pt idx="528">
                  <c:v>1942</c:v>
                </c:pt>
                <c:pt idx="529">
                  <c:v>1943</c:v>
                </c:pt>
                <c:pt idx="530">
                  <c:v>1944</c:v>
                </c:pt>
                <c:pt idx="531">
                  <c:v>1945</c:v>
                </c:pt>
                <c:pt idx="532">
                  <c:v>1946</c:v>
                </c:pt>
                <c:pt idx="533">
                  <c:v>1947</c:v>
                </c:pt>
                <c:pt idx="534">
                  <c:v>1948</c:v>
                </c:pt>
                <c:pt idx="535">
                  <c:v>1949</c:v>
                </c:pt>
                <c:pt idx="536">
                  <c:v>1950</c:v>
                </c:pt>
                <c:pt idx="537">
                  <c:v>1951</c:v>
                </c:pt>
                <c:pt idx="538">
                  <c:v>1952</c:v>
                </c:pt>
                <c:pt idx="539">
                  <c:v>1953</c:v>
                </c:pt>
                <c:pt idx="540">
                  <c:v>1954</c:v>
                </c:pt>
                <c:pt idx="541">
                  <c:v>1955</c:v>
                </c:pt>
                <c:pt idx="542">
                  <c:v>1956</c:v>
                </c:pt>
                <c:pt idx="543">
                  <c:v>1957</c:v>
                </c:pt>
                <c:pt idx="544">
                  <c:v>1958</c:v>
                </c:pt>
                <c:pt idx="545">
                  <c:v>1959</c:v>
                </c:pt>
                <c:pt idx="546">
                  <c:v>1960</c:v>
                </c:pt>
                <c:pt idx="547">
                  <c:v>1961</c:v>
                </c:pt>
                <c:pt idx="548">
                  <c:v>1962</c:v>
                </c:pt>
                <c:pt idx="549">
                  <c:v>1963</c:v>
                </c:pt>
                <c:pt idx="550">
                  <c:v>1964</c:v>
                </c:pt>
                <c:pt idx="551">
                  <c:v>1965</c:v>
                </c:pt>
                <c:pt idx="552">
                  <c:v>1966</c:v>
                </c:pt>
                <c:pt idx="553">
                  <c:v>1967</c:v>
                </c:pt>
                <c:pt idx="554">
                  <c:v>1968</c:v>
                </c:pt>
                <c:pt idx="555">
                  <c:v>1969</c:v>
                </c:pt>
                <c:pt idx="556">
                  <c:v>1970</c:v>
                </c:pt>
                <c:pt idx="557">
                  <c:v>1971</c:v>
                </c:pt>
                <c:pt idx="558">
                  <c:v>1972</c:v>
                </c:pt>
                <c:pt idx="559">
                  <c:v>1973</c:v>
                </c:pt>
                <c:pt idx="560">
                  <c:v>1974</c:v>
                </c:pt>
                <c:pt idx="561">
                  <c:v>1975</c:v>
                </c:pt>
                <c:pt idx="562">
                  <c:v>1976</c:v>
                </c:pt>
                <c:pt idx="563">
                  <c:v>1977</c:v>
                </c:pt>
                <c:pt idx="564">
                  <c:v>1978</c:v>
                </c:pt>
                <c:pt idx="565">
                  <c:v>1979</c:v>
                </c:pt>
                <c:pt idx="566">
                  <c:v>1980</c:v>
                </c:pt>
                <c:pt idx="567">
                  <c:v>1981</c:v>
                </c:pt>
                <c:pt idx="568">
                  <c:v>1982</c:v>
                </c:pt>
                <c:pt idx="569">
                  <c:v>1983</c:v>
                </c:pt>
                <c:pt idx="570">
                  <c:v>1984</c:v>
                </c:pt>
                <c:pt idx="571">
                  <c:v>1985</c:v>
                </c:pt>
                <c:pt idx="572">
                  <c:v>1986</c:v>
                </c:pt>
                <c:pt idx="573">
                  <c:v>1987</c:v>
                </c:pt>
                <c:pt idx="574">
                  <c:v>1988</c:v>
                </c:pt>
                <c:pt idx="575">
                  <c:v>1989</c:v>
                </c:pt>
                <c:pt idx="576">
                  <c:v>1990</c:v>
                </c:pt>
                <c:pt idx="577">
                  <c:v>1991</c:v>
                </c:pt>
                <c:pt idx="578">
                  <c:v>1992</c:v>
                </c:pt>
                <c:pt idx="579">
                  <c:v>1993</c:v>
                </c:pt>
                <c:pt idx="580">
                  <c:v>1994</c:v>
                </c:pt>
                <c:pt idx="581">
                  <c:v>1995</c:v>
                </c:pt>
                <c:pt idx="582">
                  <c:v>1996</c:v>
                </c:pt>
                <c:pt idx="583">
                  <c:v>1997</c:v>
                </c:pt>
                <c:pt idx="584">
                  <c:v>1998</c:v>
                </c:pt>
                <c:pt idx="585">
                  <c:v>1999</c:v>
                </c:pt>
              </c:numCache>
            </c:numRef>
          </c:xVal>
          <c:yVal>
            <c:numRef>
              <c:f>LADE!$G$2:$G$586</c:f>
              <c:numCache>
                <c:formatCode>General</c:formatCode>
                <c:ptCount val="585"/>
                <c:pt idx="101">
                  <c:v>2.9807800000000002</c:v>
                </c:pt>
                <c:pt idx="102">
                  <c:v>0.98687999999999998</c:v>
                </c:pt>
                <c:pt idx="103">
                  <c:v>1.55081</c:v>
                </c:pt>
                <c:pt idx="104">
                  <c:v>1.8932</c:v>
                </c:pt>
                <c:pt idx="105">
                  <c:v>3.3634499999999981</c:v>
                </c:pt>
                <c:pt idx="106">
                  <c:v>1.0070199999999998</c:v>
                </c:pt>
                <c:pt idx="107">
                  <c:v>1.34941</c:v>
                </c:pt>
                <c:pt idx="108">
                  <c:v>1.34941</c:v>
                </c:pt>
                <c:pt idx="109">
                  <c:v>0.44309000000000004</c:v>
                </c:pt>
                <c:pt idx="110">
                  <c:v>1.2889899999999999</c:v>
                </c:pt>
                <c:pt idx="111">
                  <c:v>2.13489</c:v>
                </c:pt>
                <c:pt idx="112">
                  <c:v>1.24871</c:v>
                </c:pt>
                <c:pt idx="113">
                  <c:v>0.66463000000000072</c:v>
                </c:pt>
                <c:pt idx="114">
                  <c:v>0.34239000000000008</c:v>
                </c:pt>
                <c:pt idx="115">
                  <c:v>0.64449000000000045</c:v>
                </c:pt>
                <c:pt idx="116">
                  <c:v>1.1077199999999998</c:v>
                </c:pt>
                <c:pt idx="117">
                  <c:v>1.6112299999999991</c:v>
                </c:pt>
                <c:pt idx="118">
                  <c:v>1.0070199999999998</c:v>
                </c:pt>
                <c:pt idx="119">
                  <c:v>0.90632000000000001</c:v>
                </c:pt>
                <c:pt idx="120">
                  <c:v>1.208429999999999</c:v>
                </c:pt>
                <c:pt idx="121">
                  <c:v>0.96674000000000071</c:v>
                </c:pt>
                <c:pt idx="122">
                  <c:v>0.57386999999999999</c:v>
                </c:pt>
                <c:pt idx="123">
                  <c:v>0.93970000000000042</c:v>
                </c:pt>
                <c:pt idx="124">
                  <c:v>0.81767000000000045</c:v>
                </c:pt>
                <c:pt idx="125">
                  <c:v>0.88617999999999997</c:v>
                </c:pt>
                <c:pt idx="126">
                  <c:v>0.98446999999999929</c:v>
                </c:pt>
                <c:pt idx="127">
                  <c:v>1.4299699999999984</c:v>
                </c:pt>
                <c:pt idx="128">
                  <c:v>1.3054899999999998</c:v>
                </c:pt>
                <c:pt idx="129">
                  <c:v>1.510529999999999</c:v>
                </c:pt>
                <c:pt idx="130">
                  <c:v>1.7320800000000001</c:v>
                </c:pt>
                <c:pt idx="131">
                  <c:v>1.5709500000000001</c:v>
                </c:pt>
                <c:pt idx="132">
                  <c:v>1.6313800000000001</c:v>
                </c:pt>
                <c:pt idx="133">
                  <c:v>2.1953100000000001</c:v>
                </c:pt>
                <c:pt idx="134">
                  <c:v>1.8758299999999992</c:v>
                </c:pt>
                <c:pt idx="135">
                  <c:v>1.593669999999999</c:v>
                </c:pt>
                <c:pt idx="136">
                  <c:v>1.9624999999999999</c:v>
                </c:pt>
                <c:pt idx="137">
                  <c:v>1.8127</c:v>
                </c:pt>
                <c:pt idx="138">
                  <c:v>2.2437900000000019</c:v>
                </c:pt>
                <c:pt idx="139">
                  <c:v>2.1246499999999982</c:v>
                </c:pt>
                <c:pt idx="140">
                  <c:v>1.6083799999999999</c:v>
                </c:pt>
                <c:pt idx="141">
                  <c:v>1.68781</c:v>
                </c:pt>
                <c:pt idx="142">
                  <c:v>1.4903899999999999</c:v>
                </c:pt>
                <c:pt idx="143">
                  <c:v>1.55081</c:v>
                </c:pt>
                <c:pt idx="144">
                  <c:v>2.1953100000000001</c:v>
                </c:pt>
                <c:pt idx="145">
                  <c:v>2.3969599999999973</c:v>
                </c:pt>
                <c:pt idx="146">
                  <c:v>2.2040799999999998</c:v>
                </c:pt>
                <c:pt idx="147">
                  <c:v>2.4825599999999981</c:v>
                </c:pt>
                <c:pt idx="148">
                  <c:v>1.6955199999999999</c:v>
                </c:pt>
                <c:pt idx="149">
                  <c:v>1.8561700000000001</c:v>
                </c:pt>
                <c:pt idx="150">
                  <c:v>1.9003500000000009</c:v>
                </c:pt>
                <c:pt idx="151">
                  <c:v>1.6493199999999999</c:v>
                </c:pt>
                <c:pt idx="152">
                  <c:v>1.5909199999999999</c:v>
                </c:pt>
                <c:pt idx="153">
                  <c:v>1.2133599999999998</c:v>
                </c:pt>
                <c:pt idx="154">
                  <c:v>1.7339699999999989</c:v>
                </c:pt>
                <c:pt idx="155">
                  <c:v>2.2535099999999999</c:v>
                </c:pt>
                <c:pt idx="156">
                  <c:v>2.0919499999999984</c:v>
                </c:pt>
                <c:pt idx="157">
                  <c:v>2.2916499999999984</c:v>
                </c:pt>
                <c:pt idx="158">
                  <c:v>2.3528199999999964</c:v>
                </c:pt>
                <c:pt idx="159">
                  <c:v>1.703889999999999</c:v>
                </c:pt>
                <c:pt idx="160">
                  <c:v>1.7895299999999992</c:v>
                </c:pt>
                <c:pt idx="161">
                  <c:v>3.1431499999999999</c:v>
                </c:pt>
                <c:pt idx="162">
                  <c:v>1.9543400000000009</c:v>
                </c:pt>
                <c:pt idx="163">
                  <c:v>1.92553</c:v>
                </c:pt>
                <c:pt idx="164">
                  <c:v>3.0393999999999997</c:v>
                </c:pt>
                <c:pt idx="165">
                  <c:v>2.3199399999999981</c:v>
                </c:pt>
                <c:pt idx="166">
                  <c:v>2.77258</c:v>
                </c:pt>
                <c:pt idx="167">
                  <c:v>1.85118</c:v>
                </c:pt>
                <c:pt idx="168">
                  <c:v>1.3827799999999999</c:v>
                </c:pt>
                <c:pt idx="169">
                  <c:v>2.0138799999999981</c:v>
                </c:pt>
                <c:pt idx="170">
                  <c:v>2.3995899999999981</c:v>
                </c:pt>
                <c:pt idx="171">
                  <c:v>1.7975299999999992</c:v>
                </c:pt>
                <c:pt idx="172">
                  <c:v>2.1181800000000002</c:v>
                </c:pt>
                <c:pt idx="173">
                  <c:v>1.8037599999999998</c:v>
                </c:pt>
                <c:pt idx="174">
                  <c:v>1.283339999999999</c:v>
                </c:pt>
                <c:pt idx="175">
                  <c:v>1.31877</c:v>
                </c:pt>
                <c:pt idx="176">
                  <c:v>2.8380099999999984</c:v>
                </c:pt>
                <c:pt idx="177">
                  <c:v>2.15611</c:v>
                </c:pt>
                <c:pt idx="178">
                  <c:v>1.92743</c:v>
                </c:pt>
                <c:pt idx="179">
                  <c:v>1.5774199999999998</c:v>
                </c:pt>
                <c:pt idx="180">
                  <c:v>1.4772199999999998</c:v>
                </c:pt>
                <c:pt idx="181">
                  <c:v>2.5242300000000002</c:v>
                </c:pt>
                <c:pt idx="182">
                  <c:v>1.4576399999999992</c:v>
                </c:pt>
                <c:pt idx="183">
                  <c:v>1.8638599999999999</c:v>
                </c:pt>
                <c:pt idx="184">
                  <c:v>1.77671</c:v>
                </c:pt>
                <c:pt idx="185">
                  <c:v>1.4706199999999998</c:v>
                </c:pt>
                <c:pt idx="186">
                  <c:v>1.52285</c:v>
                </c:pt>
                <c:pt idx="187">
                  <c:v>0.81128</c:v>
                </c:pt>
                <c:pt idx="188">
                  <c:v>0.44695000000000001</c:v>
                </c:pt>
                <c:pt idx="189">
                  <c:v>1.22838</c:v>
                </c:pt>
                <c:pt idx="190">
                  <c:v>2.0021300000000002</c:v>
                </c:pt>
                <c:pt idx="191">
                  <c:v>1.6134500000000001</c:v>
                </c:pt>
                <c:pt idx="192">
                  <c:v>1.1724000000000001</c:v>
                </c:pt>
                <c:pt idx="193">
                  <c:v>1.33704</c:v>
                </c:pt>
                <c:pt idx="194">
                  <c:v>1.1153599999999999</c:v>
                </c:pt>
                <c:pt idx="195">
                  <c:v>1.0311199999999998</c:v>
                </c:pt>
                <c:pt idx="196">
                  <c:v>1.38358</c:v>
                </c:pt>
                <c:pt idx="197">
                  <c:v>1.6467499999999999</c:v>
                </c:pt>
                <c:pt idx="198">
                  <c:v>0.82538</c:v>
                </c:pt>
                <c:pt idx="199">
                  <c:v>1.15272</c:v>
                </c:pt>
                <c:pt idx="200">
                  <c:v>1.6438199999999998</c:v>
                </c:pt>
                <c:pt idx="201">
                  <c:v>1.60206</c:v>
                </c:pt>
                <c:pt idx="202">
                  <c:v>1.6966600000000001</c:v>
                </c:pt>
                <c:pt idx="203">
                  <c:v>1.23021</c:v>
                </c:pt>
                <c:pt idx="204">
                  <c:v>0.96958999999999951</c:v>
                </c:pt>
                <c:pt idx="205">
                  <c:v>1.589329999999999</c:v>
                </c:pt>
                <c:pt idx="206">
                  <c:v>1.90862</c:v>
                </c:pt>
                <c:pt idx="207">
                  <c:v>1.8809100000000001</c:v>
                </c:pt>
                <c:pt idx="208">
                  <c:v>1.1884500000000009</c:v>
                </c:pt>
                <c:pt idx="209">
                  <c:v>1.57951</c:v>
                </c:pt>
                <c:pt idx="210">
                  <c:v>1.293909999999999</c:v>
                </c:pt>
                <c:pt idx="211">
                  <c:v>1.3395199999999998</c:v>
                </c:pt>
                <c:pt idx="212">
                  <c:v>1.255209999999999</c:v>
                </c:pt>
                <c:pt idx="213">
                  <c:v>1.1238899999999998</c:v>
                </c:pt>
                <c:pt idx="214">
                  <c:v>0.39911000000000035</c:v>
                </c:pt>
                <c:pt idx="215">
                  <c:v>1.3045599999999999</c:v>
                </c:pt>
                <c:pt idx="216">
                  <c:v>1.97393</c:v>
                </c:pt>
                <c:pt idx="217">
                  <c:v>1.0240400000000001</c:v>
                </c:pt>
                <c:pt idx="218">
                  <c:v>0.79168000000000005</c:v>
                </c:pt>
                <c:pt idx="219">
                  <c:v>0.43935000000000035</c:v>
                </c:pt>
                <c:pt idx="220">
                  <c:v>0.83806000000000003</c:v>
                </c:pt>
                <c:pt idx="221">
                  <c:v>1.38151</c:v>
                </c:pt>
                <c:pt idx="222">
                  <c:v>1.2846599999999999</c:v>
                </c:pt>
                <c:pt idx="223">
                  <c:v>2.334499999999998</c:v>
                </c:pt>
                <c:pt idx="224">
                  <c:v>1.9043500000000009</c:v>
                </c:pt>
                <c:pt idx="225">
                  <c:v>0.62125000000000041</c:v>
                </c:pt>
                <c:pt idx="226">
                  <c:v>1.12202</c:v>
                </c:pt>
                <c:pt idx="227">
                  <c:v>0.86248000000000002</c:v>
                </c:pt>
                <c:pt idx="228">
                  <c:v>0.60809000000000046</c:v>
                </c:pt>
                <c:pt idx="229">
                  <c:v>1.2544199999999999</c:v>
                </c:pt>
                <c:pt idx="230">
                  <c:v>1.1069199999999999</c:v>
                </c:pt>
                <c:pt idx="231">
                  <c:v>1.4619399999999991</c:v>
                </c:pt>
                <c:pt idx="232">
                  <c:v>0.99894000000000005</c:v>
                </c:pt>
                <c:pt idx="233">
                  <c:v>0.59294000000000002</c:v>
                </c:pt>
                <c:pt idx="234">
                  <c:v>0.76113000000000042</c:v>
                </c:pt>
                <c:pt idx="235">
                  <c:v>1.1613199999999999</c:v>
                </c:pt>
                <c:pt idx="236">
                  <c:v>0.62498000000000042</c:v>
                </c:pt>
                <c:pt idx="237">
                  <c:v>1.2574199999999998</c:v>
                </c:pt>
                <c:pt idx="238">
                  <c:v>1.0839199999999998</c:v>
                </c:pt>
                <c:pt idx="239">
                  <c:v>1.0197899999999998</c:v>
                </c:pt>
                <c:pt idx="240">
                  <c:v>0.64740000000000042</c:v>
                </c:pt>
                <c:pt idx="241">
                  <c:v>1.4164299999999992</c:v>
                </c:pt>
                <c:pt idx="242">
                  <c:v>0.87029000000000045</c:v>
                </c:pt>
                <c:pt idx="243">
                  <c:v>1.08212</c:v>
                </c:pt>
                <c:pt idx="244">
                  <c:v>1.50654</c:v>
                </c:pt>
                <c:pt idx="245">
                  <c:v>1.57884</c:v>
                </c:pt>
                <c:pt idx="246">
                  <c:v>1.19913</c:v>
                </c:pt>
                <c:pt idx="247">
                  <c:v>1.980150000000001</c:v>
                </c:pt>
                <c:pt idx="248">
                  <c:v>0.97130000000000005</c:v>
                </c:pt>
                <c:pt idx="249">
                  <c:v>0.68464000000000058</c:v>
                </c:pt>
                <c:pt idx="250">
                  <c:v>1.0391899999999998</c:v>
                </c:pt>
                <c:pt idx="251">
                  <c:v>1.5929800000000001</c:v>
                </c:pt>
                <c:pt idx="252">
                  <c:v>1.3189199999999999</c:v>
                </c:pt>
                <c:pt idx="253">
                  <c:v>0.96691000000000005</c:v>
                </c:pt>
                <c:pt idx="254">
                  <c:v>0.75273000000000045</c:v>
                </c:pt>
                <c:pt idx="255">
                  <c:v>1.5066899999999999</c:v>
                </c:pt>
                <c:pt idx="256">
                  <c:v>1.0681499999999999</c:v>
                </c:pt>
                <c:pt idx="257">
                  <c:v>0.8958700000000005</c:v>
                </c:pt>
                <c:pt idx="258">
                  <c:v>1.155829999999999</c:v>
                </c:pt>
                <c:pt idx="259">
                  <c:v>1.0188599999999999</c:v>
                </c:pt>
                <c:pt idx="260">
                  <c:v>1.2216699999999991</c:v>
                </c:pt>
                <c:pt idx="261">
                  <c:v>0.59070999999999996</c:v>
                </c:pt>
                <c:pt idx="262">
                  <c:v>1.25895</c:v>
                </c:pt>
                <c:pt idx="263">
                  <c:v>0.8610800000000004</c:v>
                </c:pt>
                <c:pt idx="264">
                  <c:v>1.6957899999999999</c:v>
                </c:pt>
                <c:pt idx="265">
                  <c:v>2.4496899999999981</c:v>
                </c:pt>
                <c:pt idx="266">
                  <c:v>1.559299999999999</c:v>
                </c:pt>
                <c:pt idx="267">
                  <c:v>1.2639599999999998</c:v>
                </c:pt>
                <c:pt idx="268">
                  <c:v>1.60731</c:v>
                </c:pt>
                <c:pt idx="269">
                  <c:v>2.059759999999998</c:v>
                </c:pt>
                <c:pt idx="270">
                  <c:v>2.1310799999999981</c:v>
                </c:pt>
                <c:pt idx="271">
                  <c:v>1.101429999999999</c:v>
                </c:pt>
                <c:pt idx="272">
                  <c:v>1.9732400000000001</c:v>
                </c:pt>
                <c:pt idx="273">
                  <c:v>2.3786499999999968</c:v>
                </c:pt>
                <c:pt idx="274">
                  <c:v>1.6212599999999999</c:v>
                </c:pt>
                <c:pt idx="275">
                  <c:v>0.52178000000000002</c:v>
                </c:pt>
                <c:pt idx="276">
                  <c:v>0.79757999999999996</c:v>
                </c:pt>
                <c:pt idx="277">
                  <c:v>0.69508000000000003</c:v>
                </c:pt>
                <c:pt idx="278">
                  <c:v>0.98109000000000002</c:v>
                </c:pt>
                <c:pt idx="279">
                  <c:v>0.95530000000000004</c:v>
                </c:pt>
                <c:pt idx="280">
                  <c:v>1.0418199999999991</c:v>
                </c:pt>
                <c:pt idx="281">
                  <c:v>0.88590000000000002</c:v>
                </c:pt>
                <c:pt idx="282">
                  <c:v>0.52715999999999996</c:v>
                </c:pt>
                <c:pt idx="283">
                  <c:v>0.7736800000000007</c:v>
                </c:pt>
                <c:pt idx="284">
                  <c:v>0.77774000000000076</c:v>
                </c:pt>
                <c:pt idx="285">
                  <c:v>0.93181000000000003</c:v>
                </c:pt>
                <c:pt idx="286">
                  <c:v>1.1211100000000001</c:v>
                </c:pt>
                <c:pt idx="287">
                  <c:v>1.3297099999999991</c:v>
                </c:pt>
                <c:pt idx="288">
                  <c:v>1.015879999999999</c:v>
                </c:pt>
                <c:pt idx="289">
                  <c:v>1.2250899999999998</c:v>
                </c:pt>
                <c:pt idx="290">
                  <c:v>1.16293</c:v>
                </c:pt>
                <c:pt idx="291">
                  <c:v>0.92420999999999998</c:v>
                </c:pt>
                <c:pt idx="292">
                  <c:v>1.5488</c:v>
                </c:pt>
                <c:pt idx="293">
                  <c:v>2.27094</c:v>
                </c:pt>
                <c:pt idx="294">
                  <c:v>1.2456199999999991</c:v>
                </c:pt>
                <c:pt idx="295">
                  <c:v>0.92886999999999997</c:v>
                </c:pt>
                <c:pt idx="296">
                  <c:v>1.2177799999999992</c:v>
                </c:pt>
                <c:pt idx="297">
                  <c:v>1.257409999999999</c:v>
                </c:pt>
                <c:pt idx="298">
                  <c:v>1.5572599999999999</c:v>
                </c:pt>
                <c:pt idx="299">
                  <c:v>1.1962100000000009</c:v>
                </c:pt>
                <c:pt idx="300">
                  <c:v>1.11158</c:v>
                </c:pt>
                <c:pt idx="301">
                  <c:v>1.3224499999999999</c:v>
                </c:pt>
                <c:pt idx="302">
                  <c:v>1.3367800000000001</c:v>
                </c:pt>
                <c:pt idx="303">
                  <c:v>1.11507</c:v>
                </c:pt>
                <c:pt idx="304">
                  <c:v>1.329839999999999</c:v>
                </c:pt>
                <c:pt idx="305">
                  <c:v>1.83439</c:v>
                </c:pt>
                <c:pt idx="306">
                  <c:v>2.3489</c:v>
                </c:pt>
                <c:pt idx="307">
                  <c:v>0.97658</c:v>
                </c:pt>
                <c:pt idx="308">
                  <c:v>1.6185</c:v>
                </c:pt>
                <c:pt idx="309">
                  <c:v>0.91010000000000002</c:v>
                </c:pt>
                <c:pt idx="310">
                  <c:v>2.2603400000000002</c:v>
                </c:pt>
                <c:pt idx="311">
                  <c:v>1.5738299999999992</c:v>
                </c:pt>
                <c:pt idx="312">
                  <c:v>1.3612599999999999</c:v>
                </c:pt>
                <c:pt idx="313">
                  <c:v>1.5133199999999998</c:v>
                </c:pt>
                <c:pt idx="314">
                  <c:v>1.9202600000000001</c:v>
                </c:pt>
                <c:pt idx="315">
                  <c:v>2.0579399999999999</c:v>
                </c:pt>
                <c:pt idx="316">
                  <c:v>1.30691</c:v>
                </c:pt>
                <c:pt idx="317">
                  <c:v>1.7318799999999992</c:v>
                </c:pt>
                <c:pt idx="318">
                  <c:v>1.63303</c:v>
                </c:pt>
                <c:pt idx="319">
                  <c:v>1.68588</c:v>
                </c:pt>
                <c:pt idx="320">
                  <c:v>1.45234</c:v>
                </c:pt>
                <c:pt idx="321">
                  <c:v>1.461549999999999</c:v>
                </c:pt>
                <c:pt idx="322">
                  <c:v>1.73817</c:v>
                </c:pt>
                <c:pt idx="323">
                  <c:v>1.58009</c:v>
                </c:pt>
                <c:pt idx="324">
                  <c:v>1.411659999999999</c:v>
                </c:pt>
                <c:pt idx="325">
                  <c:v>2.5143800000000001</c:v>
                </c:pt>
                <c:pt idx="326">
                  <c:v>1.65232</c:v>
                </c:pt>
                <c:pt idx="327">
                  <c:v>1.2276599999999998</c:v>
                </c:pt>
                <c:pt idx="328">
                  <c:v>1.4551899999999998</c:v>
                </c:pt>
                <c:pt idx="329">
                  <c:v>1.0278299999999991</c:v>
                </c:pt>
                <c:pt idx="330">
                  <c:v>1.1502300000000001</c:v>
                </c:pt>
                <c:pt idx="331">
                  <c:v>1.2187599999999998</c:v>
                </c:pt>
                <c:pt idx="332">
                  <c:v>1.70068</c:v>
                </c:pt>
                <c:pt idx="333">
                  <c:v>1.3139699999999992</c:v>
                </c:pt>
                <c:pt idx="334">
                  <c:v>2.5493000000000001</c:v>
                </c:pt>
                <c:pt idx="335">
                  <c:v>1.7707899999999999</c:v>
                </c:pt>
                <c:pt idx="336">
                  <c:v>1.3040400000000001</c:v>
                </c:pt>
                <c:pt idx="337">
                  <c:v>2.0042300000000002</c:v>
                </c:pt>
                <c:pt idx="338">
                  <c:v>1.8398899999999998</c:v>
                </c:pt>
                <c:pt idx="339">
                  <c:v>1.60867</c:v>
                </c:pt>
                <c:pt idx="340">
                  <c:v>1.450839999999999</c:v>
                </c:pt>
                <c:pt idx="341">
                  <c:v>1.6626000000000001</c:v>
                </c:pt>
                <c:pt idx="342">
                  <c:v>1.7240899999999999</c:v>
                </c:pt>
                <c:pt idx="343">
                  <c:v>2.10189</c:v>
                </c:pt>
                <c:pt idx="344">
                  <c:v>1.60324</c:v>
                </c:pt>
                <c:pt idx="345">
                  <c:v>1.399799999999999</c:v>
                </c:pt>
                <c:pt idx="346">
                  <c:v>1.6948000000000001</c:v>
                </c:pt>
                <c:pt idx="347">
                  <c:v>1.7452999999999992</c:v>
                </c:pt>
                <c:pt idx="348">
                  <c:v>1.3451599999999999</c:v>
                </c:pt>
                <c:pt idx="349">
                  <c:v>1.8105100000000001</c:v>
                </c:pt>
                <c:pt idx="350">
                  <c:v>1.817299999999999</c:v>
                </c:pt>
                <c:pt idx="351">
                  <c:v>1.1475899999999999</c:v>
                </c:pt>
                <c:pt idx="352">
                  <c:v>1.1546099999999999</c:v>
                </c:pt>
                <c:pt idx="353">
                  <c:v>1.62077</c:v>
                </c:pt>
                <c:pt idx="354">
                  <c:v>1.1402500000000009</c:v>
                </c:pt>
                <c:pt idx="355">
                  <c:v>1.494699999999999</c:v>
                </c:pt>
                <c:pt idx="356">
                  <c:v>1.0552199999999998</c:v>
                </c:pt>
                <c:pt idx="357">
                  <c:v>1.1357599999999999</c:v>
                </c:pt>
                <c:pt idx="358">
                  <c:v>1.6127100000000001</c:v>
                </c:pt>
                <c:pt idx="359">
                  <c:v>1.08935</c:v>
                </c:pt>
                <c:pt idx="360">
                  <c:v>1.33663</c:v>
                </c:pt>
                <c:pt idx="361">
                  <c:v>1.4354399999999992</c:v>
                </c:pt>
                <c:pt idx="362">
                  <c:v>1.3781399999999999</c:v>
                </c:pt>
                <c:pt idx="363">
                  <c:v>0.9558300000000004</c:v>
                </c:pt>
                <c:pt idx="364">
                  <c:v>1.315909999999999</c:v>
                </c:pt>
                <c:pt idx="365">
                  <c:v>0.76289000000000073</c:v>
                </c:pt>
                <c:pt idx="366">
                  <c:v>1.5982000000000001</c:v>
                </c:pt>
                <c:pt idx="367">
                  <c:v>0.97394000000000058</c:v>
                </c:pt>
                <c:pt idx="368">
                  <c:v>1.78443</c:v>
                </c:pt>
                <c:pt idx="369">
                  <c:v>1.0925100000000001</c:v>
                </c:pt>
                <c:pt idx="370">
                  <c:v>1.9363300000000001</c:v>
                </c:pt>
                <c:pt idx="371">
                  <c:v>1.6886699999999999</c:v>
                </c:pt>
                <c:pt idx="372">
                  <c:v>1.3443000000000001</c:v>
                </c:pt>
                <c:pt idx="373">
                  <c:v>1.12164</c:v>
                </c:pt>
                <c:pt idx="374">
                  <c:v>1.4066199999999998</c:v>
                </c:pt>
                <c:pt idx="375">
                  <c:v>0.83191000000000004</c:v>
                </c:pt>
                <c:pt idx="376">
                  <c:v>0.93896000000000002</c:v>
                </c:pt>
                <c:pt idx="377">
                  <c:v>0.9797200000000007</c:v>
                </c:pt>
                <c:pt idx="378">
                  <c:v>1.1046899999999999</c:v>
                </c:pt>
                <c:pt idx="379">
                  <c:v>1.3135599999999998</c:v>
                </c:pt>
                <c:pt idx="380">
                  <c:v>1.0331199999999998</c:v>
                </c:pt>
                <c:pt idx="381">
                  <c:v>0.73658999999999997</c:v>
                </c:pt>
                <c:pt idx="382">
                  <c:v>0.99160000000000004</c:v>
                </c:pt>
                <c:pt idx="383">
                  <c:v>0.83916000000000002</c:v>
                </c:pt>
                <c:pt idx="384">
                  <c:v>1.1639599999999999</c:v>
                </c:pt>
                <c:pt idx="385">
                  <c:v>0.85433000000000003</c:v>
                </c:pt>
                <c:pt idx="386">
                  <c:v>0.60118000000000005</c:v>
                </c:pt>
                <c:pt idx="387">
                  <c:v>0.13381000000000001</c:v>
                </c:pt>
                <c:pt idx="388">
                  <c:v>0.79888999999999999</c:v>
                </c:pt>
                <c:pt idx="389">
                  <c:v>0.84033999999999998</c:v>
                </c:pt>
                <c:pt idx="390">
                  <c:v>1.06507</c:v>
                </c:pt>
                <c:pt idx="391">
                  <c:v>0.74581000000000042</c:v>
                </c:pt>
                <c:pt idx="392">
                  <c:v>1.0343500000000001</c:v>
                </c:pt>
                <c:pt idx="393">
                  <c:v>1.483649999999999</c:v>
                </c:pt>
                <c:pt idx="394">
                  <c:v>1.2559399999999992</c:v>
                </c:pt>
                <c:pt idx="395">
                  <c:v>1.12388</c:v>
                </c:pt>
                <c:pt idx="396">
                  <c:v>0.63293999999999995</c:v>
                </c:pt>
                <c:pt idx="397">
                  <c:v>1.0622499999999999</c:v>
                </c:pt>
                <c:pt idx="398">
                  <c:v>0.91505999999999998</c:v>
                </c:pt>
                <c:pt idx="399">
                  <c:v>0.24263000000000001</c:v>
                </c:pt>
                <c:pt idx="400">
                  <c:v>0.62941000000000003</c:v>
                </c:pt>
                <c:pt idx="401">
                  <c:v>0.20746000000000012</c:v>
                </c:pt>
                <c:pt idx="402">
                  <c:v>0.39938000000000051</c:v>
                </c:pt>
                <c:pt idx="403">
                  <c:v>0.65102000000000071</c:v>
                </c:pt>
                <c:pt idx="404">
                  <c:v>0.89547999999999961</c:v>
                </c:pt>
                <c:pt idx="405">
                  <c:v>0.49712000000000023</c:v>
                </c:pt>
                <c:pt idx="406">
                  <c:v>0.67606999999999995</c:v>
                </c:pt>
                <c:pt idx="407">
                  <c:v>0.27857000000000021</c:v>
                </c:pt>
                <c:pt idx="408">
                  <c:v>1.2943</c:v>
                </c:pt>
                <c:pt idx="409">
                  <c:v>1.0107899999999999</c:v>
                </c:pt>
                <c:pt idx="410">
                  <c:v>0.97633999999999999</c:v>
                </c:pt>
                <c:pt idx="411">
                  <c:v>0.82921</c:v>
                </c:pt>
                <c:pt idx="412">
                  <c:v>1.0526899999999999</c:v>
                </c:pt>
                <c:pt idx="413">
                  <c:v>1.11191</c:v>
                </c:pt>
                <c:pt idx="414">
                  <c:v>1.0511899999999998</c:v>
                </c:pt>
                <c:pt idx="415">
                  <c:v>0.85829000000000044</c:v>
                </c:pt>
                <c:pt idx="416">
                  <c:v>0.53913</c:v>
                </c:pt>
                <c:pt idx="417">
                  <c:v>0.95235000000000003</c:v>
                </c:pt>
                <c:pt idx="418">
                  <c:v>0.77259000000000044</c:v>
                </c:pt>
                <c:pt idx="419">
                  <c:v>1.1480699999999999</c:v>
                </c:pt>
                <c:pt idx="420">
                  <c:v>1.0229899999999998</c:v>
                </c:pt>
                <c:pt idx="421">
                  <c:v>0.78266999999999998</c:v>
                </c:pt>
                <c:pt idx="422">
                  <c:v>0.99265999999999999</c:v>
                </c:pt>
                <c:pt idx="423">
                  <c:v>0.84606999999999999</c:v>
                </c:pt>
                <c:pt idx="424">
                  <c:v>0.72936000000000001</c:v>
                </c:pt>
                <c:pt idx="425">
                  <c:v>0.79135</c:v>
                </c:pt>
                <c:pt idx="426">
                  <c:v>0.62949999999999995</c:v>
                </c:pt>
                <c:pt idx="427">
                  <c:v>0.45743</c:v>
                </c:pt>
                <c:pt idx="428">
                  <c:v>1.1315</c:v>
                </c:pt>
                <c:pt idx="429">
                  <c:v>0.64381000000000044</c:v>
                </c:pt>
                <c:pt idx="430">
                  <c:v>1.0345599999999999</c:v>
                </c:pt>
                <c:pt idx="431">
                  <c:v>1.0120800000000001</c:v>
                </c:pt>
                <c:pt idx="432">
                  <c:v>1.1442500000000009</c:v>
                </c:pt>
                <c:pt idx="433">
                  <c:v>1.4088899999999998</c:v>
                </c:pt>
                <c:pt idx="434">
                  <c:v>1.0054599999999998</c:v>
                </c:pt>
                <c:pt idx="435">
                  <c:v>1.32277</c:v>
                </c:pt>
                <c:pt idx="436">
                  <c:v>0.88275999999999999</c:v>
                </c:pt>
                <c:pt idx="437">
                  <c:v>0.90819000000000005</c:v>
                </c:pt>
                <c:pt idx="438">
                  <c:v>0.79891000000000001</c:v>
                </c:pt>
                <c:pt idx="439">
                  <c:v>1.1318599999999999</c:v>
                </c:pt>
                <c:pt idx="440">
                  <c:v>0.63593000000000044</c:v>
                </c:pt>
                <c:pt idx="441">
                  <c:v>0.99347999999999959</c:v>
                </c:pt>
                <c:pt idx="442">
                  <c:v>0.98189000000000004</c:v>
                </c:pt>
                <c:pt idx="443">
                  <c:v>0.88641999999999943</c:v>
                </c:pt>
                <c:pt idx="444">
                  <c:v>1.27033</c:v>
                </c:pt>
                <c:pt idx="445">
                  <c:v>1.1827500000000009</c:v>
                </c:pt>
                <c:pt idx="446">
                  <c:v>0.99922</c:v>
                </c:pt>
                <c:pt idx="447">
                  <c:v>1.2443599999999999</c:v>
                </c:pt>
                <c:pt idx="448">
                  <c:v>1.113899999999999</c:v>
                </c:pt>
                <c:pt idx="449">
                  <c:v>1.3045100000000001</c:v>
                </c:pt>
                <c:pt idx="450">
                  <c:v>0.96318000000000004</c:v>
                </c:pt>
                <c:pt idx="451">
                  <c:v>1.0578199999999998</c:v>
                </c:pt>
                <c:pt idx="452">
                  <c:v>1.2237099999999992</c:v>
                </c:pt>
                <c:pt idx="453">
                  <c:v>1.0201</c:v>
                </c:pt>
                <c:pt idx="454">
                  <c:v>1.33849</c:v>
                </c:pt>
                <c:pt idx="455">
                  <c:v>0.8764000000000004</c:v>
                </c:pt>
                <c:pt idx="456">
                  <c:v>1.4829599999999998</c:v>
                </c:pt>
                <c:pt idx="457">
                  <c:v>0.84738999999999998</c:v>
                </c:pt>
                <c:pt idx="458">
                  <c:v>1.0377599999999998</c:v>
                </c:pt>
                <c:pt idx="459">
                  <c:v>1.4199499999999992</c:v>
                </c:pt>
                <c:pt idx="460">
                  <c:v>1.30097</c:v>
                </c:pt>
                <c:pt idx="461">
                  <c:v>1.19876</c:v>
                </c:pt>
                <c:pt idx="462">
                  <c:v>1.11368</c:v>
                </c:pt>
                <c:pt idx="463">
                  <c:v>1.1170599999999999</c:v>
                </c:pt>
                <c:pt idx="464">
                  <c:v>0.66838000000000042</c:v>
                </c:pt>
                <c:pt idx="465">
                  <c:v>0.98777999999999999</c:v>
                </c:pt>
                <c:pt idx="466">
                  <c:v>0.56169000000000058</c:v>
                </c:pt>
                <c:pt idx="467">
                  <c:v>0.7499600000000004</c:v>
                </c:pt>
                <c:pt idx="468">
                  <c:v>0.23311999999999999</c:v>
                </c:pt>
                <c:pt idx="469">
                  <c:v>0.46871000000000002</c:v>
                </c:pt>
                <c:pt idx="470">
                  <c:v>0.38202000000000041</c:v>
                </c:pt>
                <c:pt idx="471">
                  <c:v>0.78017000000000003</c:v>
                </c:pt>
                <c:pt idx="472">
                  <c:v>0.49450000000000022</c:v>
                </c:pt>
                <c:pt idx="473">
                  <c:v>1.043639999999999</c:v>
                </c:pt>
                <c:pt idx="474">
                  <c:v>0.81811</c:v>
                </c:pt>
                <c:pt idx="475">
                  <c:v>0.70259000000000005</c:v>
                </c:pt>
                <c:pt idx="476">
                  <c:v>0.38741000000000037</c:v>
                </c:pt>
                <c:pt idx="477">
                  <c:v>0.61087000000000058</c:v>
                </c:pt>
                <c:pt idx="478">
                  <c:v>0.73758999999999997</c:v>
                </c:pt>
                <c:pt idx="479">
                  <c:v>0.56530000000000002</c:v>
                </c:pt>
                <c:pt idx="480">
                  <c:v>0.52629999999999999</c:v>
                </c:pt>
                <c:pt idx="481">
                  <c:v>0.62068000000000045</c:v>
                </c:pt>
                <c:pt idx="482">
                  <c:v>0.73484000000000071</c:v>
                </c:pt>
                <c:pt idx="483">
                  <c:v>0.79320000000000002</c:v>
                </c:pt>
                <c:pt idx="484">
                  <c:v>0.74297000000000046</c:v>
                </c:pt>
                <c:pt idx="485">
                  <c:v>0.57787999999999995</c:v>
                </c:pt>
                <c:pt idx="486">
                  <c:v>0.62143000000000004</c:v>
                </c:pt>
                <c:pt idx="487">
                  <c:v>0.62486000000000042</c:v>
                </c:pt>
                <c:pt idx="488">
                  <c:v>0.45143</c:v>
                </c:pt>
                <c:pt idx="489">
                  <c:v>0.46322000000000002</c:v>
                </c:pt>
                <c:pt idx="490">
                  <c:v>0.88068999999999997</c:v>
                </c:pt>
                <c:pt idx="491">
                  <c:v>0.76507000000000058</c:v>
                </c:pt>
                <c:pt idx="492">
                  <c:v>0.67770000000000075</c:v>
                </c:pt>
                <c:pt idx="493">
                  <c:v>0.52081999999999951</c:v>
                </c:pt>
                <c:pt idx="494">
                  <c:v>0.77072000000000074</c:v>
                </c:pt>
                <c:pt idx="495">
                  <c:v>0.27371000000000001</c:v>
                </c:pt>
                <c:pt idx="496">
                  <c:v>0.64712000000000058</c:v>
                </c:pt>
                <c:pt idx="497">
                  <c:v>0.45542000000000027</c:v>
                </c:pt>
                <c:pt idx="498">
                  <c:v>0.83543999999999996</c:v>
                </c:pt>
                <c:pt idx="499">
                  <c:v>0.49113000000000001</c:v>
                </c:pt>
                <c:pt idx="500">
                  <c:v>0.37191000000000035</c:v>
                </c:pt>
                <c:pt idx="501">
                  <c:v>0.89705000000000001</c:v>
                </c:pt>
                <c:pt idx="502">
                  <c:v>0.79383999999999999</c:v>
                </c:pt>
                <c:pt idx="503">
                  <c:v>1.33948</c:v>
                </c:pt>
                <c:pt idx="504">
                  <c:v>0.78337000000000001</c:v>
                </c:pt>
                <c:pt idx="505">
                  <c:v>0.76546000000000003</c:v>
                </c:pt>
                <c:pt idx="506">
                  <c:v>0.67884000000000089</c:v>
                </c:pt>
                <c:pt idx="507">
                  <c:v>0.8427100000000004</c:v>
                </c:pt>
                <c:pt idx="508">
                  <c:v>1.3351599999999999</c:v>
                </c:pt>
                <c:pt idx="509">
                  <c:v>0.68747999999999998</c:v>
                </c:pt>
                <c:pt idx="510">
                  <c:v>1.05111</c:v>
                </c:pt>
                <c:pt idx="511">
                  <c:v>1.2561599999999999</c:v>
                </c:pt>
                <c:pt idx="512">
                  <c:v>0.49287000000000036</c:v>
                </c:pt>
                <c:pt idx="513">
                  <c:v>0.82742000000000004</c:v>
                </c:pt>
                <c:pt idx="514">
                  <c:v>1.2597299999999991</c:v>
                </c:pt>
                <c:pt idx="515">
                  <c:v>0.97270000000000045</c:v>
                </c:pt>
                <c:pt idx="516">
                  <c:v>1.0438499999999991</c:v>
                </c:pt>
                <c:pt idx="517">
                  <c:v>1.5876899999999998</c:v>
                </c:pt>
                <c:pt idx="518">
                  <c:v>0.78083000000000002</c:v>
                </c:pt>
                <c:pt idx="519">
                  <c:v>0.57313999999999998</c:v>
                </c:pt>
                <c:pt idx="520">
                  <c:v>0.93322000000000005</c:v>
                </c:pt>
                <c:pt idx="521">
                  <c:v>1.32707</c:v>
                </c:pt>
                <c:pt idx="522">
                  <c:v>0.94828999999999997</c:v>
                </c:pt>
                <c:pt idx="523">
                  <c:v>1.01017</c:v>
                </c:pt>
                <c:pt idx="524">
                  <c:v>0.81513000000000002</c:v>
                </c:pt>
                <c:pt idx="525">
                  <c:v>0.5928099999999995</c:v>
                </c:pt>
                <c:pt idx="526">
                  <c:v>0.80062999999999995</c:v>
                </c:pt>
                <c:pt idx="527">
                  <c:v>0.71143999999999996</c:v>
                </c:pt>
                <c:pt idx="528">
                  <c:v>0.63307000000000047</c:v>
                </c:pt>
                <c:pt idx="529">
                  <c:v>0.89775000000000005</c:v>
                </c:pt>
                <c:pt idx="530">
                  <c:v>1.1401699999999999</c:v>
                </c:pt>
                <c:pt idx="531">
                  <c:v>0.75453999999999999</c:v>
                </c:pt>
                <c:pt idx="532">
                  <c:v>0.7236700000000007</c:v>
                </c:pt>
                <c:pt idx="533">
                  <c:v>0.32710000000000022</c:v>
                </c:pt>
                <c:pt idx="534">
                  <c:v>0.79024000000000005</c:v>
                </c:pt>
                <c:pt idx="535">
                  <c:v>1.09002</c:v>
                </c:pt>
                <c:pt idx="536">
                  <c:v>1.2230199999999998</c:v>
                </c:pt>
                <c:pt idx="537">
                  <c:v>0.80066999999999999</c:v>
                </c:pt>
                <c:pt idx="538">
                  <c:v>0.46347000000000027</c:v>
                </c:pt>
                <c:pt idx="539">
                  <c:v>0.64107000000000058</c:v>
                </c:pt>
                <c:pt idx="540">
                  <c:v>0.4702900000000001</c:v>
                </c:pt>
                <c:pt idx="541">
                  <c:v>0.41418000000000027</c:v>
                </c:pt>
                <c:pt idx="542">
                  <c:v>0.40851000000000021</c:v>
                </c:pt>
                <c:pt idx="543">
                  <c:v>0.69128000000000001</c:v>
                </c:pt>
                <c:pt idx="544">
                  <c:v>0.55920999999999998</c:v>
                </c:pt>
                <c:pt idx="545">
                  <c:v>0.69763000000000042</c:v>
                </c:pt>
                <c:pt idx="546">
                  <c:v>0.38095000000000023</c:v>
                </c:pt>
                <c:pt idx="547">
                  <c:v>0.78373999999999999</c:v>
                </c:pt>
                <c:pt idx="548">
                  <c:v>0.62849999999999995</c:v>
                </c:pt>
                <c:pt idx="549">
                  <c:v>0.41914000000000001</c:v>
                </c:pt>
                <c:pt idx="550">
                  <c:v>0.48928000000000027</c:v>
                </c:pt>
                <c:pt idx="551">
                  <c:v>0.48738000000000037</c:v>
                </c:pt>
                <c:pt idx="552">
                  <c:v>0.66952000000000045</c:v>
                </c:pt>
                <c:pt idx="553">
                  <c:v>0.45713000000000004</c:v>
                </c:pt>
                <c:pt idx="554">
                  <c:v>0.61015000000000041</c:v>
                </c:pt>
                <c:pt idx="555">
                  <c:v>0.82964000000000071</c:v>
                </c:pt>
                <c:pt idx="556">
                  <c:v>0.52319000000000004</c:v>
                </c:pt>
                <c:pt idx="557">
                  <c:v>0.46306000000000008</c:v>
                </c:pt>
                <c:pt idx="558">
                  <c:v>0.67925000000000046</c:v>
                </c:pt>
                <c:pt idx="559">
                  <c:v>0.52764000000000044</c:v>
                </c:pt>
                <c:pt idx="560">
                  <c:v>0.47938000000000036</c:v>
                </c:pt>
                <c:pt idx="561">
                  <c:v>0.62681000000000042</c:v>
                </c:pt>
                <c:pt idx="562">
                  <c:v>0.61653999999999998</c:v>
                </c:pt>
                <c:pt idx="563">
                  <c:v>0.36476000000000008</c:v>
                </c:pt>
                <c:pt idx="564">
                  <c:v>0.74228000000000005</c:v>
                </c:pt>
                <c:pt idx="565">
                  <c:v>0.39471000000000023</c:v>
                </c:pt>
                <c:pt idx="566">
                  <c:v>0.5956399999999995</c:v>
                </c:pt>
                <c:pt idx="567">
                  <c:v>0.68535000000000001</c:v>
                </c:pt>
                <c:pt idx="568">
                  <c:v>0.66766000000000059</c:v>
                </c:pt>
                <c:pt idx="569">
                  <c:v>0.94347999999999999</c:v>
                </c:pt>
                <c:pt idx="570">
                  <c:v>0.5986900000000005</c:v>
                </c:pt>
                <c:pt idx="571">
                  <c:v>1.0518199999999998</c:v>
                </c:pt>
                <c:pt idx="572">
                  <c:v>0.79950999999999961</c:v>
                </c:pt>
                <c:pt idx="573">
                  <c:v>0.68706</c:v>
                </c:pt>
                <c:pt idx="574">
                  <c:v>0.4335400000000002</c:v>
                </c:pt>
                <c:pt idx="575">
                  <c:v>0.45781000000000027</c:v>
                </c:pt>
                <c:pt idx="576">
                  <c:v>0.8799200000000007</c:v>
                </c:pt>
                <c:pt idx="577">
                  <c:v>0.59523999999999955</c:v>
                </c:pt>
                <c:pt idx="578">
                  <c:v>0.97024999999999995</c:v>
                </c:pt>
                <c:pt idx="579">
                  <c:v>0.86505000000000043</c:v>
                </c:pt>
              </c:numCache>
            </c:numRef>
          </c:yVal>
        </c:ser>
        <c:axId val="99701888"/>
        <c:axId val="99703808"/>
      </c:scatterChart>
      <c:valAx>
        <c:axId val="99701888"/>
        <c:scaling>
          <c:orientation val="minMax"/>
          <c:max val="2000"/>
          <c:min val="1900"/>
        </c:scaling>
        <c:axPos val="b"/>
        <c:title>
          <c:tx>
            <c:rich>
              <a:bodyPr/>
              <a:lstStyle/>
              <a:p>
                <a:pPr>
                  <a:defRPr sz="1012" b="1" i="0" u="none" strike="noStrike" baseline="0">
                    <a:solidFill>
                      <a:srgbClr val="FF99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dirty="0" err="1" smtClean="0"/>
                  <a:t>Year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49877453273656902"/>
              <c:y val="0.88554205375708217"/>
            </c:manualLayout>
          </c:layout>
          <c:spPr>
            <a:noFill/>
            <a:ln w="25072">
              <a:noFill/>
            </a:ln>
          </c:spPr>
        </c:title>
        <c:numFmt formatCode="General" sourceLinked="1"/>
        <c:tickLblPos val="nextTo"/>
        <c:spPr>
          <a:ln w="12536">
            <a:solidFill>
              <a:srgbClr val="FF9900"/>
            </a:solidFill>
            <a:prstDash val="solid"/>
          </a:ln>
        </c:spPr>
        <c:txPr>
          <a:bodyPr rot="0" vert="horz"/>
          <a:lstStyle/>
          <a:p>
            <a:pPr>
              <a:defRPr sz="1012" b="0" i="0" u="none" strike="noStrike" baseline="0">
                <a:solidFill>
                  <a:srgbClr val="FF99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9703808"/>
        <c:crosses val="autoZero"/>
        <c:crossBetween val="midCat"/>
      </c:valAx>
      <c:valAx>
        <c:axId val="99703808"/>
        <c:scaling>
          <c:orientation val="minMax"/>
          <c:max val="2"/>
        </c:scaling>
        <c:axPos val="l"/>
        <c:majorGridlines>
          <c:spPr>
            <a:ln w="3134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12" b="1" i="0" u="none" strike="noStrike" baseline="0">
                    <a:solidFill>
                      <a:srgbClr val="FF99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dirty="0" smtClean="0"/>
                  <a:t>Ring </a:t>
                </a:r>
                <a:r>
                  <a:rPr lang="it-IT" dirty="0" err="1" smtClean="0"/>
                  <a:t>width</a:t>
                </a:r>
                <a:r>
                  <a:rPr lang="it-IT" dirty="0" smtClean="0"/>
                  <a:t> </a:t>
                </a:r>
                <a:r>
                  <a:rPr lang="it-IT" dirty="0"/>
                  <a:t>(mm)</a:t>
                </a:r>
              </a:p>
            </c:rich>
          </c:tx>
          <c:layout>
            <c:manualLayout>
              <c:xMode val="edge"/>
              <c:yMode val="edge"/>
              <c:x val="9.8039749813757897E-3"/>
              <c:y val="0.27108424987479413"/>
            </c:manualLayout>
          </c:layout>
          <c:spPr>
            <a:noFill/>
            <a:ln w="25072">
              <a:noFill/>
            </a:ln>
          </c:spPr>
        </c:title>
        <c:numFmt formatCode="General" sourceLinked="1"/>
        <c:tickLblPos val="nextTo"/>
        <c:spPr>
          <a:ln w="12536">
            <a:solidFill>
              <a:srgbClr val="FF9900"/>
            </a:solidFill>
            <a:prstDash val="solid"/>
          </a:ln>
        </c:spPr>
        <c:txPr>
          <a:bodyPr rot="0" vert="horz"/>
          <a:lstStyle/>
          <a:p>
            <a:pPr>
              <a:defRPr sz="1012" b="0" i="0" u="none" strike="noStrike" baseline="0">
                <a:solidFill>
                  <a:srgbClr val="FF99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9701888"/>
        <c:crosses val="autoZero"/>
        <c:crossBetween val="midCat"/>
      </c:valAx>
      <c:spPr>
        <a:solidFill>
          <a:srgbClr val="C0C0C0"/>
        </a:solidFill>
        <a:ln w="1253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1936278544788732"/>
          <c:y val="0.16566278695988018"/>
          <c:w val="0.55514709278707064"/>
          <c:h val="8.1325218018186318E-2"/>
        </c:manualLayout>
      </c:layout>
      <c:spPr>
        <a:solidFill>
          <a:srgbClr val="CCCCFF"/>
        </a:solidFill>
        <a:ln w="3134">
          <a:solidFill>
            <a:srgbClr val="000000"/>
          </a:solidFill>
          <a:prstDash val="solid"/>
        </a:ln>
      </c:spPr>
      <c:txPr>
        <a:bodyPr/>
        <a:lstStyle/>
        <a:p>
          <a:pPr>
            <a:defRPr sz="859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3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9.4362745098039366E-2"/>
          <c:y val="0.15963855421686746"/>
          <c:w val="0.86519607843137358"/>
          <c:h val="0.60542168674698804"/>
        </c:manualLayout>
      </c:layout>
      <c:scatterChart>
        <c:scatterStyle val="lineMarker"/>
        <c:ser>
          <c:idx val="1"/>
          <c:order val="0"/>
          <c:tx>
            <c:strRef>
              <c:f>LADE!$E$1</c:f>
              <c:strCache>
                <c:ptCount val="1"/>
                <c:pt idx="0">
                  <c:v>Passo Cinque Croci</c:v>
                </c:pt>
              </c:strCache>
            </c:strRef>
          </c:tx>
          <c:spPr>
            <a:ln w="25072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LADE!$A$2:$A$587</c:f>
              <c:numCache>
                <c:formatCode>General</c:formatCode>
                <c:ptCount val="586"/>
                <c:pt idx="0">
                  <c:v>1414</c:v>
                </c:pt>
                <c:pt idx="1">
                  <c:v>1415</c:v>
                </c:pt>
                <c:pt idx="2">
                  <c:v>1416</c:v>
                </c:pt>
                <c:pt idx="3">
                  <c:v>1417</c:v>
                </c:pt>
                <c:pt idx="4">
                  <c:v>1418</c:v>
                </c:pt>
                <c:pt idx="5">
                  <c:v>1419</c:v>
                </c:pt>
                <c:pt idx="6">
                  <c:v>1420</c:v>
                </c:pt>
                <c:pt idx="7">
                  <c:v>1421</c:v>
                </c:pt>
                <c:pt idx="8">
                  <c:v>1422</c:v>
                </c:pt>
                <c:pt idx="9">
                  <c:v>1423</c:v>
                </c:pt>
                <c:pt idx="10">
                  <c:v>1424</c:v>
                </c:pt>
                <c:pt idx="11">
                  <c:v>1425</c:v>
                </c:pt>
                <c:pt idx="12">
                  <c:v>1426</c:v>
                </c:pt>
                <c:pt idx="13">
                  <c:v>1427</c:v>
                </c:pt>
                <c:pt idx="14">
                  <c:v>1428</c:v>
                </c:pt>
                <c:pt idx="15">
                  <c:v>1429</c:v>
                </c:pt>
                <c:pt idx="16">
                  <c:v>1430</c:v>
                </c:pt>
                <c:pt idx="17">
                  <c:v>1431</c:v>
                </c:pt>
                <c:pt idx="18">
                  <c:v>1432</c:v>
                </c:pt>
                <c:pt idx="19">
                  <c:v>1433</c:v>
                </c:pt>
                <c:pt idx="20">
                  <c:v>1434</c:v>
                </c:pt>
                <c:pt idx="21">
                  <c:v>1435</c:v>
                </c:pt>
                <c:pt idx="22">
                  <c:v>1436</c:v>
                </c:pt>
                <c:pt idx="23">
                  <c:v>1437</c:v>
                </c:pt>
                <c:pt idx="24">
                  <c:v>1438</c:v>
                </c:pt>
                <c:pt idx="25">
                  <c:v>1439</c:v>
                </c:pt>
                <c:pt idx="26">
                  <c:v>1440</c:v>
                </c:pt>
                <c:pt idx="27">
                  <c:v>1441</c:v>
                </c:pt>
                <c:pt idx="28">
                  <c:v>1442</c:v>
                </c:pt>
                <c:pt idx="29">
                  <c:v>1443</c:v>
                </c:pt>
                <c:pt idx="30">
                  <c:v>1444</c:v>
                </c:pt>
                <c:pt idx="31">
                  <c:v>1445</c:v>
                </c:pt>
                <c:pt idx="32">
                  <c:v>1446</c:v>
                </c:pt>
                <c:pt idx="33">
                  <c:v>1447</c:v>
                </c:pt>
                <c:pt idx="34">
                  <c:v>1448</c:v>
                </c:pt>
                <c:pt idx="35">
                  <c:v>1449</c:v>
                </c:pt>
                <c:pt idx="36">
                  <c:v>1450</c:v>
                </c:pt>
                <c:pt idx="37">
                  <c:v>1451</c:v>
                </c:pt>
                <c:pt idx="38">
                  <c:v>1452</c:v>
                </c:pt>
                <c:pt idx="39">
                  <c:v>1453</c:v>
                </c:pt>
                <c:pt idx="40">
                  <c:v>1454</c:v>
                </c:pt>
                <c:pt idx="41">
                  <c:v>1455</c:v>
                </c:pt>
                <c:pt idx="42">
                  <c:v>1456</c:v>
                </c:pt>
                <c:pt idx="43">
                  <c:v>1457</c:v>
                </c:pt>
                <c:pt idx="44">
                  <c:v>1458</c:v>
                </c:pt>
                <c:pt idx="45">
                  <c:v>1459</c:v>
                </c:pt>
                <c:pt idx="46">
                  <c:v>1460</c:v>
                </c:pt>
                <c:pt idx="47">
                  <c:v>1461</c:v>
                </c:pt>
                <c:pt idx="48">
                  <c:v>1462</c:v>
                </c:pt>
                <c:pt idx="49">
                  <c:v>1463</c:v>
                </c:pt>
                <c:pt idx="50">
                  <c:v>1464</c:v>
                </c:pt>
                <c:pt idx="51">
                  <c:v>1465</c:v>
                </c:pt>
                <c:pt idx="52">
                  <c:v>1466</c:v>
                </c:pt>
                <c:pt idx="53">
                  <c:v>1467</c:v>
                </c:pt>
                <c:pt idx="54">
                  <c:v>1468</c:v>
                </c:pt>
                <c:pt idx="55">
                  <c:v>1469</c:v>
                </c:pt>
                <c:pt idx="56">
                  <c:v>1470</c:v>
                </c:pt>
                <c:pt idx="57">
                  <c:v>1471</c:v>
                </c:pt>
                <c:pt idx="58">
                  <c:v>1472</c:v>
                </c:pt>
                <c:pt idx="59">
                  <c:v>1473</c:v>
                </c:pt>
                <c:pt idx="60">
                  <c:v>1474</c:v>
                </c:pt>
                <c:pt idx="61">
                  <c:v>1475</c:v>
                </c:pt>
                <c:pt idx="62">
                  <c:v>1476</c:v>
                </c:pt>
                <c:pt idx="63">
                  <c:v>1477</c:v>
                </c:pt>
                <c:pt idx="64">
                  <c:v>1478</c:v>
                </c:pt>
                <c:pt idx="65">
                  <c:v>1479</c:v>
                </c:pt>
                <c:pt idx="66">
                  <c:v>1480</c:v>
                </c:pt>
                <c:pt idx="67">
                  <c:v>1481</c:v>
                </c:pt>
                <c:pt idx="68">
                  <c:v>1482</c:v>
                </c:pt>
                <c:pt idx="69">
                  <c:v>1483</c:v>
                </c:pt>
                <c:pt idx="70">
                  <c:v>1484</c:v>
                </c:pt>
                <c:pt idx="71">
                  <c:v>1485</c:v>
                </c:pt>
                <c:pt idx="72">
                  <c:v>1486</c:v>
                </c:pt>
                <c:pt idx="73">
                  <c:v>1487</c:v>
                </c:pt>
                <c:pt idx="74">
                  <c:v>1488</c:v>
                </c:pt>
                <c:pt idx="75">
                  <c:v>1489</c:v>
                </c:pt>
                <c:pt idx="76">
                  <c:v>1490</c:v>
                </c:pt>
                <c:pt idx="77">
                  <c:v>1491</c:v>
                </c:pt>
                <c:pt idx="78">
                  <c:v>1492</c:v>
                </c:pt>
                <c:pt idx="79">
                  <c:v>1493</c:v>
                </c:pt>
                <c:pt idx="80">
                  <c:v>1494</c:v>
                </c:pt>
                <c:pt idx="81">
                  <c:v>1495</c:v>
                </c:pt>
                <c:pt idx="82">
                  <c:v>1496</c:v>
                </c:pt>
                <c:pt idx="83">
                  <c:v>1497</c:v>
                </c:pt>
                <c:pt idx="84">
                  <c:v>1498</c:v>
                </c:pt>
                <c:pt idx="85">
                  <c:v>1499</c:v>
                </c:pt>
                <c:pt idx="86">
                  <c:v>1500</c:v>
                </c:pt>
                <c:pt idx="87">
                  <c:v>1501</c:v>
                </c:pt>
                <c:pt idx="88">
                  <c:v>1502</c:v>
                </c:pt>
                <c:pt idx="89">
                  <c:v>1503</c:v>
                </c:pt>
                <c:pt idx="90">
                  <c:v>1504</c:v>
                </c:pt>
                <c:pt idx="91">
                  <c:v>1505</c:v>
                </c:pt>
                <c:pt idx="92">
                  <c:v>1506</c:v>
                </c:pt>
                <c:pt idx="93">
                  <c:v>1507</c:v>
                </c:pt>
                <c:pt idx="94">
                  <c:v>1508</c:v>
                </c:pt>
                <c:pt idx="95">
                  <c:v>1509</c:v>
                </c:pt>
                <c:pt idx="96">
                  <c:v>1510</c:v>
                </c:pt>
                <c:pt idx="97">
                  <c:v>1511</c:v>
                </c:pt>
                <c:pt idx="98">
                  <c:v>1512</c:v>
                </c:pt>
                <c:pt idx="99">
                  <c:v>1513</c:v>
                </c:pt>
                <c:pt idx="100">
                  <c:v>1514</c:v>
                </c:pt>
                <c:pt idx="101">
                  <c:v>1515</c:v>
                </c:pt>
                <c:pt idx="102">
                  <c:v>1516</c:v>
                </c:pt>
                <c:pt idx="103">
                  <c:v>1517</c:v>
                </c:pt>
                <c:pt idx="104">
                  <c:v>1518</c:v>
                </c:pt>
                <c:pt idx="105">
                  <c:v>1519</c:v>
                </c:pt>
                <c:pt idx="106">
                  <c:v>1520</c:v>
                </c:pt>
                <c:pt idx="107">
                  <c:v>1521</c:v>
                </c:pt>
                <c:pt idx="108">
                  <c:v>1522</c:v>
                </c:pt>
                <c:pt idx="109">
                  <c:v>1523</c:v>
                </c:pt>
                <c:pt idx="110">
                  <c:v>1524</c:v>
                </c:pt>
                <c:pt idx="111">
                  <c:v>1525</c:v>
                </c:pt>
                <c:pt idx="112">
                  <c:v>1526</c:v>
                </c:pt>
                <c:pt idx="113">
                  <c:v>1527</c:v>
                </c:pt>
                <c:pt idx="114">
                  <c:v>1528</c:v>
                </c:pt>
                <c:pt idx="115">
                  <c:v>1529</c:v>
                </c:pt>
                <c:pt idx="116">
                  <c:v>1530</c:v>
                </c:pt>
                <c:pt idx="117">
                  <c:v>1531</c:v>
                </c:pt>
                <c:pt idx="118">
                  <c:v>1532</c:v>
                </c:pt>
                <c:pt idx="119">
                  <c:v>1533</c:v>
                </c:pt>
                <c:pt idx="120">
                  <c:v>1534</c:v>
                </c:pt>
                <c:pt idx="121">
                  <c:v>1535</c:v>
                </c:pt>
                <c:pt idx="122">
                  <c:v>1536</c:v>
                </c:pt>
                <c:pt idx="123">
                  <c:v>1537</c:v>
                </c:pt>
                <c:pt idx="124">
                  <c:v>1538</c:v>
                </c:pt>
                <c:pt idx="125">
                  <c:v>1539</c:v>
                </c:pt>
                <c:pt idx="126">
                  <c:v>1540</c:v>
                </c:pt>
                <c:pt idx="127">
                  <c:v>1541</c:v>
                </c:pt>
                <c:pt idx="128">
                  <c:v>1542</c:v>
                </c:pt>
                <c:pt idx="129">
                  <c:v>1543</c:v>
                </c:pt>
                <c:pt idx="130">
                  <c:v>1544</c:v>
                </c:pt>
                <c:pt idx="131">
                  <c:v>1545</c:v>
                </c:pt>
                <c:pt idx="132">
                  <c:v>1546</c:v>
                </c:pt>
                <c:pt idx="133">
                  <c:v>1547</c:v>
                </c:pt>
                <c:pt idx="134">
                  <c:v>1548</c:v>
                </c:pt>
                <c:pt idx="135">
                  <c:v>1549</c:v>
                </c:pt>
                <c:pt idx="136">
                  <c:v>1550</c:v>
                </c:pt>
                <c:pt idx="137">
                  <c:v>1551</c:v>
                </c:pt>
                <c:pt idx="138">
                  <c:v>1552</c:v>
                </c:pt>
                <c:pt idx="139">
                  <c:v>1553</c:v>
                </c:pt>
                <c:pt idx="140">
                  <c:v>1554</c:v>
                </c:pt>
                <c:pt idx="141">
                  <c:v>1555</c:v>
                </c:pt>
                <c:pt idx="142">
                  <c:v>1556</c:v>
                </c:pt>
                <c:pt idx="143">
                  <c:v>1557</c:v>
                </c:pt>
                <c:pt idx="144">
                  <c:v>1558</c:v>
                </c:pt>
                <c:pt idx="145">
                  <c:v>1559</c:v>
                </c:pt>
                <c:pt idx="146">
                  <c:v>1560</c:v>
                </c:pt>
                <c:pt idx="147">
                  <c:v>1561</c:v>
                </c:pt>
                <c:pt idx="148">
                  <c:v>1562</c:v>
                </c:pt>
                <c:pt idx="149">
                  <c:v>1563</c:v>
                </c:pt>
                <c:pt idx="150">
                  <c:v>1564</c:v>
                </c:pt>
                <c:pt idx="151">
                  <c:v>1565</c:v>
                </c:pt>
                <c:pt idx="152">
                  <c:v>1566</c:v>
                </c:pt>
                <c:pt idx="153">
                  <c:v>1567</c:v>
                </c:pt>
                <c:pt idx="154">
                  <c:v>1568</c:v>
                </c:pt>
                <c:pt idx="155">
                  <c:v>1569</c:v>
                </c:pt>
                <c:pt idx="156">
                  <c:v>1570</c:v>
                </c:pt>
                <c:pt idx="157">
                  <c:v>1571</c:v>
                </c:pt>
                <c:pt idx="158">
                  <c:v>1572</c:v>
                </c:pt>
                <c:pt idx="159">
                  <c:v>1573</c:v>
                </c:pt>
                <c:pt idx="160">
                  <c:v>1574</c:v>
                </c:pt>
                <c:pt idx="161">
                  <c:v>1575</c:v>
                </c:pt>
                <c:pt idx="162">
                  <c:v>1576</c:v>
                </c:pt>
                <c:pt idx="163">
                  <c:v>1577</c:v>
                </c:pt>
                <c:pt idx="164">
                  <c:v>1578</c:v>
                </c:pt>
                <c:pt idx="165">
                  <c:v>1579</c:v>
                </c:pt>
                <c:pt idx="166">
                  <c:v>1580</c:v>
                </c:pt>
                <c:pt idx="167">
                  <c:v>1581</c:v>
                </c:pt>
                <c:pt idx="168">
                  <c:v>1582</c:v>
                </c:pt>
                <c:pt idx="169">
                  <c:v>1583</c:v>
                </c:pt>
                <c:pt idx="170">
                  <c:v>1584</c:v>
                </c:pt>
                <c:pt idx="171">
                  <c:v>1585</c:v>
                </c:pt>
                <c:pt idx="172">
                  <c:v>1586</c:v>
                </c:pt>
                <c:pt idx="173">
                  <c:v>1587</c:v>
                </c:pt>
                <c:pt idx="174">
                  <c:v>1588</c:v>
                </c:pt>
                <c:pt idx="175">
                  <c:v>1589</c:v>
                </c:pt>
                <c:pt idx="176">
                  <c:v>1590</c:v>
                </c:pt>
                <c:pt idx="177">
                  <c:v>1591</c:v>
                </c:pt>
                <c:pt idx="178">
                  <c:v>1592</c:v>
                </c:pt>
                <c:pt idx="179">
                  <c:v>1593</c:v>
                </c:pt>
                <c:pt idx="180">
                  <c:v>1594</c:v>
                </c:pt>
                <c:pt idx="181">
                  <c:v>1595</c:v>
                </c:pt>
                <c:pt idx="182">
                  <c:v>1596</c:v>
                </c:pt>
                <c:pt idx="183">
                  <c:v>1597</c:v>
                </c:pt>
                <c:pt idx="184">
                  <c:v>1598</c:v>
                </c:pt>
                <c:pt idx="185">
                  <c:v>1599</c:v>
                </c:pt>
                <c:pt idx="186">
                  <c:v>1600</c:v>
                </c:pt>
                <c:pt idx="187">
                  <c:v>1601</c:v>
                </c:pt>
                <c:pt idx="188">
                  <c:v>1602</c:v>
                </c:pt>
                <c:pt idx="189">
                  <c:v>1603</c:v>
                </c:pt>
                <c:pt idx="190">
                  <c:v>1604</c:v>
                </c:pt>
                <c:pt idx="191">
                  <c:v>1605</c:v>
                </c:pt>
                <c:pt idx="192">
                  <c:v>1606</c:v>
                </c:pt>
                <c:pt idx="193">
                  <c:v>1607</c:v>
                </c:pt>
                <c:pt idx="194">
                  <c:v>1608</c:v>
                </c:pt>
                <c:pt idx="195">
                  <c:v>1609</c:v>
                </c:pt>
                <c:pt idx="196">
                  <c:v>1610</c:v>
                </c:pt>
                <c:pt idx="197">
                  <c:v>1611</c:v>
                </c:pt>
                <c:pt idx="198">
                  <c:v>1612</c:v>
                </c:pt>
                <c:pt idx="199">
                  <c:v>1613</c:v>
                </c:pt>
                <c:pt idx="200">
                  <c:v>1614</c:v>
                </c:pt>
                <c:pt idx="201">
                  <c:v>1615</c:v>
                </c:pt>
                <c:pt idx="202">
                  <c:v>1616</c:v>
                </c:pt>
                <c:pt idx="203">
                  <c:v>1617</c:v>
                </c:pt>
                <c:pt idx="204">
                  <c:v>1618</c:v>
                </c:pt>
                <c:pt idx="205">
                  <c:v>1619</c:v>
                </c:pt>
                <c:pt idx="206">
                  <c:v>1620</c:v>
                </c:pt>
                <c:pt idx="207">
                  <c:v>1621</c:v>
                </c:pt>
                <c:pt idx="208">
                  <c:v>1622</c:v>
                </c:pt>
                <c:pt idx="209">
                  <c:v>1623</c:v>
                </c:pt>
                <c:pt idx="210">
                  <c:v>1624</c:v>
                </c:pt>
                <c:pt idx="211">
                  <c:v>1625</c:v>
                </c:pt>
                <c:pt idx="212">
                  <c:v>1626</c:v>
                </c:pt>
                <c:pt idx="213">
                  <c:v>1627</c:v>
                </c:pt>
                <c:pt idx="214">
                  <c:v>1628</c:v>
                </c:pt>
                <c:pt idx="215">
                  <c:v>1629</c:v>
                </c:pt>
                <c:pt idx="216">
                  <c:v>1630</c:v>
                </c:pt>
                <c:pt idx="217">
                  <c:v>1631</c:v>
                </c:pt>
                <c:pt idx="218">
                  <c:v>1632</c:v>
                </c:pt>
                <c:pt idx="219">
                  <c:v>1633</c:v>
                </c:pt>
                <c:pt idx="220">
                  <c:v>1634</c:v>
                </c:pt>
                <c:pt idx="221">
                  <c:v>1635</c:v>
                </c:pt>
                <c:pt idx="222">
                  <c:v>1636</c:v>
                </c:pt>
                <c:pt idx="223">
                  <c:v>1637</c:v>
                </c:pt>
                <c:pt idx="224">
                  <c:v>1638</c:v>
                </c:pt>
                <c:pt idx="225">
                  <c:v>1639</c:v>
                </c:pt>
                <c:pt idx="226">
                  <c:v>1640</c:v>
                </c:pt>
                <c:pt idx="227">
                  <c:v>1641</c:v>
                </c:pt>
                <c:pt idx="228">
                  <c:v>1642</c:v>
                </c:pt>
                <c:pt idx="229">
                  <c:v>1643</c:v>
                </c:pt>
                <c:pt idx="230">
                  <c:v>1644</c:v>
                </c:pt>
                <c:pt idx="231">
                  <c:v>1645</c:v>
                </c:pt>
                <c:pt idx="232">
                  <c:v>1646</c:v>
                </c:pt>
                <c:pt idx="233">
                  <c:v>1647</c:v>
                </c:pt>
                <c:pt idx="234">
                  <c:v>1648</c:v>
                </c:pt>
                <c:pt idx="235">
                  <c:v>1649</c:v>
                </c:pt>
                <c:pt idx="236">
                  <c:v>1650</c:v>
                </c:pt>
                <c:pt idx="237">
                  <c:v>1651</c:v>
                </c:pt>
                <c:pt idx="238">
                  <c:v>1652</c:v>
                </c:pt>
                <c:pt idx="239">
                  <c:v>1653</c:v>
                </c:pt>
                <c:pt idx="240">
                  <c:v>1654</c:v>
                </c:pt>
                <c:pt idx="241">
                  <c:v>1655</c:v>
                </c:pt>
                <c:pt idx="242">
                  <c:v>1656</c:v>
                </c:pt>
                <c:pt idx="243">
                  <c:v>1657</c:v>
                </c:pt>
                <c:pt idx="244">
                  <c:v>1658</c:v>
                </c:pt>
                <c:pt idx="245">
                  <c:v>1659</c:v>
                </c:pt>
                <c:pt idx="246">
                  <c:v>1660</c:v>
                </c:pt>
                <c:pt idx="247">
                  <c:v>1661</c:v>
                </c:pt>
                <c:pt idx="248">
                  <c:v>1662</c:v>
                </c:pt>
                <c:pt idx="249">
                  <c:v>1663</c:v>
                </c:pt>
                <c:pt idx="250">
                  <c:v>1664</c:v>
                </c:pt>
                <c:pt idx="251">
                  <c:v>1665</c:v>
                </c:pt>
                <c:pt idx="252">
                  <c:v>1666</c:v>
                </c:pt>
                <c:pt idx="253">
                  <c:v>1667</c:v>
                </c:pt>
                <c:pt idx="254">
                  <c:v>1668</c:v>
                </c:pt>
                <c:pt idx="255">
                  <c:v>1669</c:v>
                </c:pt>
                <c:pt idx="256">
                  <c:v>1670</c:v>
                </c:pt>
                <c:pt idx="257">
                  <c:v>1671</c:v>
                </c:pt>
                <c:pt idx="258">
                  <c:v>1672</c:v>
                </c:pt>
                <c:pt idx="259">
                  <c:v>1673</c:v>
                </c:pt>
                <c:pt idx="260">
                  <c:v>1674</c:v>
                </c:pt>
                <c:pt idx="261">
                  <c:v>1675</c:v>
                </c:pt>
                <c:pt idx="262">
                  <c:v>1676</c:v>
                </c:pt>
                <c:pt idx="263">
                  <c:v>1677</c:v>
                </c:pt>
                <c:pt idx="264">
                  <c:v>1678</c:v>
                </c:pt>
                <c:pt idx="265">
                  <c:v>1679</c:v>
                </c:pt>
                <c:pt idx="266">
                  <c:v>1680</c:v>
                </c:pt>
                <c:pt idx="267">
                  <c:v>1681</c:v>
                </c:pt>
                <c:pt idx="268">
                  <c:v>1682</c:v>
                </c:pt>
                <c:pt idx="269">
                  <c:v>1683</c:v>
                </c:pt>
                <c:pt idx="270">
                  <c:v>1684</c:v>
                </c:pt>
                <c:pt idx="271">
                  <c:v>1685</c:v>
                </c:pt>
                <c:pt idx="272">
                  <c:v>1686</c:v>
                </c:pt>
                <c:pt idx="273">
                  <c:v>1687</c:v>
                </c:pt>
                <c:pt idx="274">
                  <c:v>1688</c:v>
                </c:pt>
                <c:pt idx="275">
                  <c:v>1689</c:v>
                </c:pt>
                <c:pt idx="276">
                  <c:v>1690</c:v>
                </c:pt>
                <c:pt idx="277">
                  <c:v>1691</c:v>
                </c:pt>
                <c:pt idx="278">
                  <c:v>1692</c:v>
                </c:pt>
                <c:pt idx="279">
                  <c:v>1693</c:v>
                </c:pt>
                <c:pt idx="280">
                  <c:v>1694</c:v>
                </c:pt>
                <c:pt idx="281">
                  <c:v>1695</c:v>
                </c:pt>
                <c:pt idx="282">
                  <c:v>1696</c:v>
                </c:pt>
                <c:pt idx="283">
                  <c:v>1697</c:v>
                </c:pt>
                <c:pt idx="284">
                  <c:v>1698</c:v>
                </c:pt>
                <c:pt idx="285">
                  <c:v>1699</c:v>
                </c:pt>
                <c:pt idx="286">
                  <c:v>1700</c:v>
                </c:pt>
                <c:pt idx="287">
                  <c:v>1701</c:v>
                </c:pt>
                <c:pt idx="288">
                  <c:v>1702</c:v>
                </c:pt>
                <c:pt idx="289">
                  <c:v>1703</c:v>
                </c:pt>
                <c:pt idx="290">
                  <c:v>1704</c:v>
                </c:pt>
                <c:pt idx="291">
                  <c:v>1705</c:v>
                </c:pt>
                <c:pt idx="292">
                  <c:v>1706</c:v>
                </c:pt>
                <c:pt idx="293">
                  <c:v>1707</c:v>
                </c:pt>
                <c:pt idx="294">
                  <c:v>1708</c:v>
                </c:pt>
                <c:pt idx="295">
                  <c:v>1709</c:v>
                </c:pt>
                <c:pt idx="296">
                  <c:v>1710</c:v>
                </c:pt>
                <c:pt idx="297">
                  <c:v>1711</c:v>
                </c:pt>
                <c:pt idx="298">
                  <c:v>1712</c:v>
                </c:pt>
                <c:pt idx="299">
                  <c:v>1713</c:v>
                </c:pt>
                <c:pt idx="300">
                  <c:v>1714</c:v>
                </c:pt>
                <c:pt idx="301">
                  <c:v>1715</c:v>
                </c:pt>
                <c:pt idx="302">
                  <c:v>1716</c:v>
                </c:pt>
                <c:pt idx="303">
                  <c:v>1717</c:v>
                </c:pt>
                <c:pt idx="304">
                  <c:v>1718</c:v>
                </c:pt>
                <c:pt idx="305">
                  <c:v>1719</c:v>
                </c:pt>
                <c:pt idx="306">
                  <c:v>1720</c:v>
                </c:pt>
                <c:pt idx="307">
                  <c:v>1721</c:v>
                </c:pt>
                <c:pt idx="308">
                  <c:v>1722</c:v>
                </c:pt>
                <c:pt idx="309">
                  <c:v>1723</c:v>
                </c:pt>
                <c:pt idx="310">
                  <c:v>1724</c:v>
                </c:pt>
                <c:pt idx="311">
                  <c:v>1725</c:v>
                </c:pt>
                <c:pt idx="312">
                  <c:v>1726</c:v>
                </c:pt>
                <c:pt idx="313">
                  <c:v>1727</c:v>
                </c:pt>
                <c:pt idx="314">
                  <c:v>1728</c:v>
                </c:pt>
                <c:pt idx="315">
                  <c:v>1729</c:v>
                </c:pt>
                <c:pt idx="316">
                  <c:v>1730</c:v>
                </c:pt>
                <c:pt idx="317">
                  <c:v>1731</c:v>
                </c:pt>
                <c:pt idx="318">
                  <c:v>1732</c:v>
                </c:pt>
                <c:pt idx="319">
                  <c:v>1733</c:v>
                </c:pt>
                <c:pt idx="320">
                  <c:v>1734</c:v>
                </c:pt>
                <c:pt idx="321">
                  <c:v>1735</c:v>
                </c:pt>
                <c:pt idx="322">
                  <c:v>1736</c:v>
                </c:pt>
                <c:pt idx="323">
                  <c:v>1737</c:v>
                </c:pt>
                <c:pt idx="324">
                  <c:v>1738</c:v>
                </c:pt>
                <c:pt idx="325">
                  <c:v>1739</c:v>
                </c:pt>
                <c:pt idx="326">
                  <c:v>1740</c:v>
                </c:pt>
                <c:pt idx="327">
                  <c:v>1741</c:v>
                </c:pt>
                <c:pt idx="328">
                  <c:v>1742</c:v>
                </c:pt>
                <c:pt idx="329">
                  <c:v>1743</c:v>
                </c:pt>
                <c:pt idx="330">
                  <c:v>1744</c:v>
                </c:pt>
                <c:pt idx="331">
                  <c:v>1745</c:v>
                </c:pt>
                <c:pt idx="332">
                  <c:v>1746</c:v>
                </c:pt>
                <c:pt idx="333">
                  <c:v>1747</c:v>
                </c:pt>
                <c:pt idx="334">
                  <c:v>1748</c:v>
                </c:pt>
                <c:pt idx="335">
                  <c:v>1749</c:v>
                </c:pt>
                <c:pt idx="336">
                  <c:v>1750</c:v>
                </c:pt>
                <c:pt idx="337">
                  <c:v>1751</c:v>
                </c:pt>
                <c:pt idx="338">
                  <c:v>1752</c:v>
                </c:pt>
                <c:pt idx="339">
                  <c:v>1753</c:v>
                </c:pt>
                <c:pt idx="340">
                  <c:v>1754</c:v>
                </c:pt>
                <c:pt idx="341">
                  <c:v>1755</c:v>
                </c:pt>
                <c:pt idx="342">
                  <c:v>1756</c:v>
                </c:pt>
                <c:pt idx="343">
                  <c:v>1757</c:v>
                </c:pt>
                <c:pt idx="344">
                  <c:v>1758</c:v>
                </c:pt>
                <c:pt idx="345">
                  <c:v>1759</c:v>
                </c:pt>
                <c:pt idx="346">
                  <c:v>1760</c:v>
                </c:pt>
                <c:pt idx="347">
                  <c:v>1761</c:v>
                </c:pt>
                <c:pt idx="348">
                  <c:v>1762</c:v>
                </c:pt>
                <c:pt idx="349">
                  <c:v>1763</c:v>
                </c:pt>
                <c:pt idx="350">
                  <c:v>1764</c:v>
                </c:pt>
                <c:pt idx="351">
                  <c:v>1765</c:v>
                </c:pt>
                <c:pt idx="352">
                  <c:v>1766</c:v>
                </c:pt>
                <c:pt idx="353">
                  <c:v>1767</c:v>
                </c:pt>
                <c:pt idx="354">
                  <c:v>1768</c:v>
                </c:pt>
                <c:pt idx="355">
                  <c:v>1769</c:v>
                </c:pt>
                <c:pt idx="356">
                  <c:v>1770</c:v>
                </c:pt>
                <c:pt idx="357">
                  <c:v>1771</c:v>
                </c:pt>
                <c:pt idx="358">
                  <c:v>1772</c:v>
                </c:pt>
                <c:pt idx="359">
                  <c:v>1773</c:v>
                </c:pt>
                <c:pt idx="360">
                  <c:v>1774</c:v>
                </c:pt>
                <c:pt idx="361">
                  <c:v>1775</c:v>
                </c:pt>
                <c:pt idx="362">
                  <c:v>1776</c:v>
                </c:pt>
                <c:pt idx="363">
                  <c:v>1777</c:v>
                </c:pt>
                <c:pt idx="364">
                  <c:v>1778</c:v>
                </c:pt>
                <c:pt idx="365">
                  <c:v>1779</c:v>
                </c:pt>
                <c:pt idx="366">
                  <c:v>1780</c:v>
                </c:pt>
                <c:pt idx="367">
                  <c:v>1781</c:v>
                </c:pt>
                <c:pt idx="368">
                  <c:v>1782</c:v>
                </c:pt>
                <c:pt idx="369">
                  <c:v>1783</c:v>
                </c:pt>
                <c:pt idx="370">
                  <c:v>1784</c:v>
                </c:pt>
                <c:pt idx="371">
                  <c:v>1785</c:v>
                </c:pt>
                <c:pt idx="372">
                  <c:v>1786</c:v>
                </c:pt>
                <c:pt idx="373">
                  <c:v>1787</c:v>
                </c:pt>
                <c:pt idx="374">
                  <c:v>1788</c:v>
                </c:pt>
                <c:pt idx="375">
                  <c:v>1789</c:v>
                </c:pt>
                <c:pt idx="376">
                  <c:v>1790</c:v>
                </c:pt>
                <c:pt idx="377">
                  <c:v>1791</c:v>
                </c:pt>
                <c:pt idx="378">
                  <c:v>1792</c:v>
                </c:pt>
                <c:pt idx="379">
                  <c:v>1793</c:v>
                </c:pt>
                <c:pt idx="380">
                  <c:v>1794</c:v>
                </c:pt>
                <c:pt idx="381">
                  <c:v>1795</c:v>
                </c:pt>
                <c:pt idx="382">
                  <c:v>1796</c:v>
                </c:pt>
                <c:pt idx="383">
                  <c:v>1797</c:v>
                </c:pt>
                <c:pt idx="384">
                  <c:v>1798</c:v>
                </c:pt>
                <c:pt idx="385">
                  <c:v>1799</c:v>
                </c:pt>
                <c:pt idx="386">
                  <c:v>1800</c:v>
                </c:pt>
                <c:pt idx="387">
                  <c:v>1801</c:v>
                </c:pt>
                <c:pt idx="388">
                  <c:v>1802</c:v>
                </c:pt>
                <c:pt idx="389">
                  <c:v>1803</c:v>
                </c:pt>
                <c:pt idx="390">
                  <c:v>1804</c:v>
                </c:pt>
                <c:pt idx="391">
                  <c:v>1805</c:v>
                </c:pt>
                <c:pt idx="392">
                  <c:v>1806</c:v>
                </c:pt>
                <c:pt idx="393">
                  <c:v>1807</c:v>
                </c:pt>
                <c:pt idx="394">
                  <c:v>1808</c:v>
                </c:pt>
                <c:pt idx="395">
                  <c:v>1809</c:v>
                </c:pt>
                <c:pt idx="396">
                  <c:v>1810</c:v>
                </c:pt>
                <c:pt idx="397">
                  <c:v>1811</c:v>
                </c:pt>
                <c:pt idx="398">
                  <c:v>1812</c:v>
                </c:pt>
                <c:pt idx="399">
                  <c:v>1813</c:v>
                </c:pt>
                <c:pt idx="400">
                  <c:v>1814</c:v>
                </c:pt>
                <c:pt idx="401">
                  <c:v>1815</c:v>
                </c:pt>
                <c:pt idx="402">
                  <c:v>1816</c:v>
                </c:pt>
                <c:pt idx="403">
                  <c:v>1817</c:v>
                </c:pt>
                <c:pt idx="404">
                  <c:v>1818</c:v>
                </c:pt>
                <c:pt idx="405">
                  <c:v>1819</c:v>
                </c:pt>
                <c:pt idx="406">
                  <c:v>1820</c:v>
                </c:pt>
                <c:pt idx="407">
                  <c:v>1821</c:v>
                </c:pt>
                <c:pt idx="408">
                  <c:v>1822</c:v>
                </c:pt>
                <c:pt idx="409">
                  <c:v>1823</c:v>
                </c:pt>
                <c:pt idx="410">
                  <c:v>1824</c:v>
                </c:pt>
                <c:pt idx="411">
                  <c:v>1825</c:v>
                </c:pt>
                <c:pt idx="412">
                  <c:v>1826</c:v>
                </c:pt>
                <c:pt idx="413">
                  <c:v>1827</c:v>
                </c:pt>
                <c:pt idx="414">
                  <c:v>1828</c:v>
                </c:pt>
                <c:pt idx="415">
                  <c:v>1829</c:v>
                </c:pt>
                <c:pt idx="416">
                  <c:v>1830</c:v>
                </c:pt>
                <c:pt idx="417">
                  <c:v>1831</c:v>
                </c:pt>
                <c:pt idx="418">
                  <c:v>1832</c:v>
                </c:pt>
                <c:pt idx="419">
                  <c:v>1833</c:v>
                </c:pt>
                <c:pt idx="420">
                  <c:v>1834</c:v>
                </c:pt>
                <c:pt idx="421">
                  <c:v>1835</c:v>
                </c:pt>
                <c:pt idx="422">
                  <c:v>1836</c:v>
                </c:pt>
                <c:pt idx="423">
                  <c:v>1837</c:v>
                </c:pt>
                <c:pt idx="424">
                  <c:v>1838</c:v>
                </c:pt>
                <c:pt idx="425">
                  <c:v>1839</c:v>
                </c:pt>
                <c:pt idx="426">
                  <c:v>1840</c:v>
                </c:pt>
                <c:pt idx="427">
                  <c:v>1841</c:v>
                </c:pt>
                <c:pt idx="428">
                  <c:v>1842</c:v>
                </c:pt>
                <c:pt idx="429">
                  <c:v>1843</c:v>
                </c:pt>
                <c:pt idx="430">
                  <c:v>1844</c:v>
                </c:pt>
                <c:pt idx="431">
                  <c:v>1845</c:v>
                </c:pt>
                <c:pt idx="432">
                  <c:v>1846</c:v>
                </c:pt>
                <c:pt idx="433">
                  <c:v>1847</c:v>
                </c:pt>
                <c:pt idx="434">
                  <c:v>1848</c:v>
                </c:pt>
                <c:pt idx="435">
                  <c:v>1849</c:v>
                </c:pt>
                <c:pt idx="436">
                  <c:v>1850</c:v>
                </c:pt>
                <c:pt idx="437">
                  <c:v>1851</c:v>
                </c:pt>
                <c:pt idx="438">
                  <c:v>1852</c:v>
                </c:pt>
                <c:pt idx="439">
                  <c:v>1853</c:v>
                </c:pt>
                <c:pt idx="440">
                  <c:v>1854</c:v>
                </c:pt>
                <c:pt idx="441">
                  <c:v>1855</c:v>
                </c:pt>
                <c:pt idx="442">
                  <c:v>1856</c:v>
                </c:pt>
                <c:pt idx="443">
                  <c:v>1857</c:v>
                </c:pt>
                <c:pt idx="444">
                  <c:v>1858</c:v>
                </c:pt>
                <c:pt idx="445">
                  <c:v>1859</c:v>
                </c:pt>
                <c:pt idx="446">
                  <c:v>1860</c:v>
                </c:pt>
                <c:pt idx="447">
                  <c:v>1861</c:v>
                </c:pt>
                <c:pt idx="448">
                  <c:v>1862</c:v>
                </c:pt>
                <c:pt idx="449">
                  <c:v>1863</c:v>
                </c:pt>
                <c:pt idx="450">
                  <c:v>1864</c:v>
                </c:pt>
                <c:pt idx="451">
                  <c:v>1865</c:v>
                </c:pt>
                <c:pt idx="452">
                  <c:v>1866</c:v>
                </c:pt>
                <c:pt idx="453">
                  <c:v>1867</c:v>
                </c:pt>
                <c:pt idx="454">
                  <c:v>1868</c:v>
                </c:pt>
                <c:pt idx="455">
                  <c:v>1869</c:v>
                </c:pt>
                <c:pt idx="456">
                  <c:v>1870</c:v>
                </c:pt>
                <c:pt idx="457">
                  <c:v>1871</c:v>
                </c:pt>
                <c:pt idx="458">
                  <c:v>1872</c:v>
                </c:pt>
                <c:pt idx="459">
                  <c:v>1873</c:v>
                </c:pt>
                <c:pt idx="460">
                  <c:v>1874</c:v>
                </c:pt>
                <c:pt idx="461">
                  <c:v>1875</c:v>
                </c:pt>
                <c:pt idx="462">
                  <c:v>1876</c:v>
                </c:pt>
                <c:pt idx="463">
                  <c:v>1877</c:v>
                </c:pt>
                <c:pt idx="464">
                  <c:v>1878</c:v>
                </c:pt>
                <c:pt idx="465">
                  <c:v>1879</c:v>
                </c:pt>
                <c:pt idx="466">
                  <c:v>1880</c:v>
                </c:pt>
                <c:pt idx="467">
                  <c:v>1881</c:v>
                </c:pt>
                <c:pt idx="468">
                  <c:v>1882</c:v>
                </c:pt>
                <c:pt idx="469">
                  <c:v>1883</c:v>
                </c:pt>
                <c:pt idx="470">
                  <c:v>1884</c:v>
                </c:pt>
                <c:pt idx="471">
                  <c:v>1885</c:v>
                </c:pt>
                <c:pt idx="472">
                  <c:v>1886</c:v>
                </c:pt>
                <c:pt idx="473">
                  <c:v>1887</c:v>
                </c:pt>
                <c:pt idx="474">
                  <c:v>1888</c:v>
                </c:pt>
                <c:pt idx="475">
                  <c:v>1889</c:v>
                </c:pt>
                <c:pt idx="476">
                  <c:v>1890</c:v>
                </c:pt>
                <c:pt idx="477">
                  <c:v>1891</c:v>
                </c:pt>
                <c:pt idx="478">
                  <c:v>1892</c:v>
                </c:pt>
                <c:pt idx="479">
                  <c:v>1893</c:v>
                </c:pt>
                <c:pt idx="480">
                  <c:v>1894</c:v>
                </c:pt>
                <c:pt idx="481">
                  <c:v>1895</c:v>
                </c:pt>
                <c:pt idx="482">
                  <c:v>1896</c:v>
                </c:pt>
                <c:pt idx="483">
                  <c:v>1897</c:v>
                </c:pt>
                <c:pt idx="484">
                  <c:v>1898</c:v>
                </c:pt>
                <c:pt idx="485">
                  <c:v>1899</c:v>
                </c:pt>
                <c:pt idx="486">
                  <c:v>1900</c:v>
                </c:pt>
                <c:pt idx="487">
                  <c:v>1901</c:v>
                </c:pt>
                <c:pt idx="488">
                  <c:v>1902</c:v>
                </c:pt>
                <c:pt idx="489">
                  <c:v>1903</c:v>
                </c:pt>
                <c:pt idx="490">
                  <c:v>1904</c:v>
                </c:pt>
                <c:pt idx="491">
                  <c:v>1905</c:v>
                </c:pt>
                <c:pt idx="492">
                  <c:v>1906</c:v>
                </c:pt>
                <c:pt idx="493">
                  <c:v>1907</c:v>
                </c:pt>
                <c:pt idx="494">
                  <c:v>1908</c:v>
                </c:pt>
                <c:pt idx="495">
                  <c:v>1909</c:v>
                </c:pt>
                <c:pt idx="496">
                  <c:v>1910</c:v>
                </c:pt>
                <c:pt idx="497">
                  <c:v>1911</c:v>
                </c:pt>
                <c:pt idx="498">
                  <c:v>1912</c:v>
                </c:pt>
                <c:pt idx="499">
                  <c:v>1913</c:v>
                </c:pt>
                <c:pt idx="500">
                  <c:v>1914</c:v>
                </c:pt>
                <c:pt idx="501">
                  <c:v>1915</c:v>
                </c:pt>
                <c:pt idx="502">
                  <c:v>1916</c:v>
                </c:pt>
                <c:pt idx="503">
                  <c:v>1917</c:v>
                </c:pt>
                <c:pt idx="504">
                  <c:v>1918</c:v>
                </c:pt>
                <c:pt idx="505">
                  <c:v>1919</c:v>
                </c:pt>
                <c:pt idx="506">
                  <c:v>1920</c:v>
                </c:pt>
                <c:pt idx="507">
                  <c:v>1921</c:v>
                </c:pt>
                <c:pt idx="508">
                  <c:v>1922</c:v>
                </c:pt>
                <c:pt idx="509">
                  <c:v>1923</c:v>
                </c:pt>
                <c:pt idx="510">
                  <c:v>1924</c:v>
                </c:pt>
                <c:pt idx="511">
                  <c:v>1925</c:v>
                </c:pt>
                <c:pt idx="512">
                  <c:v>1926</c:v>
                </c:pt>
                <c:pt idx="513">
                  <c:v>1927</c:v>
                </c:pt>
                <c:pt idx="514">
                  <c:v>1928</c:v>
                </c:pt>
                <c:pt idx="515">
                  <c:v>1929</c:v>
                </c:pt>
                <c:pt idx="516">
                  <c:v>1930</c:v>
                </c:pt>
                <c:pt idx="517">
                  <c:v>1931</c:v>
                </c:pt>
                <c:pt idx="518">
                  <c:v>1932</c:v>
                </c:pt>
                <c:pt idx="519">
                  <c:v>1933</c:v>
                </c:pt>
                <c:pt idx="520">
                  <c:v>1934</c:v>
                </c:pt>
                <c:pt idx="521">
                  <c:v>1935</c:v>
                </c:pt>
                <c:pt idx="522">
                  <c:v>1936</c:v>
                </c:pt>
                <c:pt idx="523">
                  <c:v>1937</c:v>
                </c:pt>
                <c:pt idx="524">
                  <c:v>1938</c:v>
                </c:pt>
                <c:pt idx="525">
                  <c:v>1939</c:v>
                </c:pt>
                <c:pt idx="526">
                  <c:v>1940</c:v>
                </c:pt>
                <c:pt idx="527">
                  <c:v>1941</c:v>
                </c:pt>
                <c:pt idx="528">
                  <c:v>1942</c:v>
                </c:pt>
                <c:pt idx="529">
                  <c:v>1943</c:v>
                </c:pt>
                <c:pt idx="530">
                  <c:v>1944</c:v>
                </c:pt>
                <c:pt idx="531">
                  <c:v>1945</c:v>
                </c:pt>
                <c:pt idx="532">
                  <c:v>1946</c:v>
                </c:pt>
                <c:pt idx="533">
                  <c:v>1947</c:v>
                </c:pt>
                <c:pt idx="534">
                  <c:v>1948</c:v>
                </c:pt>
                <c:pt idx="535">
                  <c:v>1949</c:v>
                </c:pt>
                <c:pt idx="536">
                  <c:v>1950</c:v>
                </c:pt>
                <c:pt idx="537">
                  <c:v>1951</c:v>
                </c:pt>
                <c:pt idx="538">
                  <c:v>1952</c:v>
                </c:pt>
                <c:pt idx="539">
                  <c:v>1953</c:v>
                </c:pt>
                <c:pt idx="540">
                  <c:v>1954</c:v>
                </c:pt>
                <c:pt idx="541">
                  <c:v>1955</c:v>
                </c:pt>
                <c:pt idx="542">
                  <c:v>1956</c:v>
                </c:pt>
                <c:pt idx="543">
                  <c:v>1957</c:v>
                </c:pt>
                <c:pt idx="544">
                  <c:v>1958</c:v>
                </c:pt>
                <c:pt idx="545">
                  <c:v>1959</c:v>
                </c:pt>
                <c:pt idx="546">
                  <c:v>1960</c:v>
                </c:pt>
                <c:pt idx="547">
                  <c:v>1961</c:v>
                </c:pt>
                <c:pt idx="548">
                  <c:v>1962</c:v>
                </c:pt>
                <c:pt idx="549">
                  <c:v>1963</c:v>
                </c:pt>
                <c:pt idx="550">
                  <c:v>1964</c:v>
                </c:pt>
                <c:pt idx="551">
                  <c:v>1965</c:v>
                </c:pt>
                <c:pt idx="552">
                  <c:v>1966</c:v>
                </c:pt>
                <c:pt idx="553">
                  <c:v>1967</c:v>
                </c:pt>
                <c:pt idx="554">
                  <c:v>1968</c:v>
                </c:pt>
                <c:pt idx="555">
                  <c:v>1969</c:v>
                </c:pt>
                <c:pt idx="556">
                  <c:v>1970</c:v>
                </c:pt>
                <c:pt idx="557">
                  <c:v>1971</c:v>
                </c:pt>
                <c:pt idx="558">
                  <c:v>1972</c:v>
                </c:pt>
                <c:pt idx="559">
                  <c:v>1973</c:v>
                </c:pt>
                <c:pt idx="560">
                  <c:v>1974</c:v>
                </c:pt>
                <c:pt idx="561">
                  <c:v>1975</c:v>
                </c:pt>
                <c:pt idx="562">
                  <c:v>1976</c:v>
                </c:pt>
                <c:pt idx="563">
                  <c:v>1977</c:v>
                </c:pt>
                <c:pt idx="564">
                  <c:v>1978</c:v>
                </c:pt>
                <c:pt idx="565">
                  <c:v>1979</c:v>
                </c:pt>
                <c:pt idx="566">
                  <c:v>1980</c:v>
                </c:pt>
                <c:pt idx="567">
                  <c:v>1981</c:v>
                </c:pt>
                <c:pt idx="568">
                  <c:v>1982</c:v>
                </c:pt>
                <c:pt idx="569">
                  <c:v>1983</c:v>
                </c:pt>
                <c:pt idx="570">
                  <c:v>1984</c:v>
                </c:pt>
                <c:pt idx="571">
                  <c:v>1985</c:v>
                </c:pt>
                <c:pt idx="572">
                  <c:v>1986</c:v>
                </c:pt>
                <c:pt idx="573">
                  <c:v>1987</c:v>
                </c:pt>
                <c:pt idx="574">
                  <c:v>1988</c:v>
                </c:pt>
                <c:pt idx="575">
                  <c:v>1989</c:v>
                </c:pt>
                <c:pt idx="576">
                  <c:v>1990</c:v>
                </c:pt>
                <c:pt idx="577">
                  <c:v>1991</c:v>
                </c:pt>
                <c:pt idx="578">
                  <c:v>1992</c:v>
                </c:pt>
                <c:pt idx="579">
                  <c:v>1993</c:v>
                </c:pt>
                <c:pt idx="580">
                  <c:v>1994</c:v>
                </c:pt>
                <c:pt idx="581">
                  <c:v>1995</c:v>
                </c:pt>
                <c:pt idx="582">
                  <c:v>1996</c:v>
                </c:pt>
                <c:pt idx="583">
                  <c:v>1997</c:v>
                </c:pt>
                <c:pt idx="584">
                  <c:v>1998</c:v>
                </c:pt>
                <c:pt idx="585">
                  <c:v>1999</c:v>
                </c:pt>
              </c:numCache>
            </c:numRef>
          </c:xVal>
          <c:yVal>
            <c:numRef>
              <c:f>LADE!$E$2:$E$587</c:f>
              <c:numCache>
                <c:formatCode>General</c:formatCode>
                <c:ptCount val="586"/>
                <c:pt idx="54">
                  <c:v>0.31881000000000037</c:v>
                </c:pt>
                <c:pt idx="55">
                  <c:v>0.68315999999999999</c:v>
                </c:pt>
                <c:pt idx="56">
                  <c:v>0.86534000000000044</c:v>
                </c:pt>
                <c:pt idx="57">
                  <c:v>1.5485</c:v>
                </c:pt>
                <c:pt idx="58">
                  <c:v>1.798999999999999</c:v>
                </c:pt>
                <c:pt idx="59">
                  <c:v>2.8692899999999981</c:v>
                </c:pt>
                <c:pt idx="60">
                  <c:v>2.5960199999999984</c:v>
                </c:pt>
                <c:pt idx="61">
                  <c:v>1.36633</c:v>
                </c:pt>
                <c:pt idx="62">
                  <c:v>1.5029599999999999</c:v>
                </c:pt>
                <c:pt idx="63">
                  <c:v>0.91088000000000002</c:v>
                </c:pt>
                <c:pt idx="64">
                  <c:v>0.88810999999999996</c:v>
                </c:pt>
                <c:pt idx="65">
                  <c:v>0.86534000000000044</c:v>
                </c:pt>
                <c:pt idx="66">
                  <c:v>1.86731</c:v>
                </c:pt>
                <c:pt idx="67">
                  <c:v>1.1386099999999999</c:v>
                </c:pt>
                <c:pt idx="68">
                  <c:v>2.2088899999999998</c:v>
                </c:pt>
                <c:pt idx="69">
                  <c:v>2.80097</c:v>
                </c:pt>
                <c:pt idx="70">
                  <c:v>1.86731</c:v>
                </c:pt>
                <c:pt idx="71">
                  <c:v>0.77425000000000044</c:v>
                </c:pt>
                <c:pt idx="72">
                  <c:v>1.5940500000000009</c:v>
                </c:pt>
                <c:pt idx="73">
                  <c:v>1.5485</c:v>
                </c:pt>
                <c:pt idx="74">
                  <c:v>1.1158299999999992</c:v>
                </c:pt>
                <c:pt idx="75">
                  <c:v>1.821769999999999</c:v>
                </c:pt>
                <c:pt idx="76">
                  <c:v>2.0267200000000001</c:v>
                </c:pt>
                <c:pt idx="77">
                  <c:v>1.9811700000000001</c:v>
                </c:pt>
                <c:pt idx="78">
                  <c:v>1.8900800000000009</c:v>
                </c:pt>
                <c:pt idx="79">
                  <c:v>2.11781</c:v>
                </c:pt>
                <c:pt idx="80">
                  <c:v>2.3227499999999979</c:v>
                </c:pt>
                <c:pt idx="81">
                  <c:v>2.2088899999999998</c:v>
                </c:pt>
                <c:pt idx="82">
                  <c:v>1.6851400000000001</c:v>
                </c:pt>
                <c:pt idx="83">
                  <c:v>1.0930599999999999</c:v>
                </c:pt>
                <c:pt idx="84">
                  <c:v>1.798999999999999</c:v>
                </c:pt>
                <c:pt idx="85">
                  <c:v>1.8445400000000001</c:v>
                </c:pt>
                <c:pt idx="86">
                  <c:v>3.5392599999999979</c:v>
                </c:pt>
                <c:pt idx="87">
                  <c:v>3.9016199999999981</c:v>
                </c:pt>
                <c:pt idx="88">
                  <c:v>3.3243399999999999</c:v>
                </c:pt>
                <c:pt idx="89">
                  <c:v>3.0819299999999998</c:v>
                </c:pt>
                <c:pt idx="90">
                  <c:v>2.6955399999999998</c:v>
                </c:pt>
                <c:pt idx="91">
                  <c:v>1.2456399999999992</c:v>
                </c:pt>
                <c:pt idx="92">
                  <c:v>1.29318</c:v>
                </c:pt>
                <c:pt idx="93">
                  <c:v>2.0003700000000002</c:v>
                </c:pt>
                <c:pt idx="94">
                  <c:v>2.3250999999999982</c:v>
                </c:pt>
                <c:pt idx="95">
                  <c:v>2.5936399999999997</c:v>
                </c:pt>
                <c:pt idx="96">
                  <c:v>2.77115</c:v>
                </c:pt>
                <c:pt idx="97">
                  <c:v>2.1503800000000002</c:v>
                </c:pt>
                <c:pt idx="98">
                  <c:v>2.7243499999999998</c:v>
                </c:pt>
                <c:pt idx="99">
                  <c:v>2.6727699999999981</c:v>
                </c:pt>
                <c:pt idx="100">
                  <c:v>2.7076099999999999</c:v>
                </c:pt>
                <c:pt idx="101">
                  <c:v>2.1356299999999981</c:v>
                </c:pt>
                <c:pt idx="102">
                  <c:v>2.7745099999999998</c:v>
                </c:pt>
                <c:pt idx="103">
                  <c:v>2.4671400000000001</c:v>
                </c:pt>
                <c:pt idx="104">
                  <c:v>2.2863300000000017</c:v>
                </c:pt>
                <c:pt idx="105">
                  <c:v>3.1428499999999984</c:v>
                </c:pt>
                <c:pt idx="106">
                  <c:v>2.2073100000000019</c:v>
                </c:pt>
                <c:pt idx="107">
                  <c:v>1.8497299999999992</c:v>
                </c:pt>
                <c:pt idx="108">
                  <c:v>1.8557599999999999</c:v>
                </c:pt>
                <c:pt idx="109">
                  <c:v>2.076769999999998</c:v>
                </c:pt>
                <c:pt idx="110">
                  <c:v>2.0098099999999981</c:v>
                </c:pt>
                <c:pt idx="111">
                  <c:v>2.8515899999999981</c:v>
                </c:pt>
                <c:pt idx="112">
                  <c:v>1.64882</c:v>
                </c:pt>
                <c:pt idx="113">
                  <c:v>1.8061799999999999</c:v>
                </c:pt>
                <c:pt idx="114">
                  <c:v>3.0484599999999982</c:v>
                </c:pt>
                <c:pt idx="115">
                  <c:v>2.7932399999999999</c:v>
                </c:pt>
                <c:pt idx="116">
                  <c:v>1.8283199999999999</c:v>
                </c:pt>
                <c:pt idx="117">
                  <c:v>2.3942099999999984</c:v>
                </c:pt>
                <c:pt idx="118">
                  <c:v>3.15361</c:v>
                </c:pt>
                <c:pt idx="119">
                  <c:v>2.38618</c:v>
                </c:pt>
                <c:pt idx="120">
                  <c:v>2.635879999999998</c:v>
                </c:pt>
                <c:pt idx="121">
                  <c:v>2.3841299999999999</c:v>
                </c:pt>
                <c:pt idx="122">
                  <c:v>1.97099</c:v>
                </c:pt>
                <c:pt idx="123">
                  <c:v>1.781409999999999</c:v>
                </c:pt>
                <c:pt idx="124">
                  <c:v>2.1075699999999999</c:v>
                </c:pt>
                <c:pt idx="125">
                  <c:v>3.25807</c:v>
                </c:pt>
                <c:pt idx="126">
                  <c:v>2.4678800000000001</c:v>
                </c:pt>
                <c:pt idx="127">
                  <c:v>1.509509999999999</c:v>
                </c:pt>
                <c:pt idx="128">
                  <c:v>0.87394000000000072</c:v>
                </c:pt>
                <c:pt idx="129">
                  <c:v>1.39429</c:v>
                </c:pt>
                <c:pt idx="130">
                  <c:v>1.3829</c:v>
                </c:pt>
                <c:pt idx="131">
                  <c:v>1.453889999999999</c:v>
                </c:pt>
                <c:pt idx="132">
                  <c:v>1.0513899999999998</c:v>
                </c:pt>
                <c:pt idx="133">
                  <c:v>1.4056699999999986</c:v>
                </c:pt>
                <c:pt idx="134">
                  <c:v>2.082059999999998</c:v>
                </c:pt>
                <c:pt idx="135">
                  <c:v>1.79474</c:v>
                </c:pt>
                <c:pt idx="136">
                  <c:v>2.1356299999999981</c:v>
                </c:pt>
                <c:pt idx="137">
                  <c:v>2.5106399999999987</c:v>
                </c:pt>
                <c:pt idx="138">
                  <c:v>3.2580200000000001</c:v>
                </c:pt>
                <c:pt idx="139">
                  <c:v>2.5053399999999999</c:v>
                </c:pt>
                <c:pt idx="140">
                  <c:v>1.0701799999999999</c:v>
                </c:pt>
                <c:pt idx="141">
                  <c:v>1.7298299999999986</c:v>
                </c:pt>
                <c:pt idx="142">
                  <c:v>0.97841</c:v>
                </c:pt>
                <c:pt idx="143">
                  <c:v>1.534899999999999</c:v>
                </c:pt>
                <c:pt idx="144">
                  <c:v>2.2247300000000019</c:v>
                </c:pt>
                <c:pt idx="145">
                  <c:v>0.73668000000000045</c:v>
                </c:pt>
                <c:pt idx="146">
                  <c:v>0.9563199999999995</c:v>
                </c:pt>
                <c:pt idx="147">
                  <c:v>1.5951899999999999</c:v>
                </c:pt>
                <c:pt idx="148">
                  <c:v>1.3695199999999998</c:v>
                </c:pt>
                <c:pt idx="149">
                  <c:v>1.08891</c:v>
                </c:pt>
                <c:pt idx="150">
                  <c:v>1.08151</c:v>
                </c:pt>
                <c:pt idx="151">
                  <c:v>0.84178000000000042</c:v>
                </c:pt>
                <c:pt idx="152">
                  <c:v>1.6172800000000001</c:v>
                </c:pt>
                <c:pt idx="153">
                  <c:v>0.5149899999999995</c:v>
                </c:pt>
                <c:pt idx="154">
                  <c:v>1.1464700000000001</c:v>
                </c:pt>
                <c:pt idx="155">
                  <c:v>1.37083</c:v>
                </c:pt>
                <c:pt idx="156">
                  <c:v>1.4029999999999991</c:v>
                </c:pt>
                <c:pt idx="157">
                  <c:v>1.6467700000000001</c:v>
                </c:pt>
                <c:pt idx="158">
                  <c:v>1.4585599999999999</c:v>
                </c:pt>
                <c:pt idx="159">
                  <c:v>1.09426</c:v>
                </c:pt>
                <c:pt idx="160">
                  <c:v>0.93822000000000005</c:v>
                </c:pt>
                <c:pt idx="161">
                  <c:v>1.8771100000000001</c:v>
                </c:pt>
                <c:pt idx="162">
                  <c:v>1.205449999999999</c:v>
                </c:pt>
                <c:pt idx="163">
                  <c:v>0.70450999999999997</c:v>
                </c:pt>
                <c:pt idx="164">
                  <c:v>1.39229</c:v>
                </c:pt>
                <c:pt idx="165">
                  <c:v>0.95096999999999998</c:v>
                </c:pt>
                <c:pt idx="166">
                  <c:v>1.30257</c:v>
                </c:pt>
                <c:pt idx="167">
                  <c:v>0.33151000000000042</c:v>
                </c:pt>
                <c:pt idx="168">
                  <c:v>0.82908000000000004</c:v>
                </c:pt>
                <c:pt idx="169">
                  <c:v>1.1739599999999999</c:v>
                </c:pt>
                <c:pt idx="170">
                  <c:v>1.1967399999999999</c:v>
                </c:pt>
                <c:pt idx="171">
                  <c:v>1.2134699999999992</c:v>
                </c:pt>
                <c:pt idx="172">
                  <c:v>1.2757599999999998</c:v>
                </c:pt>
                <c:pt idx="173">
                  <c:v>1.14049</c:v>
                </c:pt>
                <c:pt idx="174">
                  <c:v>0.61746999999999996</c:v>
                </c:pt>
                <c:pt idx="175">
                  <c:v>0.74203000000000041</c:v>
                </c:pt>
                <c:pt idx="176">
                  <c:v>1.56508</c:v>
                </c:pt>
                <c:pt idx="177">
                  <c:v>0.96770000000000045</c:v>
                </c:pt>
                <c:pt idx="178">
                  <c:v>0.56855999999999951</c:v>
                </c:pt>
                <c:pt idx="179">
                  <c:v>0.70252000000000003</c:v>
                </c:pt>
                <c:pt idx="180">
                  <c:v>0.79759999999999998</c:v>
                </c:pt>
                <c:pt idx="181">
                  <c:v>1.430439999999999</c:v>
                </c:pt>
                <c:pt idx="182">
                  <c:v>0.75740000000000041</c:v>
                </c:pt>
                <c:pt idx="183">
                  <c:v>0.87929000000000046</c:v>
                </c:pt>
                <c:pt idx="184">
                  <c:v>0.75740000000000041</c:v>
                </c:pt>
                <c:pt idx="185">
                  <c:v>0.36498000000000042</c:v>
                </c:pt>
                <c:pt idx="186">
                  <c:v>0.48152000000000023</c:v>
                </c:pt>
                <c:pt idx="187">
                  <c:v>0.24110000000000001</c:v>
                </c:pt>
                <c:pt idx="188">
                  <c:v>0</c:v>
                </c:pt>
                <c:pt idx="189">
                  <c:v>0.4560700000000002</c:v>
                </c:pt>
                <c:pt idx="190">
                  <c:v>0.75809000000000071</c:v>
                </c:pt>
                <c:pt idx="191">
                  <c:v>0.62282000000000071</c:v>
                </c:pt>
                <c:pt idx="192">
                  <c:v>0.7922400000000005</c:v>
                </c:pt>
                <c:pt idx="193">
                  <c:v>0.80027000000000004</c:v>
                </c:pt>
                <c:pt idx="194">
                  <c:v>0.79759999999999998</c:v>
                </c:pt>
                <c:pt idx="195">
                  <c:v>0.63620000000000043</c:v>
                </c:pt>
                <c:pt idx="196">
                  <c:v>0.68174000000000046</c:v>
                </c:pt>
                <c:pt idx="197">
                  <c:v>0.98712</c:v>
                </c:pt>
                <c:pt idx="198">
                  <c:v>0.53037000000000001</c:v>
                </c:pt>
                <c:pt idx="199">
                  <c:v>1.09494</c:v>
                </c:pt>
                <c:pt idx="200">
                  <c:v>1.4337999999999984</c:v>
                </c:pt>
                <c:pt idx="201">
                  <c:v>1.56508</c:v>
                </c:pt>
                <c:pt idx="202">
                  <c:v>1.7338699999999991</c:v>
                </c:pt>
                <c:pt idx="203">
                  <c:v>1.3059299999999991</c:v>
                </c:pt>
                <c:pt idx="204">
                  <c:v>1.1009800000000001</c:v>
                </c:pt>
                <c:pt idx="205">
                  <c:v>1.214839999999999</c:v>
                </c:pt>
                <c:pt idx="206">
                  <c:v>1.471309999999999</c:v>
                </c:pt>
                <c:pt idx="207">
                  <c:v>1.38426</c:v>
                </c:pt>
                <c:pt idx="208">
                  <c:v>1.222869999999999</c:v>
                </c:pt>
                <c:pt idx="209">
                  <c:v>1.5315999999999992</c:v>
                </c:pt>
                <c:pt idx="210">
                  <c:v>0.96235000000000004</c:v>
                </c:pt>
                <c:pt idx="211">
                  <c:v>1.4170599999999998</c:v>
                </c:pt>
                <c:pt idx="212">
                  <c:v>1.2516699999999992</c:v>
                </c:pt>
                <c:pt idx="213">
                  <c:v>1.27843</c:v>
                </c:pt>
                <c:pt idx="214">
                  <c:v>0.28864000000000001</c:v>
                </c:pt>
                <c:pt idx="215">
                  <c:v>1.10229</c:v>
                </c:pt>
                <c:pt idx="216">
                  <c:v>1.6380600000000001</c:v>
                </c:pt>
                <c:pt idx="217">
                  <c:v>0.58330999999999955</c:v>
                </c:pt>
                <c:pt idx="218">
                  <c:v>1.2737599999999998</c:v>
                </c:pt>
                <c:pt idx="219">
                  <c:v>0.81501999999999997</c:v>
                </c:pt>
                <c:pt idx="220">
                  <c:v>0.93827000000000005</c:v>
                </c:pt>
                <c:pt idx="221">
                  <c:v>1.2382899999999999</c:v>
                </c:pt>
                <c:pt idx="222">
                  <c:v>1.54304</c:v>
                </c:pt>
                <c:pt idx="223">
                  <c:v>1.816929999999999</c:v>
                </c:pt>
                <c:pt idx="224">
                  <c:v>1.7928500000000001</c:v>
                </c:pt>
                <c:pt idx="225">
                  <c:v>1.04945</c:v>
                </c:pt>
                <c:pt idx="226">
                  <c:v>1.3829499999999999</c:v>
                </c:pt>
                <c:pt idx="227">
                  <c:v>0.92017000000000004</c:v>
                </c:pt>
                <c:pt idx="228">
                  <c:v>0.63085000000000047</c:v>
                </c:pt>
                <c:pt idx="229">
                  <c:v>1.0426800000000001</c:v>
                </c:pt>
                <c:pt idx="230">
                  <c:v>0.83306999999999998</c:v>
                </c:pt>
                <c:pt idx="231">
                  <c:v>1.1638899999999999</c:v>
                </c:pt>
                <c:pt idx="232">
                  <c:v>0.98432999999999959</c:v>
                </c:pt>
                <c:pt idx="233">
                  <c:v>0.50622999999999996</c:v>
                </c:pt>
                <c:pt idx="234">
                  <c:v>0.8437100000000004</c:v>
                </c:pt>
                <c:pt idx="235">
                  <c:v>1.54681</c:v>
                </c:pt>
                <c:pt idx="236">
                  <c:v>1.3207800000000001</c:v>
                </c:pt>
                <c:pt idx="237">
                  <c:v>1.7437299999999989</c:v>
                </c:pt>
                <c:pt idx="238">
                  <c:v>1.43431</c:v>
                </c:pt>
                <c:pt idx="239">
                  <c:v>1.4905599999999999</c:v>
                </c:pt>
                <c:pt idx="240">
                  <c:v>0.69147999999999998</c:v>
                </c:pt>
                <c:pt idx="241">
                  <c:v>1.2936899999999998</c:v>
                </c:pt>
                <c:pt idx="242">
                  <c:v>0.98432999999999959</c:v>
                </c:pt>
                <c:pt idx="243">
                  <c:v>1.202569999999999</c:v>
                </c:pt>
                <c:pt idx="244">
                  <c:v>1.6851400000000001</c:v>
                </c:pt>
                <c:pt idx="245">
                  <c:v>1.2655699999999992</c:v>
                </c:pt>
                <c:pt idx="246">
                  <c:v>0.9792000000000004</c:v>
                </c:pt>
                <c:pt idx="247">
                  <c:v>1.5029599999999999</c:v>
                </c:pt>
                <c:pt idx="248">
                  <c:v>0.92808000000000002</c:v>
                </c:pt>
                <c:pt idx="249">
                  <c:v>0.73121999999999998</c:v>
                </c:pt>
                <c:pt idx="250">
                  <c:v>1.3072899999999998</c:v>
                </c:pt>
                <c:pt idx="251">
                  <c:v>1.6151599999999999</c:v>
                </c:pt>
                <c:pt idx="252">
                  <c:v>1.547809999999999</c:v>
                </c:pt>
                <c:pt idx="253">
                  <c:v>1.2898199999999991</c:v>
                </c:pt>
                <c:pt idx="254">
                  <c:v>1.0014999999999992</c:v>
                </c:pt>
                <c:pt idx="255">
                  <c:v>1.67439</c:v>
                </c:pt>
                <c:pt idx="256">
                  <c:v>1.13412</c:v>
                </c:pt>
                <c:pt idx="257">
                  <c:v>1.36696</c:v>
                </c:pt>
                <c:pt idx="258">
                  <c:v>1.53321</c:v>
                </c:pt>
                <c:pt idx="259">
                  <c:v>1.7519099999999992</c:v>
                </c:pt>
                <c:pt idx="260">
                  <c:v>1.74613</c:v>
                </c:pt>
                <c:pt idx="261">
                  <c:v>0.71648999999999996</c:v>
                </c:pt>
                <c:pt idx="262">
                  <c:v>1.08555</c:v>
                </c:pt>
                <c:pt idx="263">
                  <c:v>0.77884000000000075</c:v>
                </c:pt>
                <c:pt idx="264">
                  <c:v>1.0908899999999999</c:v>
                </c:pt>
                <c:pt idx="265">
                  <c:v>1.1327799999999999</c:v>
                </c:pt>
                <c:pt idx="266">
                  <c:v>1.0745400000000001</c:v>
                </c:pt>
                <c:pt idx="267">
                  <c:v>1.26033</c:v>
                </c:pt>
                <c:pt idx="268">
                  <c:v>1.7169599999999998</c:v>
                </c:pt>
                <c:pt idx="269">
                  <c:v>1.8228599999999999</c:v>
                </c:pt>
                <c:pt idx="270">
                  <c:v>1.50074</c:v>
                </c:pt>
                <c:pt idx="271">
                  <c:v>0.67813000000000045</c:v>
                </c:pt>
                <c:pt idx="272">
                  <c:v>1.2996599999999998</c:v>
                </c:pt>
                <c:pt idx="273">
                  <c:v>1.56555</c:v>
                </c:pt>
                <c:pt idx="274">
                  <c:v>1.22685</c:v>
                </c:pt>
                <c:pt idx="275">
                  <c:v>0.2852800000000002</c:v>
                </c:pt>
                <c:pt idx="276">
                  <c:v>0.5852999999999996</c:v>
                </c:pt>
                <c:pt idx="277">
                  <c:v>0.39248000000000044</c:v>
                </c:pt>
                <c:pt idx="278">
                  <c:v>0.92047000000000001</c:v>
                </c:pt>
                <c:pt idx="279">
                  <c:v>0.91278000000000004</c:v>
                </c:pt>
                <c:pt idx="280">
                  <c:v>1.0293999999999992</c:v>
                </c:pt>
                <c:pt idx="281">
                  <c:v>0.79701999999999951</c:v>
                </c:pt>
                <c:pt idx="282">
                  <c:v>0.63135000000000041</c:v>
                </c:pt>
                <c:pt idx="283">
                  <c:v>0.75748000000000004</c:v>
                </c:pt>
                <c:pt idx="284">
                  <c:v>0.75934000000000046</c:v>
                </c:pt>
                <c:pt idx="285">
                  <c:v>0.75148000000000004</c:v>
                </c:pt>
                <c:pt idx="286">
                  <c:v>0.72871000000000041</c:v>
                </c:pt>
                <c:pt idx="287">
                  <c:v>0.95170000000000043</c:v>
                </c:pt>
                <c:pt idx="288">
                  <c:v>0.84257000000000004</c:v>
                </c:pt>
                <c:pt idx="289">
                  <c:v>0.97113000000000005</c:v>
                </c:pt>
                <c:pt idx="290">
                  <c:v>0.95643</c:v>
                </c:pt>
                <c:pt idx="291">
                  <c:v>0.66039000000000059</c:v>
                </c:pt>
                <c:pt idx="292">
                  <c:v>0.91088000000000002</c:v>
                </c:pt>
                <c:pt idx="293">
                  <c:v>1.434639999999999</c:v>
                </c:pt>
                <c:pt idx="294">
                  <c:v>0.88810999999999996</c:v>
                </c:pt>
                <c:pt idx="295">
                  <c:v>0.52612999999999999</c:v>
                </c:pt>
                <c:pt idx="296">
                  <c:v>0.69147999999999998</c:v>
                </c:pt>
                <c:pt idx="297">
                  <c:v>0.79701999999999951</c:v>
                </c:pt>
                <c:pt idx="298">
                  <c:v>0.78166999999999998</c:v>
                </c:pt>
                <c:pt idx="299">
                  <c:v>0.68315999999999999</c:v>
                </c:pt>
                <c:pt idx="300">
                  <c:v>0.76664000000000077</c:v>
                </c:pt>
                <c:pt idx="301">
                  <c:v>0.8437100000000004</c:v>
                </c:pt>
                <c:pt idx="302">
                  <c:v>1.1158299999999992</c:v>
                </c:pt>
                <c:pt idx="303">
                  <c:v>1.0019699999999991</c:v>
                </c:pt>
                <c:pt idx="304">
                  <c:v>1.0060899999999999</c:v>
                </c:pt>
                <c:pt idx="305">
                  <c:v>1.1364300000000001</c:v>
                </c:pt>
                <c:pt idx="306">
                  <c:v>1.53443</c:v>
                </c:pt>
                <c:pt idx="307">
                  <c:v>0.79813999999999996</c:v>
                </c:pt>
                <c:pt idx="308">
                  <c:v>1.11575</c:v>
                </c:pt>
                <c:pt idx="309">
                  <c:v>0.62807000000000046</c:v>
                </c:pt>
                <c:pt idx="310">
                  <c:v>1.41045</c:v>
                </c:pt>
                <c:pt idx="311">
                  <c:v>1.04634</c:v>
                </c:pt>
                <c:pt idx="312">
                  <c:v>1.04328</c:v>
                </c:pt>
                <c:pt idx="313">
                  <c:v>1.07613</c:v>
                </c:pt>
                <c:pt idx="314">
                  <c:v>1.3086899999999999</c:v>
                </c:pt>
                <c:pt idx="315">
                  <c:v>1.36022</c:v>
                </c:pt>
                <c:pt idx="316">
                  <c:v>0.81203999999999998</c:v>
                </c:pt>
                <c:pt idx="317">
                  <c:v>0.95923999999999998</c:v>
                </c:pt>
                <c:pt idx="318">
                  <c:v>0.37257000000000023</c:v>
                </c:pt>
                <c:pt idx="319">
                  <c:v>0.65028000000000041</c:v>
                </c:pt>
                <c:pt idx="320">
                  <c:v>0.62908000000000042</c:v>
                </c:pt>
                <c:pt idx="321">
                  <c:v>0.6330600000000004</c:v>
                </c:pt>
                <c:pt idx="322">
                  <c:v>0.66623000000000043</c:v>
                </c:pt>
                <c:pt idx="323">
                  <c:v>0.64096000000000042</c:v>
                </c:pt>
                <c:pt idx="324">
                  <c:v>0.76929000000000058</c:v>
                </c:pt>
                <c:pt idx="325">
                  <c:v>1.34721</c:v>
                </c:pt>
                <c:pt idx="326">
                  <c:v>1.2298399999999992</c:v>
                </c:pt>
                <c:pt idx="327">
                  <c:v>1.067939999999999</c:v>
                </c:pt>
                <c:pt idx="328">
                  <c:v>1.343429999999999</c:v>
                </c:pt>
                <c:pt idx="329">
                  <c:v>0.74499000000000071</c:v>
                </c:pt>
                <c:pt idx="330">
                  <c:v>0.93910000000000005</c:v>
                </c:pt>
                <c:pt idx="331">
                  <c:v>1.06064</c:v>
                </c:pt>
                <c:pt idx="332">
                  <c:v>1.4902</c:v>
                </c:pt>
                <c:pt idx="333">
                  <c:v>1.26955</c:v>
                </c:pt>
                <c:pt idx="334">
                  <c:v>1.5417899999999998</c:v>
                </c:pt>
                <c:pt idx="335">
                  <c:v>1.2075099999999992</c:v>
                </c:pt>
                <c:pt idx="336">
                  <c:v>0.83706999999999998</c:v>
                </c:pt>
                <c:pt idx="337">
                  <c:v>1.6488700000000001</c:v>
                </c:pt>
                <c:pt idx="338">
                  <c:v>1.237919999999999</c:v>
                </c:pt>
                <c:pt idx="339">
                  <c:v>1.14313</c:v>
                </c:pt>
                <c:pt idx="340">
                  <c:v>1.007679999999999</c:v>
                </c:pt>
                <c:pt idx="341">
                  <c:v>1.13689</c:v>
                </c:pt>
                <c:pt idx="342">
                  <c:v>1.12852</c:v>
                </c:pt>
                <c:pt idx="343">
                  <c:v>1.1724300000000001</c:v>
                </c:pt>
                <c:pt idx="344">
                  <c:v>0.84148999999999996</c:v>
                </c:pt>
                <c:pt idx="345">
                  <c:v>1.0494599999999998</c:v>
                </c:pt>
                <c:pt idx="346">
                  <c:v>1.1858599999999999</c:v>
                </c:pt>
                <c:pt idx="347">
                  <c:v>1.4008999999999991</c:v>
                </c:pt>
                <c:pt idx="348">
                  <c:v>1.19099</c:v>
                </c:pt>
                <c:pt idx="349">
                  <c:v>1.5103500000000001</c:v>
                </c:pt>
                <c:pt idx="350">
                  <c:v>1.4504199999999998</c:v>
                </c:pt>
                <c:pt idx="351">
                  <c:v>0.80847000000000002</c:v>
                </c:pt>
                <c:pt idx="352">
                  <c:v>1.02275</c:v>
                </c:pt>
                <c:pt idx="353">
                  <c:v>1.433889999999999</c:v>
                </c:pt>
                <c:pt idx="354">
                  <c:v>1.0527</c:v>
                </c:pt>
                <c:pt idx="355">
                  <c:v>1.2976799999999991</c:v>
                </c:pt>
                <c:pt idx="356">
                  <c:v>1.027269999999999</c:v>
                </c:pt>
                <c:pt idx="357">
                  <c:v>0.96268000000000042</c:v>
                </c:pt>
                <c:pt idx="358">
                  <c:v>1.31826</c:v>
                </c:pt>
                <c:pt idx="359">
                  <c:v>0.90359</c:v>
                </c:pt>
                <c:pt idx="360">
                  <c:v>1.1685800000000008</c:v>
                </c:pt>
                <c:pt idx="361">
                  <c:v>1.30098</c:v>
                </c:pt>
                <c:pt idx="362">
                  <c:v>1.233819999999999</c:v>
                </c:pt>
                <c:pt idx="363">
                  <c:v>0.84090000000000042</c:v>
                </c:pt>
                <c:pt idx="364">
                  <c:v>1.30701</c:v>
                </c:pt>
                <c:pt idx="365">
                  <c:v>0.79908999999999997</c:v>
                </c:pt>
                <c:pt idx="366">
                  <c:v>1.5162199999999999</c:v>
                </c:pt>
                <c:pt idx="367">
                  <c:v>0.83175000000000043</c:v>
                </c:pt>
                <c:pt idx="368">
                  <c:v>1.63747</c:v>
                </c:pt>
                <c:pt idx="369">
                  <c:v>1.1924500000000009</c:v>
                </c:pt>
                <c:pt idx="370">
                  <c:v>1.78128</c:v>
                </c:pt>
                <c:pt idx="371">
                  <c:v>1.46044</c:v>
                </c:pt>
                <c:pt idx="372">
                  <c:v>1.4105799999999991</c:v>
                </c:pt>
                <c:pt idx="373">
                  <c:v>1.2901400000000001</c:v>
                </c:pt>
                <c:pt idx="374">
                  <c:v>1.66971</c:v>
                </c:pt>
                <c:pt idx="375">
                  <c:v>1.13134</c:v>
                </c:pt>
                <c:pt idx="376">
                  <c:v>1.0253599999999998</c:v>
                </c:pt>
                <c:pt idx="377">
                  <c:v>1.1148199999999999</c:v>
                </c:pt>
                <c:pt idx="378">
                  <c:v>1.1614899999999999</c:v>
                </c:pt>
                <c:pt idx="379">
                  <c:v>1.4246799999999991</c:v>
                </c:pt>
                <c:pt idx="380">
                  <c:v>1.14364</c:v>
                </c:pt>
                <c:pt idx="381">
                  <c:v>0.8431500000000004</c:v>
                </c:pt>
                <c:pt idx="382">
                  <c:v>1.1262399999999999</c:v>
                </c:pt>
                <c:pt idx="383">
                  <c:v>1.1023700000000001</c:v>
                </c:pt>
                <c:pt idx="384">
                  <c:v>1.4276999999999984</c:v>
                </c:pt>
                <c:pt idx="385">
                  <c:v>1.1499599999999999</c:v>
                </c:pt>
                <c:pt idx="386">
                  <c:v>1.0793599999999999</c:v>
                </c:pt>
                <c:pt idx="387">
                  <c:v>0.4510200000000002</c:v>
                </c:pt>
                <c:pt idx="388">
                  <c:v>1.039909999999999</c:v>
                </c:pt>
                <c:pt idx="389">
                  <c:v>1.0495599999999998</c:v>
                </c:pt>
                <c:pt idx="390">
                  <c:v>1.05854</c:v>
                </c:pt>
                <c:pt idx="391">
                  <c:v>0.87072000000000072</c:v>
                </c:pt>
                <c:pt idx="392">
                  <c:v>1.2472699999999992</c:v>
                </c:pt>
                <c:pt idx="393">
                  <c:v>1.77034</c:v>
                </c:pt>
                <c:pt idx="394">
                  <c:v>1.3405400000000001</c:v>
                </c:pt>
                <c:pt idx="395">
                  <c:v>1.07498</c:v>
                </c:pt>
                <c:pt idx="396">
                  <c:v>0.74961000000000044</c:v>
                </c:pt>
                <c:pt idx="397">
                  <c:v>1.17862</c:v>
                </c:pt>
                <c:pt idx="398">
                  <c:v>1.05243</c:v>
                </c:pt>
                <c:pt idx="399">
                  <c:v>0.35647000000000023</c:v>
                </c:pt>
                <c:pt idx="400">
                  <c:v>0.67766000000000071</c:v>
                </c:pt>
                <c:pt idx="401">
                  <c:v>0.40437000000000023</c:v>
                </c:pt>
                <c:pt idx="402">
                  <c:v>0.48083000000000026</c:v>
                </c:pt>
                <c:pt idx="403">
                  <c:v>0.77149000000000045</c:v>
                </c:pt>
                <c:pt idx="404">
                  <c:v>0.95562000000000058</c:v>
                </c:pt>
                <c:pt idx="405">
                  <c:v>0.67830000000000046</c:v>
                </c:pt>
                <c:pt idx="406">
                  <c:v>0.77951999999999999</c:v>
                </c:pt>
                <c:pt idx="407">
                  <c:v>0.37321000000000026</c:v>
                </c:pt>
                <c:pt idx="408">
                  <c:v>1.2715299999999992</c:v>
                </c:pt>
                <c:pt idx="409">
                  <c:v>1.0597799999999991</c:v>
                </c:pt>
                <c:pt idx="410">
                  <c:v>0.91534000000000004</c:v>
                </c:pt>
                <c:pt idx="411">
                  <c:v>0.85024999999999995</c:v>
                </c:pt>
                <c:pt idx="412">
                  <c:v>0.91822000000000004</c:v>
                </c:pt>
                <c:pt idx="413">
                  <c:v>0.94506000000000001</c:v>
                </c:pt>
                <c:pt idx="414">
                  <c:v>0.97030000000000005</c:v>
                </c:pt>
                <c:pt idx="415">
                  <c:v>0.92049999999999998</c:v>
                </c:pt>
                <c:pt idx="416">
                  <c:v>0.57859000000000005</c:v>
                </c:pt>
                <c:pt idx="417">
                  <c:v>0.59926999999999941</c:v>
                </c:pt>
                <c:pt idx="418">
                  <c:v>0.5939599999999996</c:v>
                </c:pt>
                <c:pt idx="419">
                  <c:v>0.78559000000000001</c:v>
                </c:pt>
                <c:pt idx="420">
                  <c:v>0.98654999999999959</c:v>
                </c:pt>
                <c:pt idx="421">
                  <c:v>0.71928999999999998</c:v>
                </c:pt>
                <c:pt idx="422">
                  <c:v>0.82193000000000005</c:v>
                </c:pt>
                <c:pt idx="423">
                  <c:v>0.88722000000000001</c:v>
                </c:pt>
                <c:pt idx="424">
                  <c:v>0.77566000000000046</c:v>
                </c:pt>
                <c:pt idx="425">
                  <c:v>0.87678000000000045</c:v>
                </c:pt>
                <c:pt idx="426">
                  <c:v>0.79108000000000001</c:v>
                </c:pt>
                <c:pt idx="427">
                  <c:v>0.52927999999999997</c:v>
                </c:pt>
                <c:pt idx="428">
                  <c:v>1.0757199999999998</c:v>
                </c:pt>
                <c:pt idx="429">
                  <c:v>0.64192000000000071</c:v>
                </c:pt>
                <c:pt idx="430">
                  <c:v>0.95668000000000042</c:v>
                </c:pt>
                <c:pt idx="431">
                  <c:v>1.0986499999999999</c:v>
                </c:pt>
                <c:pt idx="432">
                  <c:v>1.2691899999999998</c:v>
                </c:pt>
                <c:pt idx="433">
                  <c:v>1.531879999999999</c:v>
                </c:pt>
                <c:pt idx="434">
                  <c:v>1.14568</c:v>
                </c:pt>
                <c:pt idx="435">
                  <c:v>1.2554299999999992</c:v>
                </c:pt>
                <c:pt idx="436">
                  <c:v>0.88957999999999959</c:v>
                </c:pt>
                <c:pt idx="437">
                  <c:v>1.00603</c:v>
                </c:pt>
                <c:pt idx="438">
                  <c:v>0.91468000000000005</c:v>
                </c:pt>
                <c:pt idx="439">
                  <c:v>1.2273499999999991</c:v>
                </c:pt>
                <c:pt idx="440">
                  <c:v>0.73121999999999998</c:v>
                </c:pt>
                <c:pt idx="441">
                  <c:v>0.97319999999999995</c:v>
                </c:pt>
                <c:pt idx="442">
                  <c:v>1.07995</c:v>
                </c:pt>
                <c:pt idx="443">
                  <c:v>1.0145</c:v>
                </c:pt>
                <c:pt idx="444">
                  <c:v>1.07948</c:v>
                </c:pt>
                <c:pt idx="445">
                  <c:v>1.1214</c:v>
                </c:pt>
                <c:pt idx="446">
                  <c:v>0.92266999999999999</c:v>
                </c:pt>
                <c:pt idx="447">
                  <c:v>1.0573299999999992</c:v>
                </c:pt>
                <c:pt idx="448">
                  <c:v>1.0485800000000001</c:v>
                </c:pt>
                <c:pt idx="449">
                  <c:v>1.14191</c:v>
                </c:pt>
                <c:pt idx="450">
                  <c:v>1.2979599999999998</c:v>
                </c:pt>
                <c:pt idx="451">
                  <c:v>1.227009999999999</c:v>
                </c:pt>
                <c:pt idx="452">
                  <c:v>1.2877599999999998</c:v>
                </c:pt>
                <c:pt idx="453">
                  <c:v>0.99668000000000001</c:v>
                </c:pt>
                <c:pt idx="454">
                  <c:v>1.16882</c:v>
                </c:pt>
                <c:pt idx="455">
                  <c:v>0.91590000000000005</c:v>
                </c:pt>
                <c:pt idx="456">
                  <c:v>1.416029999999999</c:v>
                </c:pt>
                <c:pt idx="457">
                  <c:v>0.79262999999999995</c:v>
                </c:pt>
                <c:pt idx="458">
                  <c:v>1.059669999999999</c:v>
                </c:pt>
                <c:pt idx="459">
                  <c:v>1.5341199999999999</c:v>
                </c:pt>
                <c:pt idx="460">
                  <c:v>1.5593899999999998</c:v>
                </c:pt>
                <c:pt idx="461">
                  <c:v>1.4991099999999991</c:v>
                </c:pt>
                <c:pt idx="462">
                  <c:v>1.1785699999999999</c:v>
                </c:pt>
                <c:pt idx="463">
                  <c:v>1.3630899999999999</c:v>
                </c:pt>
                <c:pt idx="464">
                  <c:v>0.8538100000000004</c:v>
                </c:pt>
                <c:pt idx="465">
                  <c:v>1.1138199999999998</c:v>
                </c:pt>
                <c:pt idx="466">
                  <c:v>0.75097000000000058</c:v>
                </c:pt>
                <c:pt idx="467">
                  <c:v>0.96650999999999998</c:v>
                </c:pt>
                <c:pt idx="468">
                  <c:v>0.50819000000000003</c:v>
                </c:pt>
                <c:pt idx="469">
                  <c:v>0.71838000000000002</c:v>
                </c:pt>
                <c:pt idx="470">
                  <c:v>0.64856000000000003</c:v>
                </c:pt>
                <c:pt idx="471">
                  <c:v>0.96979000000000071</c:v>
                </c:pt>
                <c:pt idx="472">
                  <c:v>0.76478000000000046</c:v>
                </c:pt>
                <c:pt idx="473">
                  <c:v>1.2107999999999992</c:v>
                </c:pt>
                <c:pt idx="474">
                  <c:v>0.83240000000000003</c:v>
                </c:pt>
                <c:pt idx="475">
                  <c:v>0.77763000000000071</c:v>
                </c:pt>
                <c:pt idx="476">
                  <c:v>0.66571000000000058</c:v>
                </c:pt>
                <c:pt idx="477">
                  <c:v>0.75076000000000043</c:v>
                </c:pt>
                <c:pt idx="478">
                  <c:v>0.89492000000000005</c:v>
                </c:pt>
                <c:pt idx="479">
                  <c:v>0.75853999999999999</c:v>
                </c:pt>
                <c:pt idx="480">
                  <c:v>0.89602000000000004</c:v>
                </c:pt>
                <c:pt idx="481">
                  <c:v>0.99685000000000001</c:v>
                </c:pt>
                <c:pt idx="482">
                  <c:v>1.0682</c:v>
                </c:pt>
                <c:pt idx="483">
                  <c:v>0.91595000000000004</c:v>
                </c:pt>
                <c:pt idx="484">
                  <c:v>0.92296</c:v>
                </c:pt>
                <c:pt idx="485">
                  <c:v>0.89981</c:v>
                </c:pt>
                <c:pt idx="486">
                  <c:v>0.98046999999999929</c:v>
                </c:pt>
                <c:pt idx="487">
                  <c:v>1.1254</c:v>
                </c:pt>
                <c:pt idx="488">
                  <c:v>0.80266000000000004</c:v>
                </c:pt>
                <c:pt idx="489">
                  <c:v>0.69238</c:v>
                </c:pt>
                <c:pt idx="490">
                  <c:v>1.25745</c:v>
                </c:pt>
                <c:pt idx="491">
                  <c:v>1.1187800000000001</c:v>
                </c:pt>
                <c:pt idx="492">
                  <c:v>0.91822000000000004</c:v>
                </c:pt>
                <c:pt idx="493">
                  <c:v>0.76644000000000045</c:v>
                </c:pt>
                <c:pt idx="494">
                  <c:v>1.10419</c:v>
                </c:pt>
                <c:pt idx="495">
                  <c:v>0.68489000000000044</c:v>
                </c:pt>
                <c:pt idx="496">
                  <c:v>0.8903099999999996</c:v>
                </c:pt>
                <c:pt idx="497">
                  <c:v>0.79927999999999999</c:v>
                </c:pt>
                <c:pt idx="498">
                  <c:v>1.0199799999999992</c:v>
                </c:pt>
                <c:pt idx="499">
                  <c:v>0.64859999999999995</c:v>
                </c:pt>
                <c:pt idx="500">
                  <c:v>0.57099999999999995</c:v>
                </c:pt>
                <c:pt idx="501">
                  <c:v>1.04294</c:v>
                </c:pt>
                <c:pt idx="502">
                  <c:v>1.0232299999999992</c:v>
                </c:pt>
                <c:pt idx="503">
                  <c:v>1.36154</c:v>
                </c:pt>
                <c:pt idx="504">
                  <c:v>0.92047000000000001</c:v>
                </c:pt>
                <c:pt idx="505">
                  <c:v>0.74376000000000042</c:v>
                </c:pt>
                <c:pt idx="506">
                  <c:v>0.54357999999999951</c:v>
                </c:pt>
                <c:pt idx="507">
                  <c:v>0.77524000000000071</c:v>
                </c:pt>
                <c:pt idx="508">
                  <c:v>1.0926100000000001</c:v>
                </c:pt>
                <c:pt idx="509">
                  <c:v>0.74510000000000043</c:v>
                </c:pt>
                <c:pt idx="510">
                  <c:v>1.1506099999999999</c:v>
                </c:pt>
                <c:pt idx="511">
                  <c:v>1.19659</c:v>
                </c:pt>
                <c:pt idx="512">
                  <c:v>0.55745</c:v>
                </c:pt>
                <c:pt idx="513">
                  <c:v>1.0287899999999999</c:v>
                </c:pt>
                <c:pt idx="514">
                  <c:v>1.2204699999999991</c:v>
                </c:pt>
                <c:pt idx="515">
                  <c:v>0.74509000000000059</c:v>
                </c:pt>
                <c:pt idx="516">
                  <c:v>0.8547200000000007</c:v>
                </c:pt>
                <c:pt idx="517">
                  <c:v>1.2575999999999992</c:v>
                </c:pt>
                <c:pt idx="518">
                  <c:v>0.72602000000000044</c:v>
                </c:pt>
                <c:pt idx="519">
                  <c:v>0.72767000000000071</c:v>
                </c:pt>
                <c:pt idx="520">
                  <c:v>0.94445000000000001</c:v>
                </c:pt>
                <c:pt idx="521">
                  <c:v>1.31836</c:v>
                </c:pt>
                <c:pt idx="522">
                  <c:v>0.92073000000000005</c:v>
                </c:pt>
                <c:pt idx="523">
                  <c:v>0.93117000000000005</c:v>
                </c:pt>
                <c:pt idx="524">
                  <c:v>0.95033000000000001</c:v>
                </c:pt>
                <c:pt idx="525">
                  <c:v>0.82696999999999998</c:v>
                </c:pt>
                <c:pt idx="526">
                  <c:v>0.65111000000000041</c:v>
                </c:pt>
                <c:pt idx="527">
                  <c:v>1.0391199999999998</c:v>
                </c:pt>
                <c:pt idx="528">
                  <c:v>1.0472299999999992</c:v>
                </c:pt>
                <c:pt idx="529">
                  <c:v>1.1619599999999999</c:v>
                </c:pt>
                <c:pt idx="530">
                  <c:v>1.2430599999999998</c:v>
                </c:pt>
                <c:pt idx="531">
                  <c:v>1.4235399999999991</c:v>
                </c:pt>
                <c:pt idx="532">
                  <c:v>0.88349999999999951</c:v>
                </c:pt>
                <c:pt idx="533">
                  <c:v>1.006869999999999</c:v>
                </c:pt>
                <c:pt idx="534">
                  <c:v>0.67323999999999995</c:v>
                </c:pt>
                <c:pt idx="535">
                  <c:v>1.1243399999999999</c:v>
                </c:pt>
                <c:pt idx="536">
                  <c:v>1.1480999999999999</c:v>
                </c:pt>
                <c:pt idx="537">
                  <c:v>1.0306899999999999</c:v>
                </c:pt>
                <c:pt idx="538">
                  <c:v>0.79071000000000002</c:v>
                </c:pt>
                <c:pt idx="539">
                  <c:v>0.36401000000000022</c:v>
                </c:pt>
                <c:pt idx="540">
                  <c:v>0.61993000000000043</c:v>
                </c:pt>
                <c:pt idx="541">
                  <c:v>0.64187000000000072</c:v>
                </c:pt>
                <c:pt idx="542">
                  <c:v>0.48839000000000032</c:v>
                </c:pt>
                <c:pt idx="543">
                  <c:v>0.49281000000000041</c:v>
                </c:pt>
                <c:pt idx="544">
                  <c:v>0.85397000000000045</c:v>
                </c:pt>
                <c:pt idx="545">
                  <c:v>0.80928</c:v>
                </c:pt>
                <c:pt idx="546">
                  <c:v>0.84636999999999996</c:v>
                </c:pt>
                <c:pt idx="547">
                  <c:v>0.61561999999999995</c:v>
                </c:pt>
                <c:pt idx="548">
                  <c:v>0.8963599999999996</c:v>
                </c:pt>
                <c:pt idx="549">
                  <c:v>0.62126000000000003</c:v>
                </c:pt>
                <c:pt idx="550">
                  <c:v>0.46865000000000001</c:v>
                </c:pt>
                <c:pt idx="551">
                  <c:v>0.51097000000000004</c:v>
                </c:pt>
                <c:pt idx="552">
                  <c:v>0.59372999999999998</c:v>
                </c:pt>
                <c:pt idx="553">
                  <c:v>0.71191000000000004</c:v>
                </c:pt>
                <c:pt idx="554">
                  <c:v>0.63400000000000045</c:v>
                </c:pt>
                <c:pt idx="555">
                  <c:v>0.71831999999999996</c:v>
                </c:pt>
                <c:pt idx="556">
                  <c:v>0.94867000000000046</c:v>
                </c:pt>
                <c:pt idx="557">
                  <c:v>0.87421000000000004</c:v>
                </c:pt>
                <c:pt idx="558">
                  <c:v>0.69438</c:v>
                </c:pt>
                <c:pt idx="559">
                  <c:v>0.83016999999999996</c:v>
                </c:pt>
                <c:pt idx="560">
                  <c:v>0.67289000000000077</c:v>
                </c:pt>
                <c:pt idx="561">
                  <c:v>0.51507000000000003</c:v>
                </c:pt>
                <c:pt idx="562">
                  <c:v>0.75276000000000043</c:v>
                </c:pt>
                <c:pt idx="563">
                  <c:v>0.67129000000000072</c:v>
                </c:pt>
                <c:pt idx="564">
                  <c:v>0.68201999999999996</c:v>
                </c:pt>
                <c:pt idx="565">
                  <c:v>1.0877899999999998</c:v>
                </c:pt>
                <c:pt idx="566">
                  <c:v>0.67148000000000041</c:v>
                </c:pt>
                <c:pt idx="567">
                  <c:v>0.69715000000000005</c:v>
                </c:pt>
                <c:pt idx="568">
                  <c:v>0.68554999999999999</c:v>
                </c:pt>
                <c:pt idx="569">
                  <c:v>0.66425000000000045</c:v>
                </c:pt>
                <c:pt idx="570">
                  <c:v>0.80301</c:v>
                </c:pt>
                <c:pt idx="571">
                  <c:v>0.74514000000000058</c:v>
                </c:pt>
                <c:pt idx="572">
                  <c:v>1.1592</c:v>
                </c:pt>
                <c:pt idx="573">
                  <c:v>1.06111</c:v>
                </c:pt>
                <c:pt idx="574">
                  <c:v>0.9595399999999995</c:v>
                </c:pt>
                <c:pt idx="575">
                  <c:v>0.64071000000000045</c:v>
                </c:pt>
                <c:pt idx="576">
                  <c:v>0.66657999999999995</c:v>
                </c:pt>
                <c:pt idx="577">
                  <c:v>0.83761000000000041</c:v>
                </c:pt>
                <c:pt idx="578">
                  <c:v>0.7809199999999995</c:v>
                </c:pt>
                <c:pt idx="579">
                  <c:v>1.0505800000000001</c:v>
                </c:pt>
                <c:pt idx="580">
                  <c:v>1.1625399999999999</c:v>
                </c:pt>
                <c:pt idx="581">
                  <c:v>1.18763</c:v>
                </c:pt>
                <c:pt idx="582">
                  <c:v>0.94447000000000003</c:v>
                </c:pt>
                <c:pt idx="583">
                  <c:v>0.73812000000000044</c:v>
                </c:pt>
                <c:pt idx="584">
                  <c:v>1.03725</c:v>
                </c:pt>
                <c:pt idx="585">
                  <c:v>0.22980999999999999</c:v>
                </c:pt>
              </c:numCache>
            </c:numRef>
          </c:yVal>
        </c:ser>
        <c:ser>
          <c:idx val="2"/>
          <c:order val="1"/>
          <c:tx>
            <c:strRef>
              <c:f>LADE!$G$1</c:f>
              <c:strCache>
                <c:ptCount val="1"/>
                <c:pt idx="0">
                  <c:v>Croda da Lago</c:v>
                </c:pt>
              </c:strCache>
            </c:strRef>
          </c:tx>
          <c:spPr>
            <a:ln w="25072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LADE!$A$2:$A$587</c:f>
              <c:numCache>
                <c:formatCode>General</c:formatCode>
                <c:ptCount val="586"/>
                <c:pt idx="0">
                  <c:v>1414</c:v>
                </c:pt>
                <c:pt idx="1">
                  <c:v>1415</c:v>
                </c:pt>
                <c:pt idx="2">
                  <c:v>1416</c:v>
                </c:pt>
                <c:pt idx="3">
                  <c:v>1417</c:v>
                </c:pt>
                <c:pt idx="4">
                  <c:v>1418</c:v>
                </c:pt>
                <c:pt idx="5">
                  <c:v>1419</c:v>
                </c:pt>
                <c:pt idx="6">
                  <c:v>1420</c:v>
                </c:pt>
                <c:pt idx="7">
                  <c:v>1421</c:v>
                </c:pt>
                <c:pt idx="8">
                  <c:v>1422</c:v>
                </c:pt>
                <c:pt idx="9">
                  <c:v>1423</c:v>
                </c:pt>
                <c:pt idx="10">
                  <c:v>1424</c:v>
                </c:pt>
                <c:pt idx="11">
                  <c:v>1425</c:v>
                </c:pt>
                <c:pt idx="12">
                  <c:v>1426</c:v>
                </c:pt>
                <c:pt idx="13">
                  <c:v>1427</c:v>
                </c:pt>
                <c:pt idx="14">
                  <c:v>1428</c:v>
                </c:pt>
                <c:pt idx="15">
                  <c:v>1429</c:v>
                </c:pt>
                <c:pt idx="16">
                  <c:v>1430</c:v>
                </c:pt>
                <c:pt idx="17">
                  <c:v>1431</c:v>
                </c:pt>
                <c:pt idx="18">
                  <c:v>1432</c:v>
                </c:pt>
                <c:pt idx="19">
                  <c:v>1433</c:v>
                </c:pt>
                <c:pt idx="20">
                  <c:v>1434</c:v>
                </c:pt>
                <c:pt idx="21">
                  <c:v>1435</c:v>
                </c:pt>
                <c:pt idx="22">
                  <c:v>1436</c:v>
                </c:pt>
                <c:pt idx="23">
                  <c:v>1437</c:v>
                </c:pt>
                <c:pt idx="24">
                  <c:v>1438</c:v>
                </c:pt>
                <c:pt idx="25">
                  <c:v>1439</c:v>
                </c:pt>
                <c:pt idx="26">
                  <c:v>1440</c:v>
                </c:pt>
                <c:pt idx="27">
                  <c:v>1441</c:v>
                </c:pt>
                <c:pt idx="28">
                  <c:v>1442</c:v>
                </c:pt>
                <c:pt idx="29">
                  <c:v>1443</c:v>
                </c:pt>
                <c:pt idx="30">
                  <c:v>1444</c:v>
                </c:pt>
                <c:pt idx="31">
                  <c:v>1445</c:v>
                </c:pt>
                <c:pt idx="32">
                  <c:v>1446</c:v>
                </c:pt>
                <c:pt idx="33">
                  <c:v>1447</c:v>
                </c:pt>
                <c:pt idx="34">
                  <c:v>1448</c:v>
                </c:pt>
                <c:pt idx="35">
                  <c:v>1449</c:v>
                </c:pt>
                <c:pt idx="36">
                  <c:v>1450</c:v>
                </c:pt>
                <c:pt idx="37">
                  <c:v>1451</c:v>
                </c:pt>
                <c:pt idx="38">
                  <c:v>1452</c:v>
                </c:pt>
                <c:pt idx="39">
                  <c:v>1453</c:v>
                </c:pt>
                <c:pt idx="40">
                  <c:v>1454</c:v>
                </c:pt>
                <c:pt idx="41">
                  <c:v>1455</c:v>
                </c:pt>
                <c:pt idx="42">
                  <c:v>1456</c:v>
                </c:pt>
                <c:pt idx="43">
                  <c:v>1457</c:v>
                </c:pt>
                <c:pt idx="44">
                  <c:v>1458</c:v>
                </c:pt>
                <c:pt idx="45">
                  <c:v>1459</c:v>
                </c:pt>
                <c:pt idx="46">
                  <c:v>1460</c:v>
                </c:pt>
                <c:pt idx="47">
                  <c:v>1461</c:v>
                </c:pt>
                <c:pt idx="48">
                  <c:v>1462</c:v>
                </c:pt>
                <c:pt idx="49">
                  <c:v>1463</c:v>
                </c:pt>
                <c:pt idx="50">
                  <c:v>1464</c:v>
                </c:pt>
                <c:pt idx="51">
                  <c:v>1465</c:v>
                </c:pt>
                <c:pt idx="52">
                  <c:v>1466</c:v>
                </c:pt>
                <c:pt idx="53">
                  <c:v>1467</c:v>
                </c:pt>
                <c:pt idx="54">
                  <c:v>1468</c:v>
                </c:pt>
                <c:pt idx="55">
                  <c:v>1469</c:v>
                </c:pt>
                <c:pt idx="56">
                  <c:v>1470</c:v>
                </c:pt>
                <c:pt idx="57">
                  <c:v>1471</c:v>
                </c:pt>
                <c:pt idx="58">
                  <c:v>1472</c:v>
                </c:pt>
                <c:pt idx="59">
                  <c:v>1473</c:v>
                </c:pt>
                <c:pt idx="60">
                  <c:v>1474</c:v>
                </c:pt>
                <c:pt idx="61">
                  <c:v>1475</c:v>
                </c:pt>
                <c:pt idx="62">
                  <c:v>1476</c:v>
                </c:pt>
                <c:pt idx="63">
                  <c:v>1477</c:v>
                </c:pt>
                <c:pt idx="64">
                  <c:v>1478</c:v>
                </c:pt>
                <c:pt idx="65">
                  <c:v>1479</c:v>
                </c:pt>
                <c:pt idx="66">
                  <c:v>1480</c:v>
                </c:pt>
                <c:pt idx="67">
                  <c:v>1481</c:v>
                </c:pt>
                <c:pt idx="68">
                  <c:v>1482</c:v>
                </c:pt>
                <c:pt idx="69">
                  <c:v>1483</c:v>
                </c:pt>
                <c:pt idx="70">
                  <c:v>1484</c:v>
                </c:pt>
                <c:pt idx="71">
                  <c:v>1485</c:v>
                </c:pt>
                <c:pt idx="72">
                  <c:v>1486</c:v>
                </c:pt>
                <c:pt idx="73">
                  <c:v>1487</c:v>
                </c:pt>
                <c:pt idx="74">
                  <c:v>1488</c:v>
                </c:pt>
                <c:pt idx="75">
                  <c:v>1489</c:v>
                </c:pt>
                <c:pt idx="76">
                  <c:v>1490</c:v>
                </c:pt>
                <c:pt idx="77">
                  <c:v>1491</c:v>
                </c:pt>
                <c:pt idx="78">
                  <c:v>1492</c:v>
                </c:pt>
                <c:pt idx="79">
                  <c:v>1493</c:v>
                </c:pt>
                <c:pt idx="80">
                  <c:v>1494</c:v>
                </c:pt>
                <c:pt idx="81">
                  <c:v>1495</c:v>
                </c:pt>
                <c:pt idx="82">
                  <c:v>1496</c:v>
                </c:pt>
                <c:pt idx="83">
                  <c:v>1497</c:v>
                </c:pt>
                <c:pt idx="84">
                  <c:v>1498</c:v>
                </c:pt>
                <c:pt idx="85">
                  <c:v>1499</c:v>
                </c:pt>
                <c:pt idx="86">
                  <c:v>1500</c:v>
                </c:pt>
                <c:pt idx="87">
                  <c:v>1501</c:v>
                </c:pt>
                <c:pt idx="88">
                  <c:v>1502</c:v>
                </c:pt>
                <c:pt idx="89">
                  <c:v>1503</c:v>
                </c:pt>
                <c:pt idx="90">
                  <c:v>1504</c:v>
                </c:pt>
                <c:pt idx="91">
                  <c:v>1505</c:v>
                </c:pt>
                <c:pt idx="92">
                  <c:v>1506</c:v>
                </c:pt>
                <c:pt idx="93">
                  <c:v>1507</c:v>
                </c:pt>
                <c:pt idx="94">
                  <c:v>1508</c:v>
                </c:pt>
                <c:pt idx="95">
                  <c:v>1509</c:v>
                </c:pt>
                <c:pt idx="96">
                  <c:v>1510</c:v>
                </c:pt>
                <c:pt idx="97">
                  <c:v>1511</c:v>
                </c:pt>
                <c:pt idx="98">
                  <c:v>1512</c:v>
                </c:pt>
                <c:pt idx="99">
                  <c:v>1513</c:v>
                </c:pt>
                <c:pt idx="100">
                  <c:v>1514</c:v>
                </c:pt>
                <c:pt idx="101">
                  <c:v>1515</c:v>
                </c:pt>
                <c:pt idx="102">
                  <c:v>1516</c:v>
                </c:pt>
                <c:pt idx="103">
                  <c:v>1517</c:v>
                </c:pt>
                <c:pt idx="104">
                  <c:v>1518</c:v>
                </c:pt>
                <c:pt idx="105">
                  <c:v>1519</c:v>
                </c:pt>
                <c:pt idx="106">
                  <c:v>1520</c:v>
                </c:pt>
                <c:pt idx="107">
                  <c:v>1521</c:v>
                </c:pt>
                <c:pt idx="108">
                  <c:v>1522</c:v>
                </c:pt>
                <c:pt idx="109">
                  <c:v>1523</c:v>
                </c:pt>
                <c:pt idx="110">
                  <c:v>1524</c:v>
                </c:pt>
                <c:pt idx="111">
                  <c:v>1525</c:v>
                </c:pt>
                <c:pt idx="112">
                  <c:v>1526</c:v>
                </c:pt>
                <c:pt idx="113">
                  <c:v>1527</c:v>
                </c:pt>
                <c:pt idx="114">
                  <c:v>1528</c:v>
                </c:pt>
                <c:pt idx="115">
                  <c:v>1529</c:v>
                </c:pt>
                <c:pt idx="116">
                  <c:v>1530</c:v>
                </c:pt>
                <c:pt idx="117">
                  <c:v>1531</c:v>
                </c:pt>
                <c:pt idx="118">
                  <c:v>1532</c:v>
                </c:pt>
                <c:pt idx="119">
                  <c:v>1533</c:v>
                </c:pt>
                <c:pt idx="120">
                  <c:v>1534</c:v>
                </c:pt>
                <c:pt idx="121">
                  <c:v>1535</c:v>
                </c:pt>
                <c:pt idx="122">
                  <c:v>1536</c:v>
                </c:pt>
                <c:pt idx="123">
                  <c:v>1537</c:v>
                </c:pt>
                <c:pt idx="124">
                  <c:v>1538</c:v>
                </c:pt>
                <c:pt idx="125">
                  <c:v>1539</c:v>
                </c:pt>
                <c:pt idx="126">
                  <c:v>1540</c:v>
                </c:pt>
                <c:pt idx="127">
                  <c:v>1541</c:v>
                </c:pt>
                <c:pt idx="128">
                  <c:v>1542</c:v>
                </c:pt>
                <c:pt idx="129">
                  <c:v>1543</c:v>
                </c:pt>
                <c:pt idx="130">
                  <c:v>1544</c:v>
                </c:pt>
                <c:pt idx="131">
                  <c:v>1545</c:v>
                </c:pt>
                <c:pt idx="132">
                  <c:v>1546</c:v>
                </c:pt>
                <c:pt idx="133">
                  <c:v>1547</c:v>
                </c:pt>
                <c:pt idx="134">
                  <c:v>1548</c:v>
                </c:pt>
                <c:pt idx="135">
                  <c:v>1549</c:v>
                </c:pt>
                <c:pt idx="136">
                  <c:v>1550</c:v>
                </c:pt>
                <c:pt idx="137">
                  <c:v>1551</c:v>
                </c:pt>
                <c:pt idx="138">
                  <c:v>1552</c:v>
                </c:pt>
                <c:pt idx="139">
                  <c:v>1553</c:v>
                </c:pt>
                <c:pt idx="140">
                  <c:v>1554</c:v>
                </c:pt>
                <c:pt idx="141">
                  <c:v>1555</c:v>
                </c:pt>
                <c:pt idx="142">
                  <c:v>1556</c:v>
                </c:pt>
                <c:pt idx="143">
                  <c:v>1557</c:v>
                </c:pt>
                <c:pt idx="144">
                  <c:v>1558</c:v>
                </c:pt>
                <c:pt idx="145">
                  <c:v>1559</c:v>
                </c:pt>
                <c:pt idx="146">
                  <c:v>1560</c:v>
                </c:pt>
                <c:pt idx="147">
                  <c:v>1561</c:v>
                </c:pt>
                <c:pt idx="148">
                  <c:v>1562</c:v>
                </c:pt>
                <c:pt idx="149">
                  <c:v>1563</c:v>
                </c:pt>
                <c:pt idx="150">
                  <c:v>1564</c:v>
                </c:pt>
                <c:pt idx="151">
                  <c:v>1565</c:v>
                </c:pt>
                <c:pt idx="152">
                  <c:v>1566</c:v>
                </c:pt>
                <c:pt idx="153">
                  <c:v>1567</c:v>
                </c:pt>
                <c:pt idx="154">
                  <c:v>1568</c:v>
                </c:pt>
                <c:pt idx="155">
                  <c:v>1569</c:v>
                </c:pt>
                <c:pt idx="156">
                  <c:v>1570</c:v>
                </c:pt>
                <c:pt idx="157">
                  <c:v>1571</c:v>
                </c:pt>
                <c:pt idx="158">
                  <c:v>1572</c:v>
                </c:pt>
                <c:pt idx="159">
                  <c:v>1573</c:v>
                </c:pt>
                <c:pt idx="160">
                  <c:v>1574</c:v>
                </c:pt>
                <c:pt idx="161">
                  <c:v>1575</c:v>
                </c:pt>
                <c:pt idx="162">
                  <c:v>1576</c:v>
                </c:pt>
                <c:pt idx="163">
                  <c:v>1577</c:v>
                </c:pt>
                <c:pt idx="164">
                  <c:v>1578</c:v>
                </c:pt>
                <c:pt idx="165">
                  <c:v>1579</c:v>
                </c:pt>
                <c:pt idx="166">
                  <c:v>1580</c:v>
                </c:pt>
                <c:pt idx="167">
                  <c:v>1581</c:v>
                </c:pt>
                <c:pt idx="168">
                  <c:v>1582</c:v>
                </c:pt>
                <c:pt idx="169">
                  <c:v>1583</c:v>
                </c:pt>
                <c:pt idx="170">
                  <c:v>1584</c:v>
                </c:pt>
                <c:pt idx="171">
                  <c:v>1585</c:v>
                </c:pt>
                <c:pt idx="172">
                  <c:v>1586</c:v>
                </c:pt>
                <c:pt idx="173">
                  <c:v>1587</c:v>
                </c:pt>
                <c:pt idx="174">
                  <c:v>1588</c:v>
                </c:pt>
                <c:pt idx="175">
                  <c:v>1589</c:v>
                </c:pt>
                <c:pt idx="176">
                  <c:v>1590</c:v>
                </c:pt>
                <c:pt idx="177">
                  <c:v>1591</c:v>
                </c:pt>
                <c:pt idx="178">
                  <c:v>1592</c:v>
                </c:pt>
                <c:pt idx="179">
                  <c:v>1593</c:v>
                </c:pt>
                <c:pt idx="180">
                  <c:v>1594</c:v>
                </c:pt>
                <c:pt idx="181">
                  <c:v>1595</c:v>
                </c:pt>
                <c:pt idx="182">
                  <c:v>1596</c:v>
                </c:pt>
                <c:pt idx="183">
                  <c:v>1597</c:v>
                </c:pt>
                <c:pt idx="184">
                  <c:v>1598</c:v>
                </c:pt>
                <c:pt idx="185">
                  <c:v>1599</c:v>
                </c:pt>
                <c:pt idx="186">
                  <c:v>1600</c:v>
                </c:pt>
                <c:pt idx="187">
                  <c:v>1601</c:v>
                </c:pt>
                <c:pt idx="188">
                  <c:v>1602</c:v>
                </c:pt>
                <c:pt idx="189">
                  <c:v>1603</c:v>
                </c:pt>
                <c:pt idx="190">
                  <c:v>1604</c:v>
                </c:pt>
                <c:pt idx="191">
                  <c:v>1605</c:v>
                </c:pt>
                <c:pt idx="192">
                  <c:v>1606</c:v>
                </c:pt>
                <c:pt idx="193">
                  <c:v>1607</c:v>
                </c:pt>
                <c:pt idx="194">
                  <c:v>1608</c:v>
                </c:pt>
                <c:pt idx="195">
                  <c:v>1609</c:v>
                </c:pt>
                <c:pt idx="196">
                  <c:v>1610</c:v>
                </c:pt>
                <c:pt idx="197">
                  <c:v>1611</c:v>
                </c:pt>
                <c:pt idx="198">
                  <c:v>1612</c:v>
                </c:pt>
                <c:pt idx="199">
                  <c:v>1613</c:v>
                </c:pt>
                <c:pt idx="200">
                  <c:v>1614</c:v>
                </c:pt>
                <c:pt idx="201">
                  <c:v>1615</c:v>
                </c:pt>
                <c:pt idx="202">
                  <c:v>1616</c:v>
                </c:pt>
                <c:pt idx="203">
                  <c:v>1617</c:v>
                </c:pt>
                <c:pt idx="204">
                  <c:v>1618</c:v>
                </c:pt>
                <c:pt idx="205">
                  <c:v>1619</c:v>
                </c:pt>
                <c:pt idx="206">
                  <c:v>1620</c:v>
                </c:pt>
                <c:pt idx="207">
                  <c:v>1621</c:v>
                </c:pt>
                <c:pt idx="208">
                  <c:v>1622</c:v>
                </c:pt>
                <c:pt idx="209">
                  <c:v>1623</c:v>
                </c:pt>
                <c:pt idx="210">
                  <c:v>1624</c:v>
                </c:pt>
                <c:pt idx="211">
                  <c:v>1625</c:v>
                </c:pt>
                <c:pt idx="212">
                  <c:v>1626</c:v>
                </c:pt>
                <c:pt idx="213">
                  <c:v>1627</c:v>
                </c:pt>
                <c:pt idx="214">
                  <c:v>1628</c:v>
                </c:pt>
                <c:pt idx="215">
                  <c:v>1629</c:v>
                </c:pt>
                <c:pt idx="216">
                  <c:v>1630</c:v>
                </c:pt>
                <c:pt idx="217">
                  <c:v>1631</c:v>
                </c:pt>
                <c:pt idx="218">
                  <c:v>1632</c:v>
                </c:pt>
                <c:pt idx="219">
                  <c:v>1633</c:v>
                </c:pt>
                <c:pt idx="220">
                  <c:v>1634</c:v>
                </c:pt>
                <c:pt idx="221">
                  <c:v>1635</c:v>
                </c:pt>
                <c:pt idx="222">
                  <c:v>1636</c:v>
                </c:pt>
                <c:pt idx="223">
                  <c:v>1637</c:v>
                </c:pt>
                <c:pt idx="224">
                  <c:v>1638</c:v>
                </c:pt>
                <c:pt idx="225">
                  <c:v>1639</c:v>
                </c:pt>
                <c:pt idx="226">
                  <c:v>1640</c:v>
                </c:pt>
                <c:pt idx="227">
                  <c:v>1641</c:v>
                </c:pt>
                <c:pt idx="228">
                  <c:v>1642</c:v>
                </c:pt>
                <c:pt idx="229">
                  <c:v>1643</c:v>
                </c:pt>
                <c:pt idx="230">
                  <c:v>1644</c:v>
                </c:pt>
                <c:pt idx="231">
                  <c:v>1645</c:v>
                </c:pt>
                <c:pt idx="232">
                  <c:v>1646</c:v>
                </c:pt>
                <c:pt idx="233">
                  <c:v>1647</c:v>
                </c:pt>
                <c:pt idx="234">
                  <c:v>1648</c:v>
                </c:pt>
                <c:pt idx="235">
                  <c:v>1649</c:v>
                </c:pt>
                <c:pt idx="236">
                  <c:v>1650</c:v>
                </c:pt>
                <c:pt idx="237">
                  <c:v>1651</c:v>
                </c:pt>
                <c:pt idx="238">
                  <c:v>1652</c:v>
                </c:pt>
                <c:pt idx="239">
                  <c:v>1653</c:v>
                </c:pt>
                <c:pt idx="240">
                  <c:v>1654</c:v>
                </c:pt>
                <c:pt idx="241">
                  <c:v>1655</c:v>
                </c:pt>
                <c:pt idx="242">
                  <c:v>1656</c:v>
                </c:pt>
                <c:pt idx="243">
                  <c:v>1657</c:v>
                </c:pt>
                <c:pt idx="244">
                  <c:v>1658</c:v>
                </c:pt>
                <c:pt idx="245">
                  <c:v>1659</c:v>
                </c:pt>
                <c:pt idx="246">
                  <c:v>1660</c:v>
                </c:pt>
                <c:pt idx="247">
                  <c:v>1661</c:v>
                </c:pt>
                <c:pt idx="248">
                  <c:v>1662</c:v>
                </c:pt>
                <c:pt idx="249">
                  <c:v>1663</c:v>
                </c:pt>
                <c:pt idx="250">
                  <c:v>1664</c:v>
                </c:pt>
                <c:pt idx="251">
                  <c:v>1665</c:v>
                </c:pt>
                <c:pt idx="252">
                  <c:v>1666</c:v>
                </c:pt>
                <c:pt idx="253">
                  <c:v>1667</c:v>
                </c:pt>
                <c:pt idx="254">
                  <c:v>1668</c:v>
                </c:pt>
                <c:pt idx="255">
                  <c:v>1669</c:v>
                </c:pt>
                <c:pt idx="256">
                  <c:v>1670</c:v>
                </c:pt>
                <c:pt idx="257">
                  <c:v>1671</c:v>
                </c:pt>
                <c:pt idx="258">
                  <c:v>1672</c:v>
                </c:pt>
                <c:pt idx="259">
                  <c:v>1673</c:v>
                </c:pt>
                <c:pt idx="260">
                  <c:v>1674</c:v>
                </c:pt>
                <c:pt idx="261">
                  <c:v>1675</c:v>
                </c:pt>
                <c:pt idx="262">
                  <c:v>1676</c:v>
                </c:pt>
                <c:pt idx="263">
                  <c:v>1677</c:v>
                </c:pt>
                <c:pt idx="264">
                  <c:v>1678</c:v>
                </c:pt>
                <c:pt idx="265">
                  <c:v>1679</c:v>
                </c:pt>
                <c:pt idx="266">
                  <c:v>1680</c:v>
                </c:pt>
                <c:pt idx="267">
                  <c:v>1681</c:v>
                </c:pt>
                <c:pt idx="268">
                  <c:v>1682</c:v>
                </c:pt>
                <c:pt idx="269">
                  <c:v>1683</c:v>
                </c:pt>
                <c:pt idx="270">
                  <c:v>1684</c:v>
                </c:pt>
                <c:pt idx="271">
                  <c:v>1685</c:v>
                </c:pt>
                <c:pt idx="272">
                  <c:v>1686</c:v>
                </c:pt>
                <c:pt idx="273">
                  <c:v>1687</c:v>
                </c:pt>
                <c:pt idx="274">
                  <c:v>1688</c:v>
                </c:pt>
                <c:pt idx="275">
                  <c:v>1689</c:v>
                </c:pt>
                <c:pt idx="276">
                  <c:v>1690</c:v>
                </c:pt>
                <c:pt idx="277">
                  <c:v>1691</c:v>
                </c:pt>
                <c:pt idx="278">
                  <c:v>1692</c:v>
                </c:pt>
                <c:pt idx="279">
                  <c:v>1693</c:v>
                </c:pt>
                <c:pt idx="280">
                  <c:v>1694</c:v>
                </c:pt>
                <c:pt idx="281">
                  <c:v>1695</c:v>
                </c:pt>
                <c:pt idx="282">
                  <c:v>1696</c:v>
                </c:pt>
                <c:pt idx="283">
                  <c:v>1697</c:v>
                </c:pt>
                <c:pt idx="284">
                  <c:v>1698</c:v>
                </c:pt>
                <c:pt idx="285">
                  <c:v>1699</c:v>
                </c:pt>
                <c:pt idx="286">
                  <c:v>1700</c:v>
                </c:pt>
                <c:pt idx="287">
                  <c:v>1701</c:v>
                </c:pt>
                <c:pt idx="288">
                  <c:v>1702</c:v>
                </c:pt>
                <c:pt idx="289">
                  <c:v>1703</c:v>
                </c:pt>
                <c:pt idx="290">
                  <c:v>1704</c:v>
                </c:pt>
                <c:pt idx="291">
                  <c:v>1705</c:v>
                </c:pt>
                <c:pt idx="292">
                  <c:v>1706</c:v>
                </c:pt>
                <c:pt idx="293">
                  <c:v>1707</c:v>
                </c:pt>
                <c:pt idx="294">
                  <c:v>1708</c:v>
                </c:pt>
                <c:pt idx="295">
                  <c:v>1709</c:v>
                </c:pt>
                <c:pt idx="296">
                  <c:v>1710</c:v>
                </c:pt>
                <c:pt idx="297">
                  <c:v>1711</c:v>
                </c:pt>
                <c:pt idx="298">
                  <c:v>1712</c:v>
                </c:pt>
                <c:pt idx="299">
                  <c:v>1713</c:v>
                </c:pt>
                <c:pt idx="300">
                  <c:v>1714</c:v>
                </c:pt>
                <c:pt idx="301">
                  <c:v>1715</c:v>
                </c:pt>
                <c:pt idx="302">
                  <c:v>1716</c:v>
                </c:pt>
                <c:pt idx="303">
                  <c:v>1717</c:v>
                </c:pt>
                <c:pt idx="304">
                  <c:v>1718</c:v>
                </c:pt>
                <c:pt idx="305">
                  <c:v>1719</c:v>
                </c:pt>
                <c:pt idx="306">
                  <c:v>1720</c:v>
                </c:pt>
                <c:pt idx="307">
                  <c:v>1721</c:v>
                </c:pt>
                <c:pt idx="308">
                  <c:v>1722</c:v>
                </c:pt>
                <c:pt idx="309">
                  <c:v>1723</c:v>
                </c:pt>
                <c:pt idx="310">
                  <c:v>1724</c:v>
                </c:pt>
                <c:pt idx="311">
                  <c:v>1725</c:v>
                </c:pt>
                <c:pt idx="312">
                  <c:v>1726</c:v>
                </c:pt>
                <c:pt idx="313">
                  <c:v>1727</c:v>
                </c:pt>
                <c:pt idx="314">
                  <c:v>1728</c:v>
                </c:pt>
                <c:pt idx="315">
                  <c:v>1729</c:v>
                </c:pt>
                <c:pt idx="316">
                  <c:v>1730</c:v>
                </c:pt>
                <c:pt idx="317">
                  <c:v>1731</c:v>
                </c:pt>
                <c:pt idx="318">
                  <c:v>1732</c:v>
                </c:pt>
                <c:pt idx="319">
                  <c:v>1733</c:v>
                </c:pt>
                <c:pt idx="320">
                  <c:v>1734</c:v>
                </c:pt>
                <c:pt idx="321">
                  <c:v>1735</c:v>
                </c:pt>
                <c:pt idx="322">
                  <c:v>1736</c:v>
                </c:pt>
                <c:pt idx="323">
                  <c:v>1737</c:v>
                </c:pt>
                <c:pt idx="324">
                  <c:v>1738</c:v>
                </c:pt>
                <c:pt idx="325">
                  <c:v>1739</c:v>
                </c:pt>
                <c:pt idx="326">
                  <c:v>1740</c:v>
                </c:pt>
                <c:pt idx="327">
                  <c:v>1741</c:v>
                </c:pt>
                <c:pt idx="328">
                  <c:v>1742</c:v>
                </c:pt>
                <c:pt idx="329">
                  <c:v>1743</c:v>
                </c:pt>
                <c:pt idx="330">
                  <c:v>1744</c:v>
                </c:pt>
                <c:pt idx="331">
                  <c:v>1745</c:v>
                </c:pt>
                <c:pt idx="332">
                  <c:v>1746</c:v>
                </c:pt>
                <c:pt idx="333">
                  <c:v>1747</c:v>
                </c:pt>
                <c:pt idx="334">
                  <c:v>1748</c:v>
                </c:pt>
                <c:pt idx="335">
                  <c:v>1749</c:v>
                </c:pt>
                <c:pt idx="336">
                  <c:v>1750</c:v>
                </c:pt>
                <c:pt idx="337">
                  <c:v>1751</c:v>
                </c:pt>
                <c:pt idx="338">
                  <c:v>1752</c:v>
                </c:pt>
                <c:pt idx="339">
                  <c:v>1753</c:v>
                </c:pt>
                <c:pt idx="340">
                  <c:v>1754</c:v>
                </c:pt>
                <c:pt idx="341">
                  <c:v>1755</c:v>
                </c:pt>
                <c:pt idx="342">
                  <c:v>1756</c:v>
                </c:pt>
                <c:pt idx="343">
                  <c:v>1757</c:v>
                </c:pt>
                <c:pt idx="344">
                  <c:v>1758</c:v>
                </c:pt>
                <c:pt idx="345">
                  <c:v>1759</c:v>
                </c:pt>
                <c:pt idx="346">
                  <c:v>1760</c:v>
                </c:pt>
                <c:pt idx="347">
                  <c:v>1761</c:v>
                </c:pt>
                <c:pt idx="348">
                  <c:v>1762</c:v>
                </c:pt>
                <c:pt idx="349">
                  <c:v>1763</c:v>
                </c:pt>
                <c:pt idx="350">
                  <c:v>1764</c:v>
                </c:pt>
                <c:pt idx="351">
                  <c:v>1765</c:v>
                </c:pt>
                <c:pt idx="352">
                  <c:v>1766</c:v>
                </c:pt>
                <c:pt idx="353">
                  <c:v>1767</c:v>
                </c:pt>
                <c:pt idx="354">
                  <c:v>1768</c:v>
                </c:pt>
                <c:pt idx="355">
                  <c:v>1769</c:v>
                </c:pt>
                <c:pt idx="356">
                  <c:v>1770</c:v>
                </c:pt>
                <c:pt idx="357">
                  <c:v>1771</c:v>
                </c:pt>
                <c:pt idx="358">
                  <c:v>1772</c:v>
                </c:pt>
                <c:pt idx="359">
                  <c:v>1773</c:v>
                </c:pt>
                <c:pt idx="360">
                  <c:v>1774</c:v>
                </c:pt>
                <c:pt idx="361">
                  <c:v>1775</c:v>
                </c:pt>
                <c:pt idx="362">
                  <c:v>1776</c:v>
                </c:pt>
                <c:pt idx="363">
                  <c:v>1777</c:v>
                </c:pt>
                <c:pt idx="364">
                  <c:v>1778</c:v>
                </c:pt>
                <c:pt idx="365">
                  <c:v>1779</c:v>
                </c:pt>
                <c:pt idx="366">
                  <c:v>1780</c:v>
                </c:pt>
                <c:pt idx="367">
                  <c:v>1781</c:v>
                </c:pt>
                <c:pt idx="368">
                  <c:v>1782</c:v>
                </c:pt>
                <c:pt idx="369">
                  <c:v>1783</c:v>
                </c:pt>
                <c:pt idx="370">
                  <c:v>1784</c:v>
                </c:pt>
                <c:pt idx="371">
                  <c:v>1785</c:v>
                </c:pt>
                <c:pt idx="372">
                  <c:v>1786</c:v>
                </c:pt>
                <c:pt idx="373">
                  <c:v>1787</c:v>
                </c:pt>
                <c:pt idx="374">
                  <c:v>1788</c:v>
                </c:pt>
                <c:pt idx="375">
                  <c:v>1789</c:v>
                </c:pt>
                <c:pt idx="376">
                  <c:v>1790</c:v>
                </c:pt>
                <c:pt idx="377">
                  <c:v>1791</c:v>
                </c:pt>
                <c:pt idx="378">
                  <c:v>1792</c:v>
                </c:pt>
                <c:pt idx="379">
                  <c:v>1793</c:v>
                </c:pt>
                <c:pt idx="380">
                  <c:v>1794</c:v>
                </c:pt>
                <c:pt idx="381">
                  <c:v>1795</c:v>
                </c:pt>
                <c:pt idx="382">
                  <c:v>1796</c:v>
                </c:pt>
                <c:pt idx="383">
                  <c:v>1797</c:v>
                </c:pt>
                <c:pt idx="384">
                  <c:v>1798</c:v>
                </c:pt>
                <c:pt idx="385">
                  <c:v>1799</c:v>
                </c:pt>
                <c:pt idx="386">
                  <c:v>1800</c:v>
                </c:pt>
                <c:pt idx="387">
                  <c:v>1801</c:v>
                </c:pt>
                <c:pt idx="388">
                  <c:v>1802</c:v>
                </c:pt>
                <c:pt idx="389">
                  <c:v>1803</c:v>
                </c:pt>
                <c:pt idx="390">
                  <c:v>1804</c:v>
                </c:pt>
                <c:pt idx="391">
                  <c:v>1805</c:v>
                </c:pt>
                <c:pt idx="392">
                  <c:v>1806</c:v>
                </c:pt>
                <c:pt idx="393">
                  <c:v>1807</c:v>
                </c:pt>
                <c:pt idx="394">
                  <c:v>1808</c:v>
                </c:pt>
                <c:pt idx="395">
                  <c:v>1809</c:v>
                </c:pt>
                <c:pt idx="396">
                  <c:v>1810</c:v>
                </c:pt>
                <c:pt idx="397">
                  <c:v>1811</c:v>
                </c:pt>
                <c:pt idx="398">
                  <c:v>1812</c:v>
                </c:pt>
                <c:pt idx="399">
                  <c:v>1813</c:v>
                </c:pt>
                <c:pt idx="400">
                  <c:v>1814</c:v>
                </c:pt>
                <c:pt idx="401">
                  <c:v>1815</c:v>
                </c:pt>
                <c:pt idx="402">
                  <c:v>1816</c:v>
                </c:pt>
                <c:pt idx="403">
                  <c:v>1817</c:v>
                </c:pt>
                <c:pt idx="404">
                  <c:v>1818</c:v>
                </c:pt>
                <c:pt idx="405">
                  <c:v>1819</c:v>
                </c:pt>
                <c:pt idx="406">
                  <c:v>1820</c:v>
                </c:pt>
                <c:pt idx="407">
                  <c:v>1821</c:v>
                </c:pt>
                <c:pt idx="408">
                  <c:v>1822</c:v>
                </c:pt>
                <c:pt idx="409">
                  <c:v>1823</c:v>
                </c:pt>
                <c:pt idx="410">
                  <c:v>1824</c:v>
                </c:pt>
                <c:pt idx="411">
                  <c:v>1825</c:v>
                </c:pt>
                <c:pt idx="412">
                  <c:v>1826</c:v>
                </c:pt>
                <c:pt idx="413">
                  <c:v>1827</c:v>
                </c:pt>
                <c:pt idx="414">
                  <c:v>1828</c:v>
                </c:pt>
                <c:pt idx="415">
                  <c:v>1829</c:v>
                </c:pt>
                <c:pt idx="416">
                  <c:v>1830</c:v>
                </c:pt>
                <c:pt idx="417">
                  <c:v>1831</c:v>
                </c:pt>
                <c:pt idx="418">
                  <c:v>1832</c:v>
                </c:pt>
                <c:pt idx="419">
                  <c:v>1833</c:v>
                </c:pt>
                <c:pt idx="420">
                  <c:v>1834</c:v>
                </c:pt>
                <c:pt idx="421">
                  <c:v>1835</c:v>
                </c:pt>
                <c:pt idx="422">
                  <c:v>1836</c:v>
                </c:pt>
                <c:pt idx="423">
                  <c:v>1837</c:v>
                </c:pt>
                <c:pt idx="424">
                  <c:v>1838</c:v>
                </c:pt>
                <c:pt idx="425">
                  <c:v>1839</c:v>
                </c:pt>
                <c:pt idx="426">
                  <c:v>1840</c:v>
                </c:pt>
                <c:pt idx="427">
                  <c:v>1841</c:v>
                </c:pt>
                <c:pt idx="428">
                  <c:v>1842</c:v>
                </c:pt>
                <c:pt idx="429">
                  <c:v>1843</c:v>
                </c:pt>
                <c:pt idx="430">
                  <c:v>1844</c:v>
                </c:pt>
                <c:pt idx="431">
                  <c:v>1845</c:v>
                </c:pt>
                <c:pt idx="432">
                  <c:v>1846</c:v>
                </c:pt>
                <c:pt idx="433">
                  <c:v>1847</c:v>
                </c:pt>
                <c:pt idx="434">
                  <c:v>1848</c:v>
                </c:pt>
                <c:pt idx="435">
                  <c:v>1849</c:v>
                </c:pt>
                <c:pt idx="436">
                  <c:v>1850</c:v>
                </c:pt>
                <c:pt idx="437">
                  <c:v>1851</c:v>
                </c:pt>
                <c:pt idx="438">
                  <c:v>1852</c:v>
                </c:pt>
                <c:pt idx="439">
                  <c:v>1853</c:v>
                </c:pt>
                <c:pt idx="440">
                  <c:v>1854</c:v>
                </c:pt>
                <c:pt idx="441">
                  <c:v>1855</c:v>
                </c:pt>
                <c:pt idx="442">
                  <c:v>1856</c:v>
                </c:pt>
                <c:pt idx="443">
                  <c:v>1857</c:v>
                </c:pt>
                <c:pt idx="444">
                  <c:v>1858</c:v>
                </c:pt>
                <c:pt idx="445">
                  <c:v>1859</c:v>
                </c:pt>
                <c:pt idx="446">
                  <c:v>1860</c:v>
                </c:pt>
                <c:pt idx="447">
                  <c:v>1861</c:v>
                </c:pt>
                <c:pt idx="448">
                  <c:v>1862</c:v>
                </c:pt>
                <c:pt idx="449">
                  <c:v>1863</c:v>
                </c:pt>
                <c:pt idx="450">
                  <c:v>1864</c:v>
                </c:pt>
                <c:pt idx="451">
                  <c:v>1865</c:v>
                </c:pt>
                <c:pt idx="452">
                  <c:v>1866</c:v>
                </c:pt>
                <c:pt idx="453">
                  <c:v>1867</c:v>
                </c:pt>
                <c:pt idx="454">
                  <c:v>1868</c:v>
                </c:pt>
                <c:pt idx="455">
                  <c:v>1869</c:v>
                </c:pt>
                <c:pt idx="456">
                  <c:v>1870</c:v>
                </c:pt>
                <c:pt idx="457">
                  <c:v>1871</c:v>
                </c:pt>
                <c:pt idx="458">
                  <c:v>1872</c:v>
                </c:pt>
                <c:pt idx="459">
                  <c:v>1873</c:v>
                </c:pt>
                <c:pt idx="460">
                  <c:v>1874</c:v>
                </c:pt>
                <c:pt idx="461">
                  <c:v>1875</c:v>
                </c:pt>
                <c:pt idx="462">
                  <c:v>1876</c:v>
                </c:pt>
                <c:pt idx="463">
                  <c:v>1877</c:v>
                </c:pt>
                <c:pt idx="464">
                  <c:v>1878</c:v>
                </c:pt>
                <c:pt idx="465">
                  <c:v>1879</c:v>
                </c:pt>
                <c:pt idx="466">
                  <c:v>1880</c:v>
                </c:pt>
                <c:pt idx="467">
                  <c:v>1881</c:v>
                </c:pt>
                <c:pt idx="468">
                  <c:v>1882</c:v>
                </c:pt>
                <c:pt idx="469">
                  <c:v>1883</c:v>
                </c:pt>
                <c:pt idx="470">
                  <c:v>1884</c:v>
                </c:pt>
                <c:pt idx="471">
                  <c:v>1885</c:v>
                </c:pt>
                <c:pt idx="472">
                  <c:v>1886</c:v>
                </c:pt>
                <c:pt idx="473">
                  <c:v>1887</c:v>
                </c:pt>
                <c:pt idx="474">
                  <c:v>1888</c:v>
                </c:pt>
                <c:pt idx="475">
                  <c:v>1889</c:v>
                </c:pt>
                <c:pt idx="476">
                  <c:v>1890</c:v>
                </c:pt>
                <c:pt idx="477">
                  <c:v>1891</c:v>
                </c:pt>
                <c:pt idx="478">
                  <c:v>1892</c:v>
                </c:pt>
                <c:pt idx="479">
                  <c:v>1893</c:v>
                </c:pt>
                <c:pt idx="480">
                  <c:v>1894</c:v>
                </c:pt>
                <c:pt idx="481">
                  <c:v>1895</c:v>
                </c:pt>
                <c:pt idx="482">
                  <c:v>1896</c:v>
                </c:pt>
                <c:pt idx="483">
                  <c:v>1897</c:v>
                </c:pt>
                <c:pt idx="484">
                  <c:v>1898</c:v>
                </c:pt>
                <c:pt idx="485">
                  <c:v>1899</c:v>
                </c:pt>
                <c:pt idx="486">
                  <c:v>1900</c:v>
                </c:pt>
                <c:pt idx="487">
                  <c:v>1901</c:v>
                </c:pt>
                <c:pt idx="488">
                  <c:v>1902</c:v>
                </c:pt>
                <c:pt idx="489">
                  <c:v>1903</c:v>
                </c:pt>
                <c:pt idx="490">
                  <c:v>1904</c:v>
                </c:pt>
                <c:pt idx="491">
                  <c:v>1905</c:v>
                </c:pt>
                <c:pt idx="492">
                  <c:v>1906</c:v>
                </c:pt>
                <c:pt idx="493">
                  <c:v>1907</c:v>
                </c:pt>
                <c:pt idx="494">
                  <c:v>1908</c:v>
                </c:pt>
                <c:pt idx="495">
                  <c:v>1909</c:v>
                </c:pt>
                <c:pt idx="496">
                  <c:v>1910</c:v>
                </c:pt>
                <c:pt idx="497">
                  <c:v>1911</c:v>
                </c:pt>
                <c:pt idx="498">
                  <c:v>1912</c:v>
                </c:pt>
                <c:pt idx="499">
                  <c:v>1913</c:v>
                </c:pt>
                <c:pt idx="500">
                  <c:v>1914</c:v>
                </c:pt>
                <c:pt idx="501">
                  <c:v>1915</c:v>
                </c:pt>
                <c:pt idx="502">
                  <c:v>1916</c:v>
                </c:pt>
                <c:pt idx="503">
                  <c:v>1917</c:v>
                </c:pt>
                <c:pt idx="504">
                  <c:v>1918</c:v>
                </c:pt>
                <c:pt idx="505">
                  <c:v>1919</c:v>
                </c:pt>
                <c:pt idx="506">
                  <c:v>1920</c:v>
                </c:pt>
                <c:pt idx="507">
                  <c:v>1921</c:v>
                </c:pt>
                <c:pt idx="508">
                  <c:v>1922</c:v>
                </c:pt>
                <c:pt idx="509">
                  <c:v>1923</c:v>
                </c:pt>
                <c:pt idx="510">
                  <c:v>1924</c:v>
                </c:pt>
                <c:pt idx="511">
                  <c:v>1925</c:v>
                </c:pt>
                <c:pt idx="512">
                  <c:v>1926</c:v>
                </c:pt>
                <c:pt idx="513">
                  <c:v>1927</c:v>
                </c:pt>
                <c:pt idx="514">
                  <c:v>1928</c:v>
                </c:pt>
                <c:pt idx="515">
                  <c:v>1929</c:v>
                </c:pt>
                <c:pt idx="516">
                  <c:v>1930</c:v>
                </c:pt>
                <c:pt idx="517">
                  <c:v>1931</c:v>
                </c:pt>
                <c:pt idx="518">
                  <c:v>1932</c:v>
                </c:pt>
                <c:pt idx="519">
                  <c:v>1933</c:v>
                </c:pt>
                <c:pt idx="520">
                  <c:v>1934</c:v>
                </c:pt>
                <c:pt idx="521">
                  <c:v>1935</c:v>
                </c:pt>
                <c:pt idx="522">
                  <c:v>1936</c:v>
                </c:pt>
                <c:pt idx="523">
                  <c:v>1937</c:v>
                </c:pt>
                <c:pt idx="524">
                  <c:v>1938</c:v>
                </c:pt>
                <c:pt idx="525">
                  <c:v>1939</c:v>
                </c:pt>
                <c:pt idx="526">
                  <c:v>1940</c:v>
                </c:pt>
                <c:pt idx="527">
                  <c:v>1941</c:v>
                </c:pt>
                <c:pt idx="528">
                  <c:v>1942</c:v>
                </c:pt>
                <c:pt idx="529">
                  <c:v>1943</c:v>
                </c:pt>
                <c:pt idx="530">
                  <c:v>1944</c:v>
                </c:pt>
                <c:pt idx="531">
                  <c:v>1945</c:v>
                </c:pt>
                <c:pt idx="532">
                  <c:v>1946</c:v>
                </c:pt>
                <c:pt idx="533">
                  <c:v>1947</c:v>
                </c:pt>
                <c:pt idx="534">
                  <c:v>1948</c:v>
                </c:pt>
                <c:pt idx="535">
                  <c:v>1949</c:v>
                </c:pt>
                <c:pt idx="536">
                  <c:v>1950</c:v>
                </c:pt>
                <c:pt idx="537">
                  <c:v>1951</c:v>
                </c:pt>
                <c:pt idx="538">
                  <c:v>1952</c:v>
                </c:pt>
                <c:pt idx="539">
                  <c:v>1953</c:v>
                </c:pt>
                <c:pt idx="540">
                  <c:v>1954</c:v>
                </c:pt>
                <c:pt idx="541">
                  <c:v>1955</c:v>
                </c:pt>
                <c:pt idx="542">
                  <c:v>1956</c:v>
                </c:pt>
                <c:pt idx="543">
                  <c:v>1957</c:v>
                </c:pt>
                <c:pt idx="544">
                  <c:v>1958</c:v>
                </c:pt>
                <c:pt idx="545">
                  <c:v>1959</c:v>
                </c:pt>
                <c:pt idx="546">
                  <c:v>1960</c:v>
                </c:pt>
                <c:pt idx="547">
                  <c:v>1961</c:v>
                </c:pt>
                <c:pt idx="548">
                  <c:v>1962</c:v>
                </c:pt>
                <c:pt idx="549">
                  <c:v>1963</c:v>
                </c:pt>
                <c:pt idx="550">
                  <c:v>1964</c:v>
                </c:pt>
                <c:pt idx="551">
                  <c:v>1965</c:v>
                </c:pt>
                <c:pt idx="552">
                  <c:v>1966</c:v>
                </c:pt>
                <c:pt idx="553">
                  <c:v>1967</c:v>
                </c:pt>
                <c:pt idx="554">
                  <c:v>1968</c:v>
                </c:pt>
                <c:pt idx="555">
                  <c:v>1969</c:v>
                </c:pt>
                <c:pt idx="556">
                  <c:v>1970</c:v>
                </c:pt>
                <c:pt idx="557">
                  <c:v>1971</c:v>
                </c:pt>
                <c:pt idx="558">
                  <c:v>1972</c:v>
                </c:pt>
                <c:pt idx="559">
                  <c:v>1973</c:v>
                </c:pt>
                <c:pt idx="560">
                  <c:v>1974</c:v>
                </c:pt>
                <c:pt idx="561">
                  <c:v>1975</c:v>
                </c:pt>
                <c:pt idx="562">
                  <c:v>1976</c:v>
                </c:pt>
                <c:pt idx="563">
                  <c:v>1977</c:v>
                </c:pt>
                <c:pt idx="564">
                  <c:v>1978</c:v>
                </c:pt>
                <c:pt idx="565">
                  <c:v>1979</c:v>
                </c:pt>
                <c:pt idx="566">
                  <c:v>1980</c:v>
                </c:pt>
                <c:pt idx="567">
                  <c:v>1981</c:v>
                </c:pt>
                <c:pt idx="568">
                  <c:v>1982</c:v>
                </c:pt>
                <c:pt idx="569">
                  <c:v>1983</c:v>
                </c:pt>
                <c:pt idx="570">
                  <c:v>1984</c:v>
                </c:pt>
                <c:pt idx="571">
                  <c:v>1985</c:v>
                </c:pt>
                <c:pt idx="572">
                  <c:v>1986</c:v>
                </c:pt>
                <c:pt idx="573">
                  <c:v>1987</c:v>
                </c:pt>
                <c:pt idx="574">
                  <c:v>1988</c:v>
                </c:pt>
                <c:pt idx="575">
                  <c:v>1989</c:v>
                </c:pt>
                <c:pt idx="576">
                  <c:v>1990</c:v>
                </c:pt>
                <c:pt idx="577">
                  <c:v>1991</c:v>
                </c:pt>
                <c:pt idx="578">
                  <c:v>1992</c:v>
                </c:pt>
                <c:pt idx="579">
                  <c:v>1993</c:v>
                </c:pt>
                <c:pt idx="580">
                  <c:v>1994</c:v>
                </c:pt>
                <c:pt idx="581">
                  <c:v>1995</c:v>
                </c:pt>
                <c:pt idx="582">
                  <c:v>1996</c:v>
                </c:pt>
                <c:pt idx="583">
                  <c:v>1997</c:v>
                </c:pt>
                <c:pt idx="584">
                  <c:v>1998</c:v>
                </c:pt>
                <c:pt idx="585">
                  <c:v>1999</c:v>
                </c:pt>
              </c:numCache>
            </c:numRef>
          </c:xVal>
          <c:yVal>
            <c:numRef>
              <c:f>LADE!$G$2:$G$587</c:f>
              <c:numCache>
                <c:formatCode>General</c:formatCode>
                <c:ptCount val="586"/>
                <c:pt idx="101">
                  <c:v>2.9807800000000002</c:v>
                </c:pt>
                <c:pt idx="102">
                  <c:v>0.98687999999999998</c:v>
                </c:pt>
                <c:pt idx="103">
                  <c:v>1.55081</c:v>
                </c:pt>
                <c:pt idx="104">
                  <c:v>1.8932</c:v>
                </c:pt>
                <c:pt idx="105">
                  <c:v>3.3634499999999981</c:v>
                </c:pt>
                <c:pt idx="106">
                  <c:v>1.0070199999999998</c:v>
                </c:pt>
                <c:pt idx="107">
                  <c:v>1.34941</c:v>
                </c:pt>
                <c:pt idx="108">
                  <c:v>1.34941</c:v>
                </c:pt>
                <c:pt idx="109">
                  <c:v>0.44309000000000004</c:v>
                </c:pt>
                <c:pt idx="110">
                  <c:v>1.2889899999999999</c:v>
                </c:pt>
                <c:pt idx="111">
                  <c:v>2.13489</c:v>
                </c:pt>
                <c:pt idx="112">
                  <c:v>1.24871</c:v>
                </c:pt>
                <c:pt idx="113">
                  <c:v>0.66463000000000072</c:v>
                </c:pt>
                <c:pt idx="114">
                  <c:v>0.34239000000000008</c:v>
                </c:pt>
                <c:pt idx="115">
                  <c:v>0.64449000000000045</c:v>
                </c:pt>
                <c:pt idx="116">
                  <c:v>1.1077199999999998</c:v>
                </c:pt>
                <c:pt idx="117">
                  <c:v>1.6112299999999991</c:v>
                </c:pt>
                <c:pt idx="118">
                  <c:v>1.0070199999999998</c:v>
                </c:pt>
                <c:pt idx="119">
                  <c:v>0.90632000000000001</c:v>
                </c:pt>
                <c:pt idx="120">
                  <c:v>1.208429999999999</c:v>
                </c:pt>
                <c:pt idx="121">
                  <c:v>0.96674000000000071</c:v>
                </c:pt>
                <c:pt idx="122">
                  <c:v>0.57386999999999999</c:v>
                </c:pt>
                <c:pt idx="123">
                  <c:v>0.93970000000000042</c:v>
                </c:pt>
                <c:pt idx="124">
                  <c:v>0.81767000000000045</c:v>
                </c:pt>
                <c:pt idx="125">
                  <c:v>0.88617999999999997</c:v>
                </c:pt>
                <c:pt idx="126">
                  <c:v>0.98446999999999929</c:v>
                </c:pt>
                <c:pt idx="127">
                  <c:v>1.4299699999999984</c:v>
                </c:pt>
                <c:pt idx="128">
                  <c:v>1.3054899999999998</c:v>
                </c:pt>
                <c:pt idx="129">
                  <c:v>1.510529999999999</c:v>
                </c:pt>
                <c:pt idx="130">
                  <c:v>1.7320800000000001</c:v>
                </c:pt>
                <c:pt idx="131">
                  <c:v>1.5709500000000001</c:v>
                </c:pt>
                <c:pt idx="132">
                  <c:v>1.6313800000000001</c:v>
                </c:pt>
                <c:pt idx="133">
                  <c:v>2.1953100000000001</c:v>
                </c:pt>
                <c:pt idx="134">
                  <c:v>1.8758299999999992</c:v>
                </c:pt>
                <c:pt idx="135">
                  <c:v>1.593669999999999</c:v>
                </c:pt>
                <c:pt idx="136">
                  <c:v>1.9624999999999999</c:v>
                </c:pt>
                <c:pt idx="137">
                  <c:v>1.8127</c:v>
                </c:pt>
                <c:pt idx="138">
                  <c:v>2.2437900000000019</c:v>
                </c:pt>
                <c:pt idx="139">
                  <c:v>2.1246499999999982</c:v>
                </c:pt>
                <c:pt idx="140">
                  <c:v>1.6083799999999999</c:v>
                </c:pt>
                <c:pt idx="141">
                  <c:v>1.68781</c:v>
                </c:pt>
                <c:pt idx="142">
                  <c:v>1.4903899999999999</c:v>
                </c:pt>
                <c:pt idx="143">
                  <c:v>1.55081</c:v>
                </c:pt>
                <c:pt idx="144">
                  <c:v>2.1953100000000001</c:v>
                </c:pt>
                <c:pt idx="145">
                  <c:v>2.3969599999999973</c:v>
                </c:pt>
                <c:pt idx="146">
                  <c:v>2.2040799999999998</c:v>
                </c:pt>
                <c:pt idx="147">
                  <c:v>2.4825599999999981</c:v>
                </c:pt>
                <c:pt idx="148">
                  <c:v>1.6955199999999999</c:v>
                </c:pt>
                <c:pt idx="149">
                  <c:v>1.8561700000000001</c:v>
                </c:pt>
                <c:pt idx="150">
                  <c:v>1.9003500000000009</c:v>
                </c:pt>
                <c:pt idx="151">
                  <c:v>1.6493199999999999</c:v>
                </c:pt>
                <c:pt idx="152">
                  <c:v>1.5909199999999999</c:v>
                </c:pt>
                <c:pt idx="153">
                  <c:v>1.2133599999999998</c:v>
                </c:pt>
                <c:pt idx="154">
                  <c:v>1.7339699999999989</c:v>
                </c:pt>
                <c:pt idx="155">
                  <c:v>2.2535099999999999</c:v>
                </c:pt>
                <c:pt idx="156">
                  <c:v>2.0919499999999984</c:v>
                </c:pt>
                <c:pt idx="157">
                  <c:v>2.2916499999999984</c:v>
                </c:pt>
                <c:pt idx="158">
                  <c:v>2.3528199999999964</c:v>
                </c:pt>
                <c:pt idx="159">
                  <c:v>1.703889999999999</c:v>
                </c:pt>
                <c:pt idx="160">
                  <c:v>1.7895299999999992</c:v>
                </c:pt>
                <c:pt idx="161">
                  <c:v>3.1431499999999999</c:v>
                </c:pt>
                <c:pt idx="162">
                  <c:v>1.9543400000000009</c:v>
                </c:pt>
                <c:pt idx="163">
                  <c:v>1.92553</c:v>
                </c:pt>
                <c:pt idx="164">
                  <c:v>3.0393999999999997</c:v>
                </c:pt>
                <c:pt idx="165">
                  <c:v>2.3199399999999981</c:v>
                </c:pt>
                <c:pt idx="166">
                  <c:v>2.77258</c:v>
                </c:pt>
                <c:pt idx="167">
                  <c:v>1.85118</c:v>
                </c:pt>
                <c:pt idx="168">
                  <c:v>1.3827799999999999</c:v>
                </c:pt>
                <c:pt idx="169">
                  <c:v>2.0138799999999981</c:v>
                </c:pt>
                <c:pt idx="170">
                  <c:v>2.3995899999999981</c:v>
                </c:pt>
                <c:pt idx="171">
                  <c:v>1.7975299999999992</c:v>
                </c:pt>
                <c:pt idx="172">
                  <c:v>2.1181800000000002</c:v>
                </c:pt>
                <c:pt idx="173">
                  <c:v>1.8037599999999998</c:v>
                </c:pt>
                <c:pt idx="174">
                  <c:v>1.283339999999999</c:v>
                </c:pt>
                <c:pt idx="175">
                  <c:v>1.31877</c:v>
                </c:pt>
                <c:pt idx="176">
                  <c:v>2.8380099999999984</c:v>
                </c:pt>
                <c:pt idx="177">
                  <c:v>2.15611</c:v>
                </c:pt>
                <c:pt idx="178">
                  <c:v>1.92743</c:v>
                </c:pt>
                <c:pt idx="179">
                  <c:v>1.5774199999999998</c:v>
                </c:pt>
                <c:pt idx="180">
                  <c:v>1.4772199999999998</c:v>
                </c:pt>
                <c:pt idx="181">
                  <c:v>2.5242300000000002</c:v>
                </c:pt>
                <c:pt idx="182">
                  <c:v>1.4576399999999992</c:v>
                </c:pt>
                <c:pt idx="183">
                  <c:v>1.8638599999999999</c:v>
                </c:pt>
                <c:pt idx="184">
                  <c:v>1.77671</c:v>
                </c:pt>
                <c:pt idx="185">
                  <c:v>1.4706199999999998</c:v>
                </c:pt>
                <c:pt idx="186">
                  <c:v>1.52285</c:v>
                </c:pt>
                <c:pt idx="187">
                  <c:v>0.81128</c:v>
                </c:pt>
                <c:pt idx="188">
                  <c:v>0.44695000000000001</c:v>
                </c:pt>
                <c:pt idx="189">
                  <c:v>1.22838</c:v>
                </c:pt>
                <c:pt idx="190">
                  <c:v>2.0021300000000002</c:v>
                </c:pt>
                <c:pt idx="191">
                  <c:v>1.6134500000000001</c:v>
                </c:pt>
                <c:pt idx="192">
                  <c:v>1.1724000000000001</c:v>
                </c:pt>
                <c:pt idx="193">
                  <c:v>1.33704</c:v>
                </c:pt>
                <c:pt idx="194">
                  <c:v>1.1153599999999999</c:v>
                </c:pt>
                <c:pt idx="195">
                  <c:v>1.0311199999999998</c:v>
                </c:pt>
                <c:pt idx="196">
                  <c:v>1.38358</c:v>
                </c:pt>
                <c:pt idx="197">
                  <c:v>1.6467499999999999</c:v>
                </c:pt>
                <c:pt idx="198">
                  <c:v>0.82538</c:v>
                </c:pt>
                <c:pt idx="199">
                  <c:v>1.15272</c:v>
                </c:pt>
                <c:pt idx="200">
                  <c:v>1.6438199999999998</c:v>
                </c:pt>
                <c:pt idx="201">
                  <c:v>1.60206</c:v>
                </c:pt>
                <c:pt idx="202">
                  <c:v>1.6966600000000001</c:v>
                </c:pt>
                <c:pt idx="203">
                  <c:v>1.23021</c:v>
                </c:pt>
                <c:pt idx="204">
                  <c:v>0.96958999999999951</c:v>
                </c:pt>
                <c:pt idx="205">
                  <c:v>1.589329999999999</c:v>
                </c:pt>
                <c:pt idx="206">
                  <c:v>1.90862</c:v>
                </c:pt>
                <c:pt idx="207">
                  <c:v>1.8809100000000001</c:v>
                </c:pt>
                <c:pt idx="208">
                  <c:v>1.1884500000000009</c:v>
                </c:pt>
                <c:pt idx="209">
                  <c:v>1.57951</c:v>
                </c:pt>
                <c:pt idx="210">
                  <c:v>1.293909999999999</c:v>
                </c:pt>
                <c:pt idx="211">
                  <c:v>1.3395199999999998</c:v>
                </c:pt>
                <c:pt idx="212">
                  <c:v>1.255209999999999</c:v>
                </c:pt>
                <c:pt idx="213">
                  <c:v>1.1238899999999998</c:v>
                </c:pt>
                <c:pt idx="214">
                  <c:v>0.39911000000000035</c:v>
                </c:pt>
                <c:pt idx="215">
                  <c:v>1.3045599999999999</c:v>
                </c:pt>
                <c:pt idx="216">
                  <c:v>1.97393</c:v>
                </c:pt>
                <c:pt idx="217">
                  <c:v>1.0240400000000001</c:v>
                </c:pt>
                <c:pt idx="218">
                  <c:v>0.79168000000000005</c:v>
                </c:pt>
                <c:pt idx="219">
                  <c:v>0.43935000000000035</c:v>
                </c:pt>
                <c:pt idx="220">
                  <c:v>0.83806000000000003</c:v>
                </c:pt>
                <c:pt idx="221">
                  <c:v>1.38151</c:v>
                </c:pt>
                <c:pt idx="222">
                  <c:v>1.2846599999999999</c:v>
                </c:pt>
                <c:pt idx="223">
                  <c:v>2.334499999999998</c:v>
                </c:pt>
                <c:pt idx="224">
                  <c:v>1.9043500000000009</c:v>
                </c:pt>
                <c:pt idx="225">
                  <c:v>0.62125000000000041</c:v>
                </c:pt>
                <c:pt idx="226">
                  <c:v>1.12202</c:v>
                </c:pt>
                <c:pt idx="227">
                  <c:v>0.86248000000000002</c:v>
                </c:pt>
                <c:pt idx="228">
                  <c:v>0.60809000000000046</c:v>
                </c:pt>
                <c:pt idx="229">
                  <c:v>1.2544199999999999</c:v>
                </c:pt>
                <c:pt idx="230">
                  <c:v>1.1069199999999999</c:v>
                </c:pt>
                <c:pt idx="231">
                  <c:v>1.4619399999999991</c:v>
                </c:pt>
                <c:pt idx="232">
                  <c:v>0.99894000000000005</c:v>
                </c:pt>
                <c:pt idx="233">
                  <c:v>0.59294000000000002</c:v>
                </c:pt>
                <c:pt idx="234">
                  <c:v>0.76113000000000042</c:v>
                </c:pt>
                <c:pt idx="235">
                  <c:v>1.1613199999999999</c:v>
                </c:pt>
                <c:pt idx="236">
                  <c:v>0.62498000000000042</c:v>
                </c:pt>
                <c:pt idx="237">
                  <c:v>1.2574199999999998</c:v>
                </c:pt>
                <c:pt idx="238">
                  <c:v>1.0839199999999998</c:v>
                </c:pt>
                <c:pt idx="239">
                  <c:v>1.0197899999999998</c:v>
                </c:pt>
                <c:pt idx="240">
                  <c:v>0.64740000000000042</c:v>
                </c:pt>
                <c:pt idx="241">
                  <c:v>1.4164299999999992</c:v>
                </c:pt>
                <c:pt idx="242">
                  <c:v>0.87029000000000045</c:v>
                </c:pt>
                <c:pt idx="243">
                  <c:v>1.08212</c:v>
                </c:pt>
                <c:pt idx="244">
                  <c:v>1.50654</c:v>
                </c:pt>
                <c:pt idx="245">
                  <c:v>1.57884</c:v>
                </c:pt>
                <c:pt idx="246">
                  <c:v>1.19913</c:v>
                </c:pt>
                <c:pt idx="247">
                  <c:v>1.980150000000001</c:v>
                </c:pt>
                <c:pt idx="248">
                  <c:v>0.97130000000000005</c:v>
                </c:pt>
                <c:pt idx="249">
                  <c:v>0.68464000000000058</c:v>
                </c:pt>
                <c:pt idx="250">
                  <c:v>1.0391899999999998</c:v>
                </c:pt>
                <c:pt idx="251">
                  <c:v>1.5929800000000001</c:v>
                </c:pt>
                <c:pt idx="252">
                  <c:v>1.3189199999999999</c:v>
                </c:pt>
                <c:pt idx="253">
                  <c:v>0.96691000000000005</c:v>
                </c:pt>
                <c:pt idx="254">
                  <c:v>0.75273000000000045</c:v>
                </c:pt>
                <c:pt idx="255">
                  <c:v>1.5066899999999999</c:v>
                </c:pt>
                <c:pt idx="256">
                  <c:v>1.0681499999999999</c:v>
                </c:pt>
                <c:pt idx="257">
                  <c:v>0.8958700000000005</c:v>
                </c:pt>
                <c:pt idx="258">
                  <c:v>1.155829999999999</c:v>
                </c:pt>
                <c:pt idx="259">
                  <c:v>1.0188599999999999</c:v>
                </c:pt>
                <c:pt idx="260">
                  <c:v>1.2216699999999991</c:v>
                </c:pt>
                <c:pt idx="261">
                  <c:v>0.59070999999999996</c:v>
                </c:pt>
                <c:pt idx="262">
                  <c:v>1.25895</c:v>
                </c:pt>
                <c:pt idx="263">
                  <c:v>0.8610800000000004</c:v>
                </c:pt>
                <c:pt idx="264">
                  <c:v>1.6957899999999999</c:v>
                </c:pt>
                <c:pt idx="265">
                  <c:v>2.4496899999999981</c:v>
                </c:pt>
                <c:pt idx="266">
                  <c:v>1.559299999999999</c:v>
                </c:pt>
                <c:pt idx="267">
                  <c:v>1.2639599999999998</c:v>
                </c:pt>
                <c:pt idx="268">
                  <c:v>1.60731</c:v>
                </c:pt>
                <c:pt idx="269">
                  <c:v>2.059759999999998</c:v>
                </c:pt>
                <c:pt idx="270">
                  <c:v>2.1310799999999981</c:v>
                </c:pt>
                <c:pt idx="271">
                  <c:v>1.101429999999999</c:v>
                </c:pt>
                <c:pt idx="272">
                  <c:v>1.9732400000000001</c:v>
                </c:pt>
                <c:pt idx="273">
                  <c:v>2.3786499999999968</c:v>
                </c:pt>
                <c:pt idx="274">
                  <c:v>1.6212599999999999</c:v>
                </c:pt>
                <c:pt idx="275">
                  <c:v>0.52178000000000002</c:v>
                </c:pt>
                <c:pt idx="276">
                  <c:v>0.79757999999999996</c:v>
                </c:pt>
                <c:pt idx="277">
                  <c:v>0.69508000000000003</c:v>
                </c:pt>
                <c:pt idx="278">
                  <c:v>0.98109000000000002</c:v>
                </c:pt>
                <c:pt idx="279">
                  <c:v>0.95530000000000004</c:v>
                </c:pt>
                <c:pt idx="280">
                  <c:v>1.0418199999999991</c:v>
                </c:pt>
                <c:pt idx="281">
                  <c:v>0.88590000000000002</c:v>
                </c:pt>
                <c:pt idx="282">
                  <c:v>0.52715999999999996</c:v>
                </c:pt>
                <c:pt idx="283">
                  <c:v>0.7736800000000007</c:v>
                </c:pt>
                <c:pt idx="284">
                  <c:v>0.77774000000000076</c:v>
                </c:pt>
                <c:pt idx="285">
                  <c:v>0.93181000000000003</c:v>
                </c:pt>
                <c:pt idx="286">
                  <c:v>1.1211100000000001</c:v>
                </c:pt>
                <c:pt idx="287">
                  <c:v>1.3297099999999991</c:v>
                </c:pt>
                <c:pt idx="288">
                  <c:v>1.015879999999999</c:v>
                </c:pt>
                <c:pt idx="289">
                  <c:v>1.2250899999999998</c:v>
                </c:pt>
                <c:pt idx="290">
                  <c:v>1.16293</c:v>
                </c:pt>
                <c:pt idx="291">
                  <c:v>0.92420999999999998</c:v>
                </c:pt>
                <c:pt idx="292">
                  <c:v>1.5488</c:v>
                </c:pt>
                <c:pt idx="293">
                  <c:v>2.27094</c:v>
                </c:pt>
                <c:pt idx="294">
                  <c:v>1.2456199999999991</c:v>
                </c:pt>
                <c:pt idx="295">
                  <c:v>0.92886999999999997</c:v>
                </c:pt>
                <c:pt idx="296">
                  <c:v>1.2177799999999992</c:v>
                </c:pt>
                <c:pt idx="297">
                  <c:v>1.257409999999999</c:v>
                </c:pt>
                <c:pt idx="298">
                  <c:v>1.5572599999999999</c:v>
                </c:pt>
                <c:pt idx="299">
                  <c:v>1.1962100000000009</c:v>
                </c:pt>
                <c:pt idx="300">
                  <c:v>1.11158</c:v>
                </c:pt>
                <c:pt idx="301">
                  <c:v>1.3224499999999999</c:v>
                </c:pt>
                <c:pt idx="302">
                  <c:v>1.3367800000000001</c:v>
                </c:pt>
                <c:pt idx="303">
                  <c:v>1.11507</c:v>
                </c:pt>
                <c:pt idx="304">
                  <c:v>1.329839999999999</c:v>
                </c:pt>
                <c:pt idx="305">
                  <c:v>1.83439</c:v>
                </c:pt>
                <c:pt idx="306">
                  <c:v>2.3489</c:v>
                </c:pt>
                <c:pt idx="307">
                  <c:v>0.97658</c:v>
                </c:pt>
                <c:pt idx="308">
                  <c:v>1.6185</c:v>
                </c:pt>
                <c:pt idx="309">
                  <c:v>0.91010000000000002</c:v>
                </c:pt>
                <c:pt idx="310">
                  <c:v>2.2603400000000002</c:v>
                </c:pt>
                <c:pt idx="311">
                  <c:v>1.5738299999999992</c:v>
                </c:pt>
                <c:pt idx="312">
                  <c:v>1.3612599999999999</c:v>
                </c:pt>
                <c:pt idx="313">
                  <c:v>1.5133199999999998</c:v>
                </c:pt>
                <c:pt idx="314">
                  <c:v>1.9202600000000001</c:v>
                </c:pt>
                <c:pt idx="315">
                  <c:v>2.0579399999999999</c:v>
                </c:pt>
                <c:pt idx="316">
                  <c:v>1.30691</c:v>
                </c:pt>
                <c:pt idx="317">
                  <c:v>1.7318799999999992</c:v>
                </c:pt>
                <c:pt idx="318">
                  <c:v>1.63303</c:v>
                </c:pt>
                <c:pt idx="319">
                  <c:v>1.68588</c:v>
                </c:pt>
                <c:pt idx="320">
                  <c:v>1.45234</c:v>
                </c:pt>
                <c:pt idx="321">
                  <c:v>1.461549999999999</c:v>
                </c:pt>
                <c:pt idx="322">
                  <c:v>1.73817</c:v>
                </c:pt>
                <c:pt idx="323">
                  <c:v>1.58009</c:v>
                </c:pt>
                <c:pt idx="324">
                  <c:v>1.411659999999999</c:v>
                </c:pt>
                <c:pt idx="325">
                  <c:v>2.5143800000000001</c:v>
                </c:pt>
                <c:pt idx="326">
                  <c:v>1.65232</c:v>
                </c:pt>
                <c:pt idx="327">
                  <c:v>1.2276599999999998</c:v>
                </c:pt>
                <c:pt idx="328">
                  <c:v>1.4551899999999998</c:v>
                </c:pt>
                <c:pt idx="329">
                  <c:v>1.0278299999999991</c:v>
                </c:pt>
                <c:pt idx="330">
                  <c:v>1.1502300000000001</c:v>
                </c:pt>
                <c:pt idx="331">
                  <c:v>1.2187599999999998</c:v>
                </c:pt>
                <c:pt idx="332">
                  <c:v>1.70068</c:v>
                </c:pt>
                <c:pt idx="333">
                  <c:v>1.3139699999999992</c:v>
                </c:pt>
                <c:pt idx="334">
                  <c:v>2.5493000000000001</c:v>
                </c:pt>
                <c:pt idx="335">
                  <c:v>1.7707899999999999</c:v>
                </c:pt>
                <c:pt idx="336">
                  <c:v>1.3040400000000001</c:v>
                </c:pt>
                <c:pt idx="337">
                  <c:v>2.0042300000000002</c:v>
                </c:pt>
                <c:pt idx="338">
                  <c:v>1.8398899999999998</c:v>
                </c:pt>
                <c:pt idx="339">
                  <c:v>1.60867</c:v>
                </c:pt>
                <c:pt idx="340">
                  <c:v>1.450839999999999</c:v>
                </c:pt>
                <c:pt idx="341">
                  <c:v>1.6626000000000001</c:v>
                </c:pt>
                <c:pt idx="342">
                  <c:v>1.7240899999999999</c:v>
                </c:pt>
                <c:pt idx="343">
                  <c:v>2.10189</c:v>
                </c:pt>
                <c:pt idx="344">
                  <c:v>1.60324</c:v>
                </c:pt>
                <c:pt idx="345">
                  <c:v>1.399799999999999</c:v>
                </c:pt>
                <c:pt idx="346">
                  <c:v>1.6948000000000001</c:v>
                </c:pt>
                <c:pt idx="347">
                  <c:v>1.7452999999999992</c:v>
                </c:pt>
                <c:pt idx="348">
                  <c:v>1.3451599999999999</c:v>
                </c:pt>
                <c:pt idx="349">
                  <c:v>1.8105100000000001</c:v>
                </c:pt>
                <c:pt idx="350">
                  <c:v>1.817299999999999</c:v>
                </c:pt>
                <c:pt idx="351">
                  <c:v>1.1475899999999999</c:v>
                </c:pt>
                <c:pt idx="352">
                  <c:v>1.1546099999999999</c:v>
                </c:pt>
                <c:pt idx="353">
                  <c:v>1.62077</c:v>
                </c:pt>
                <c:pt idx="354">
                  <c:v>1.1402500000000009</c:v>
                </c:pt>
                <c:pt idx="355">
                  <c:v>1.494699999999999</c:v>
                </c:pt>
                <c:pt idx="356">
                  <c:v>1.0552199999999998</c:v>
                </c:pt>
                <c:pt idx="357">
                  <c:v>1.1357599999999999</c:v>
                </c:pt>
                <c:pt idx="358">
                  <c:v>1.6127100000000001</c:v>
                </c:pt>
                <c:pt idx="359">
                  <c:v>1.08935</c:v>
                </c:pt>
                <c:pt idx="360">
                  <c:v>1.33663</c:v>
                </c:pt>
                <c:pt idx="361">
                  <c:v>1.4354399999999992</c:v>
                </c:pt>
                <c:pt idx="362">
                  <c:v>1.3781399999999999</c:v>
                </c:pt>
                <c:pt idx="363">
                  <c:v>0.9558300000000004</c:v>
                </c:pt>
                <c:pt idx="364">
                  <c:v>1.315909999999999</c:v>
                </c:pt>
                <c:pt idx="365">
                  <c:v>0.76289000000000073</c:v>
                </c:pt>
                <c:pt idx="366">
                  <c:v>1.5982000000000001</c:v>
                </c:pt>
                <c:pt idx="367">
                  <c:v>0.97394000000000058</c:v>
                </c:pt>
                <c:pt idx="368">
                  <c:v>1.78443</c:v>
                </c:pt>
                <c:pt idx="369">
                  <c:v>1.0925100000000001</c:v>
                </c:pt>
                <c:pt idx="370">
                  <c:v>1.9363300000000001</c:v>
                </c:pt>
                <c:pt idx="371">
                  <c:v>1.6886699999999999</c:v>
                </c:pt>
                <c:pt idx="372">
                  <c:v>1.3443000000000001</c:v>
                </c:pt>
                <c:pt idx="373">
                  <c:v>1.12164</c:v>
                </c:pt>
                <c:pt idx="374">
                  <c:v>1.4066199999999998</c:v>
                </c:pt>
                <c:pt idx="375">
                  <c:v>0.83191000000000004</c:v>
                </c:pt>
                <c:pt idx="376">
                  <c:v>0.93896000000000002</c:v>
                </c:pt>
                <c:pt idx="377">
                  <c:v>0.9797200000000007</c:v>
                </c:pt>
                <c:pt idx="378">
                  <c:v>1.1046899999999999</c:v>
                </c:pt>
                <c:pt idx="379">
                  <c:v>1.3135599999999998</c:v>
                </c:pt>
                <c:pt idx="380">
                  <c:v>1.0331199999999998</c:v>
                </c:pt>
                <c:pt idx="381">
                  <c:v>0.73658999999999997</c:v>
                </c:pt>
                <c:pt idx="382">
                  <c:v>0.99160000000000004</c:v>
                </c:pt>
                <c:pt idx="383">
                  <c:v>0.83916000000000002</c:v>
                </c:pt>
                <c:pt idx="384">
                  <c:v>1.1639599999999999</c:v>
                </c:pt>
                <c:pt idx="385">
                  <c:v>0.85433000000000003</c:v>
                </c:pt>
                <c:pt idx="386">
                  <c:v>0.60118000000000005</c:v>
                </c:pt>
                <c:pt idx="387">
                  <c:v>0.13381000000000001</c:v>
                </c:pt>
                <c:pt idx="388">
                  <c:v>0.79888999999999999</c:v>
                </c:pt>
                <c:pt idx="389">
                  <c:v>0.84033999999999998</c:v>
                </c:pt>
                <c:pt idx="390">
                  <c:v>1.06507</c:v>
                </c:pt>
                <c:pt idx="391">
                  <c:v>0.74581000000000042</c:v>
                </c:pt>
                <c:pt idx="392">
                  <c:v>1.0343500000000001</c:v>
                </c:pt>
                <c:pt idx="393">
                  <c:v>1.483649999999999</c:v>
                </c:pt>
                <c:pt idx="394">
                  <c:v>1.2559399999999992</c:v>
                </c:pt>
                <c:pt idx="395">
                  <c:v>1.12388</c:v>
                </c:pt>
                <c:pt idx="396">
                  <c:v>0.63293999999999995</c:v>
                </c:pt>
                <c:pt idx="397">
                  <c:v>1.0622499999999999</c:v>
                </c:pt>
                <c:pt idx="398">
                  <c:v>0.91505999999999998</c:v>
                </c:pt>
                <c:pt idx="399">
                  <c:v>0.24263000000000001</c:v>
                </c:pt>
                <c:pt idx="400">
                  <c:v>0.62941000000000003</c:v>
                </c:pt>
                <c:pt idx="401">
                  <c:v>0.20746000000000012</c:v>
                </c:pt>
                <c:pt idx="402">
                  <c:v>0.39938000000000051</c:v>
                </c:pt>
                <c:pt idx="403">
                  <c:v>0.65102000000000071</c:v>
                </c:pt>
                <c:pt idx="404">
                  <c:v>0.89547999999999961</c:v>
                </c:pt>
                <c:pt idx="405">
                  <c:v>0.49712000000000023</c:v>
                </c:pt>
                <c:pt idx="406">
                  <c:v>0.67606999999999995</c:v>
                </c:pt>
                <c:pt idx="407">
                  <c:v>0.27857000000000021</c:v>
                </c:pt>
                <c:pt idx="408">
                  <c:v>1.2943</c:v>
                </c:pt>
                <c:pt idx="409">
                  <c:v>1.0107899999999999</c:v>
                </c:pt>
                <c:pt idx="410">
                  <c:v>0.97633999999999999</c:v>
                </c:pt>
                <c:pt idx="411">
                  <c:v>0.82921</c:v>
                </c:pt>
                <c:pt idx="412">
                  <c:v>1.0526899999999999</c:v>
                </c:pt>
                <c:pt idx="413">
                  <c:v>1.11191</c:v>
                </c:pt>
                <c:pt idx="414">
                  <c:v>1.0511899999999998</c:v>
                </c:pt>
                <c:pt idx="415">
                  <c:v>0.85829000000000044</c:v>
                </c:pt>
                <c:pt idx="416">
                  <c:v>0.53913</c:v>
                </c:pt>
                <c:pt idx="417">
                  <c:v>0.95235000000000003</c:v>
                </c:pt>
                <c:pt idx="418">
                  <c:v>0.77259000000000044</c:v>
                </c:pt>
                <c:pt idx="419">
                  <c:v>1.1480699999999999</c:v>
                </c:pt>
                <c:pt idx="420">
                  <c:v>1.0229899999999998</c:v>
                </c:pt>
                <c:pt idx="421">
                  <c:v>0.78266999999999998</c:v>
                </c:pt>
                <c:pt idx="422">
                  <c:v>0.99265999999999999</c:v>
                </c:pt>
                <c:pt idx="423">
                  <c:v>0.84606999999999999</c:v>
                </c:pt>
                <c:pt idx="424">
                  <c:v>0.72936000000000001</c:v>
                </c:pt>
                <c:pt idx="425">
                  <c:v>0.79135</c:v>
                </c:pt>
                <c:pt idx="426">
                  <c:v>0.62949999999999995</c:v>
                </c:pt>
                <c:pt idx="427">
                  <c:v>0.45743</c:v>
                </c:pt>
                <c:pt idx="428">
                  <c:v>1.1315</c:v>
                </c:pt>
                <c:pt idx="429">
                  <c:v>0.64381000000000044</c:v>
                </c:pt>
                <c:pt idx="430">
                  <c:v>1.0345599999999999</c:v>
                </c:pt>
                <c:pt idx="431">
                  <c:v>1.0120800000000001</c:v>
                </c:pt>
                <c:pt idx="432">
                  <c:v>1.1442500000000009</c:v>
                </c:pt>
                <c:pt idx="433">
                  <c:v>1.4088899999999998</c:v>
                </c:pt>
                <c:pt idx="434">
                  <c:v>1.0054599999999998</c:v>
                </c:pt>
                <c:pt idx="435">
                  <c:v>1.32277</c:v>
                </c:pt>
                <c:pt idx="436">
                  <c:v>0.88275999999999999</c:v>
                </c:pt>
                <c:pt idx="437">
                  <c:v>0.90819000000000005</c:v>
                </c:pt>
                <c:pt idx="438">
                  <c:v>0.79891000000000001</c:v>
                </c:pt>
                <c:pt idx="439">
                  <c:v>1.1318599999999999</c:v>
                </c:pt>
                <c:pt idx="440">
                  <c:v>0.63593000000000044</c:v>
                </c:pt>
                <c:pt idx="441">
                  <c:v>0.99347999999999959</c:v>
                </c:pt>
                <c:pt idx="442">
                  <c:v>0.98189000000000004</c:v>
                </c:pt>
                <c:pt idx="443">
                  <c:v>0.88641999999999943</c:v>
                </c:pt>
                <c:pt idx="444">
                  <c:v>1.27033</c:v>
                </c:pt>
                <c:pt idx="445">
                  <c:v>1.1827500000000009</c:v>
                </c:pt>
                <c:pt idx="446">
                  <c:v>0.99922</c:v>
                </c:pt>
                <c:pt idx="447">
                  <c:v>1.2443599999999999</c:v>
                </c:pt>
                <c:pt idx="448">
                  <c:v>1.113899999999999</c:v>
                </c:pt>
                <c:pt idx="449">
                  <c:v>1.3045100000000001</c:v>
                </c:pt>
                <c:pt idx="450">
                  <c:v>0.96318000000000004</c:v>
                </c:pt>
                <c:pt idx="451">
                  <c:v>1.0578199999999998</c:v>
                </c:pt>
                <c:pt idx="452">
                  <c:v>1.2237099999999992</c:v>
                </c:pt>
                <c:pt idx="453">
                  <c:v>1.0201</c:v>
                </c:pt>
                <c:pt idx="454">
                  <c:v>1.33849</c:v>
                </c:pt>
                <c:pt idx="455">
                  <c:v>0.8764000000000004</c:v>
                </c:pt>
                <c:pt idx="456">
                  <c:v>1.4829599999999998</c:v>
                </c:pt>
                <c:pt idx="457">
                  <c:v>0.84738999999999998</c:v>
                </c:pt>
                <c:pt idx="458">
                  <c:v>1.0377599999999998</c:v>
                </c:pt>
                <c:pt idx="459">
                  <c:v>1.4199499999999992</c:v>
                </c:pt>
                <c:pt idx="460">
                  <c:v>1.30097</c:v>
                </c:pt>
                <c:pt idx="461">
                  <c:v>1.19876</c:v>
                </c:pt>
                <c:pt idx="462">
                  <c:v>1.11368</c:v>
                </c:pt>
                <c:pt idx="463">
                  <c:v>1.1170599999999999</c:v>
                </c:pt>
                <c:pt idx="464">
                  <c:v>0.66838000000000042</c:v>
                </c:pt>
                <c:pt idx="465">
                  <c:v>0.98777999999999999</c:v>
                </c:pt>
                <c:pt idx="466">
                  <c:v>0.56169000000000058</c:v>
                </c:pt>
                <c:pt idx="467">
                  <c:v>0.7499600000000004</c:v>
                </c:pt>
                <c:pt idx="468">
                  <c:v>0.23311999999999999</c:v>
                </c:pt>
                <c:pt idx="469">
                  <c:v>0.46871000000000002</c:v>
                </c:pt>
                <c:pt idx="470">
                  <c:v>0.38202000000000041</c:v>
                </c:pt>
                <c:pt idx="471">
                  <c:v>0.78017000000000003</c:v>
                </c:pt>
                <c:pt idx="472">
                  <c:v>0.49450000000000022</c:v>
                </c:pt>
                <c:pt idx="473">
                  <c:v>1.043639999999999</c:v>
                </c:pt>
                <c:pt idx="474">
                  <c:v>0.81811</c:v>
                </c:pt>
                <c:pt idx="475">
                  <c:v>0.70259000000000005</c:v>
                </c:pt>
                <c:pt idx="476">
                  <c:v>0.38741000000000037</c:v>
                </c:pt>
                <c:pt idx="477">
                  <c:v>0.61087000000000058</c:v>
                </c:pt>
                <c:pt idx="478">
                  <c:v>0.73758999999999997</c:v>
                </c:pt>
                <c:pt idx="479">
                  <c:v>0.56530000000000002</c:v>
                </c:pt>
                <c:pt idx="480">
                  <c:v>0.52629999999999999</c:v>
                </c:pt>
                <c:pt idx="481">
                  <c:v>0.62068000000000045</c:v>
                </c:pt>
                <c:pt idx="482">
                  <c:v>0.73484000000000071</c:v>
                </c:pt>
                <c:pt idx="483">
                  <c:v>0.79320000000000002</c:v>
                </c:pt>
                <c:pt idx="484">
                  <c:v>0.74297000000000046</c:v>
                </c:pt>
                <c:pt idx="485">
                  <c:v>0.57787999999999995</c:v>
                </c:pt>
                <c:pt idx="486">
                  <c:v>0.62143000000000004</c:v>
                </c:pt>
                <c:pt idx="487">
                  <c:v>0.62486000000000042</c:v>
                </c:pt>
                <c:pt idx="488">
                  <c:v>0.45143</c:v>
                </c:pt>
                <c:pt idx="489">
                  <c:v>0.46322000000000002</c:v>
                </c:pt>
                <c:pt idx="490">
                  <c:v>0.88068999999999997</c:v>
                </c:pt>
                <c:pt idx="491">
                  <c:v>0.76507000000000058</c:v>
                </c:pt>
                <c:pt idx="492">
                  <c:v>0.67770000000000075</c:v>
                </c:pt>
                <c:pt idx="493">
                  <c:v>0.52081999999999951</c:v>
                </c:pt>
                <c:pt idx="494">
                  <c:v>0.77072000000000074</c:v>
                </c:pt>
                <c:pt idx="495">
                  <c:v>0.27371000000000001</c:v>
                </c:pt>
                <c:pt idx="496">
                  <c:v>0.64712000000000058</c:v>
                </c:pt>
                <c:pt idx="497">
                  <c:v>0.45542000000000027</c:v>
                </c:pt>
                <c:pt idx="498">
                  <c:v>0.83543999999999996</c:v>
                </c:pt>
                <c:pt idx="499">
                  <c:v>0.49113000000000001</c:v>
                </c:pt>
                <c:pt idx="500">
                  <c:v>0.37191000000000035</c:v>
                </c:pt>
                <c:pt idx="501">
                  <c:v>0.89705000000000001</c:v>
                </c:pt>
                <c:pt idx="502">
                  <c:v>0.79383999999999999</c:v>
                </c:pt>
                <c:pt idx="503">
                  <c:v>1.33948</c:v>
                </c:pt>
                <c:pt idx="504">
                  <c:v>0.78337000000000001</c:v>
                </c:pt>
                <c:pt idx="505">
                  <c:v>0.76546000000000003</c:v>
                </c:pt>
                <c:pt idx="506">
                  <c:v>0.67884000000000089</c:v>
                </c:pt>
                <c:pt idx="507">
                  <c:v>0.8427100000000004</c:v>
                </c:pt>
                <c:pt idx="508">
                  <c:v>1.3351599999999999</c:v>
                </c:pt>
                <c:pt idx="509">
                  <c:v>0.68747999999999998</c:v>
                </c:pt>
                <c:pt idx="510">
                  <c:v>1.05111</c:v>
                </c:pt>
                <c:pt idx="511">
                  <c:v>1.2561599999999999</c:v>
                </c:pt>
                <c:pt idx="512">
                  <c:v>0.49287000000000036</c:v>
                </c:pt>
                <c:pt idx="513">
                  <c:v>0.82742000000000004</c:v>
                </c:pt>
                <c:pt idx="514">
                  <c:v>1.2597299999999991</c:v>
                </c:pt>
                <c:pt idx="515">
                  <c:v>0.97270000000000045</c:v>
                </c:pt>
                <c:pt idx="516">
                  <c:v>1.0438499999999991</c:v>
                </c:pt>
                <c:pt idx="517">
                  <c:v>1.5876899999999998</c:v>
                </c:pt>
                <c:pt idx="518">
                  <c:v>0.78083000000000002</c:v>
                </c:pt>
                <c:pt idx="519">
                  <c:v>0.57313999999999998</c:v>
                </c:pt>
                <c:pt idx="520">
                  <c:v>0.93322000000000005</c:v>
                </c:pt>
                <c:pt idx="521">
                  <c:v>1.32707</c:v>
                </c:pt>
                <c:pt idx="522">
                  <c:v>0.94828999999999997</c:v>
                </c:pt>
                <c:pt idx="523">
                  <c:v>1.01017</c:v>
                </c:pt>
                <c:pt idx="524">
                  <c:v>0.81513000000000002</c:v>
                </c:pt>
                <c:pt idx="525">
                  <c:v>0.5928099999999995</c:v>
                </c:pt>
                <c:pt idx="526">
                  <c:v>0.2</c:v>
                </c:pt>
                <c:pt idx="527">
                  <c:v>0.80062999999999995</c:v>
                </c:pt>
                <c:pt idx="528">
                  <c:v>0.71143999999999996</c:v>
                </c:pt>
                <c:pt idx="529">
                  <c:v>0.63307000000000047</c:v>
                </c:pt>
                <c:pt idx="530">
                  <c:v>0.89775000000000005</c:v>
                </c:pt>
                <c:pt idx="531">
                  <c:v>1.1401699999999999</c:v>
                </c:pt>
                <c:pt idx="532">
                  <c:v>0.75453999999999999</c:v>
                </c:pt>
                <c:pt idx="533">
                  <c:v>0.7236700000000007</c:v>
                </c:pt>
                <c:pt idx="534">
                  <c:v>0.32710000000000022</c:v>
                </c:pt>
                <c:pt idx="535">
                  <c:v>0.79024000000000005</c:v>
                </c:pt>
                <c:pt idx="536">
                  <c:v>1.09002</c:v>
                </c:pt>
                <c:pt idx="537">
                  <c:v>1.2230199999999998</c:v>
                </c:pt>
                <c:pt idx="538">
                  <c:v>0.80066999999999999</c:v>
                </c:pt>
                <c:pt idx="539">
                  <c:v>0.46347000000000027</c:v>
                </c:pt>
                <c:pt idx="540">
                  <c:v>0.64107000000000058</c:v>
                </c:pt>
                <c:pt idx="541">
                  <c:v>0.4702900000000001</c:v>
                </c:pt>
                <c:pt idx="542">
                  <c:v>0.41418000000000027</c:v>
                </c:pt>
                <c:pt idx="543">
                  <c:v>0.40851000000000021</c:v>
                </c:pt>
                <c:pt idx="544">
                  <c:v>0.69128000000000001</c:v>
                </c:pt>
                <c:pt idx="545">
                  <c:v>0.55920999999999998</c:v>
                </c:pt>
                <c:pt idx="546">
                  <c:v>0.69763000000000042</c:v>
                </c:pt>
                <c:pt idx="547">
                  <c:v>0.38095000000000023</c:v>
                </c:pt>
                <c:pt idx="548">
                  <c:v>0.78373999999999999</c:v>
                </c:pt>
                <c:pt idx="549">
                  <c:v>0.62849999999999995</c:v>
                </c:pt>
                <c:pt idx="550">
                  <c:v>0.41914000000000001</c:v>
                </c:pt>
                <c:pt idx="551">
                  <c:v>0.48928000000000027</c:v>
                </c:pt>
                <c:pt idx="552">
                  <c:v>0.48738000000000037</c:v>
                </c:pt>
                <c:pt idx="553">
                  <c:v>0.66952000000000045</c:v>
                </c:pt>
                <c:pt idx="554">
                  <c:v>0.45713000000000004</c:v>
                </c:pt>
                <c:pt idx="555">
                  <c:v>0.61015000000000041</c:v>
                </c:pt>
                <c:pt idx="556">
                  <c:v>0.82964000000000071</c:v>
                </c:pt>
                <c:pt idx="557">
                  <c:v>0.52319000000000004</c:v>
                </c:pt>
                <c:pt idx="558">
                  <c:v>0.46306000000000008</c:v>
                </c:pt>
                <c:pt idx="559">
                  <c:v>0.67925000000000046</c:v>
                </c:pt>
                <c:pt idx="560">
                  <c:v>0.52764000000000044</c:v>
                </c:pt>
                <c:pt idx="561">
                  <c:v>0.47938000000000036</c:v>
                </c:pt>
                <c:pt idx="562">
                  <c:v>0.62681000000000042</c:v>
                </c:pt>
                <c:pt idx="563">
                  <c:v>0.61653999999999998</c:v>
                </c:pt>
                <c:pt idx="564">
                  <c:v>0.36476000000000008</c:v>
                </c:pt>
                <c:pt idx="565">
                  <c:v>0.74228000000000005</c:v>
                </c:pt>
                <c:pt idx="566">
                  <c:v>0.39471000000000023</c:v>
                </c:pt>
                <c:pt idx="567">
                  <c:v>0.5956399999999995</c:v>
                </c:pt>
                <c:pt idx="568">
                  <c:v>0.68535000000000001</c:v>
                </c:pt>
                <c:pt idx="569">
                  <c:v>0.66766000000000059</c:v>
                </c:pt>
                <c:pt idx="570">
                  <c:v>0.94347999999999999</c:v>
                </c:pt>
                <c:pt idx="571">
                  <c:v>0.5986900000000005</c:v>
                </c:pt>
                <c:pt idx="572">
                  <c:v>1.0518199999999998</c:v>
                </c:pt>
                <c:pt idx="573">
                  <c:v>0.79950999999999961</c:v>
                </c:pt>
                <c:pt idx="574">
                  <c:v>0.68706</c:v>
                </c:pt>
                <c:pt idx="575">
                  <c:v>0.4335400000000002</c:v>
                </c:pt>
                <c:pt idx="576">
                  <c:v>0.45781000000000027</c:v>
                </c:pt>
                <c:pt idx="577">
                  <c:v>0.8799200000000007</c:v>
                </c:pt>
                <c:pt idx="578">
                  <c:v>0.59523999999999955</c:v>
                </c:pt>
                <c:pt idx="579">
                  <c:v>0.97024999999999995</c:v>
                </c:pt>
                <c:pt idx="580">
                  <c:v>0.86505000000000043</c:v>
                </c:pt>
              </c:numCache>
            </c:numRef>
          </c:yVal>
        </c:ser>
        <c:axId val="136119808"/>
        <c:axId val="136121728"/>
      </c:scatterChart>
      <c:valAx>
        <c:axId val="136119808"/>
        <c:scaling>
          <c:orientation val="minMax"/>
          <c:max val="2000"/>
          <c:min val="1900"/>
        </c:scaling>
        <c:axPos val="b"/>
        <c:title>
          <c:tx>
            <c:rich>
              <a:bodyPr/>
              <a:lstStyle/>
              <a:p>
                <a:pPr>
                  <a:defRPr sz="1012" b="1" i="0" u="none" strike="noStrike" baseline="0">
                    <a:solidFill>
                      <a:srgbClr val="FF99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dirty="0" err="1" smtClean="0"/>
                  <a:t>Year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49877453273656902"/>
              <c:y val="0.88554205375708217"/>
            </c:manualLayout>
          </c:layout>
          <c:spPr>
            <a:noFill/>
            <a:ln w="25072">
              <a:noFill/>
            </a:ln>
          </c:spPr>
        </c:title>
        <c:numFmt formatCode="General" sourceLinked="1"/>
        <c:tickLblPos val="nextTo"/>
        <c:spPr>
          <a:ln w="12536">
            <a:solidFill>
              <a:srgbClr val="FF9900"/>
            </a:solidFill>
            <a:prstDash val="solid"/>
          </a:ln>
        </c:spPr>
        <c:txPr>
          <a:bodyPr rot="0" vert="horz"/>
          <a:lstStyle/>
          <a:p>
            <a:pPr>
              <a:defRPr sz="1012" b="0" i="0" u="none" strike="noStrike" baseline="0">
                <a:solidFill>
                  <a:srgbClr val="FF99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36121728"/>
        <c:crosses val="autoZero"/>
        <c:crossBetween val="midCat"/>
      </c:valAx>
      <c:valAx>
        <c:axId val="136121728"/>
        <c:scaling>
          <c:orientation val="minMax"/>
          <c:max val="2"/>
        </c:scaling>
        <c:axPos val="l"/>
        <c:majorGridlines>
          <c:spPr>
            <a:ln w="3134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12" b="1" i="0" u="none" strike="noStrike" baseline="0">
                    <a:solidFill>
                      <a:srgbClr val="FF99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dirty="0" smtClean="0"/>
                  <a:t>Ring </a:t>
                </a:r>
                <a:r>
                  <a:rPr lang="it-IT" dirty="0" err="1" smtClean="0"/>
                  <a:t>width</a:t>
                </a:r>
                <a:r>
                  <a:rPr lang="it-IT" dirty="0" smtClean="0"/>
                  <a:t> </a:t>
                </a:r>
                <a:r>
                  <a:rPr lang="it-IT" dirty="0"/>
                  <a:t>(mm)</a:t>
                </a:r>
              </a:p>
            </c:rich>
          </c:tx>
          <c:layout>
            <c:manualLayout>
              <c:xMode val="edge"/>
              <c:yMode val="edge"/>
              <c:x val="9.8039749813757897E-3"/>
              <c:y val="0.27108424987479435"/>
            </c:manualLayout>
          </c:layout>
          <c:spPr>
            <a:noFill/>
            <a:ln w="25072">
              <a:noFill/>
            </a:ln>
          </c:spPr>
        </c:title>
        <c:numFmt formatCode="General" sourceLinked="1"/>
        <c:tickLblPos val="nextTo"/>
        <c:spPr>
          <a:ln w="12536">
            <a:solidFill>
              <a:srgbClr val="FF9900"/>
            </a:solidFill>
            <a:prstDash val="solid"/>
          </a:ln>
        </c:spPr>
        <c:txPr>
          <a:bodyPr rot="0" vert="horz"/>
          <a:lstStyle/>
          <a:p>
            <a:pPr>
              <a:defRPr sz="1012" b="0" i="0" u="none" strike="noStrike" baseline="0">
                <a:solidFill>
                  <a:srgbClr val="FF99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36119808"/>
        <c:crosses val="autoZero"/>
        <c:crossBetween val="midCat"/>
      </c:valAx>
      <c:spPr>
        <a:solidFill>
          <a:srgbClr val="C0C0C0"/>
        </a:solidFill>
        <a:ln w="1253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1936278544788743"/>
          <c:y val="0.16566278695988018"/>
          <c:w val="0.55514709278707064"/>
          <c:h val="8.1325218018186318E-2"/>
        </c:manualLayout>
      </c:layout>
      <c:spPr>
        <a:solidFill>
          <a:srgbClr val="CCCCFF"/>
        </a:solidFill>
        <a:ln w="3134">
          <a:solidFill>
            <a:srgbClr val="000000"/>
          </a:solidFill>
          <a:prstDash val="solid"/>
        </a:ln>
      </c:spPr>
      <c:txPr>
        <a:bodyPr/>
        <a:lstStyle/>
        <a:p>
          <a:pPr>
            <a:defRPr sz="859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3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217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D0953DAF-191A-4752-B4B9-D657A715FDED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E6A12-4950-42AC-BE15-4892E8C24FBB}" type="slidenum">
              <a:rPr lang="en-US"/>
              <a:pPr/>
              <a:t>1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BF1A80-B548-4611-8DB3-B3C52EF8B137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med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17B177-48D4-45B4-A496-DE6044CE0CF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med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A438A6-5773-4F1E-B66E-142A3ED045C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med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A3E3FA-BBD8-4DB5-BB84-F67F782FF60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med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D611F7-6CA3-4710-B4EA-50DCD211C59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med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13A465-0B2F-461E-92D5-28A26BA2A49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med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D337DF-244A-4A1C-B355-4DBB32FB88A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med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0EDA26-62DB-434A-ADC6-04CF56ABE93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med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33343E-9D7E-4717-B6C9-FFA1D4AC554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med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FDE490-B5A4-416A-B575-BEE70C35A1EB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med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712C48-BD6E-446C-96D1-6ED99F5400B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 spd="med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fld id="{E22CC6A7-A7C9-48CB-8A69-498032FD276D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Helvetica Neue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Helvetica Neue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Helvetica Neue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Helvetica Neue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Foglio_di_lavoro_di_Microsoft_Office_Excel_97-20031.xls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Foglio_di_lavoro_di_Microsoft_Office_Excel_97-20035.xls"/><Relationship Id="rId5" Type="http://schemas.openxmlformats.org/officeDocument/2006/relationships/oleObject" Target="../embeddings/Foglio_di_lavoro_di_Microsoft_Office_Excel_97-20034.xls"/><Relationship Id="rId4" Type="http://schemas.openxmlformats.org/officeDocument/2006/relationships/oleObject" Target="../embeddings/Foglio_di_lavoro_di_Microsoft_Office_Excel_97-20033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oug-fir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150696" y="3076575"/>
            <a:ext cx="48426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</a:rPr>
              <a:t>The Technique of </a:t>
            </a:r>
            <a:r>
              <a:rPr lang="en-GB" b="1" dirty="0" err="1" smtClean="0">
                <a:solidFill>
                  <a:srgbClr val="000000"/>
                </a:solidFill>
              </a:rPr>
              <a:t>Crossdating</a:t>
            </a:r>
            <a:r>
              <a:rPr lang="en-GB" b="1" dirty="0" smtClean="0">
                <a:solidFill>
                  <a:srgbClr val="000000"/>
                </a:solidFill>
              </a:rPr>
              <a:t> 2</a:t>
            </a:r>
            <a:endParaRPr lang="en-US" b="1" dirty="0">
              <a:solidFill>
                <a:srgbClr val="000000"/>
              </a:solidFill>
              <a:latin typeface="Palatino" charset="0"/>
            </a:endParaRPr>
          </a:p>
        </p:txBody>
      </p:sp>
    </p:spTree>
  </p:cSld>
  <p:clrMapOvr>
    <a:masterClrMapping/>
  </p:clrMapOvr>
  <p:transition advTm="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231775" y="2755900"/>
            <a:ext cx="8759825" cy="3111500"/>
            <a:chOff x="376238" y="990600"/>
            <a:chExt cx="8759825" cy="3111500"/>
          </a:xfrm>
        </p:grpSpPr>
        <p:pic>
          <p:nvPicPr>
            <p:cNvPr id="9" name="Picture 3" descr="swetnam xdating 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990600"/>
              <a:ext cx="8755063" cy="1600200"/>
            </a:xfrm>
            <a:prstGeom prst="rect">
              <a:avLst/>
            </a:prstGeom>
            <a:noFill/>
          </p:spPr>
        </p:pic>
        <p:pic>
          <p:nvPicPr>
            <p:cNvPr id="10" name="Picture 4" descr="swetnam xdating 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238" y="2578100"/>
              <a:ext cx="8755062" cy="1524000"/>
            </a:xfrm>
            <a:prstGeom prst="rect">
              <a:avLst/>
            </a:prstGeom>
            <a:noFill/>
          </p:spPr>
        </p:pic>
      </p:grpSp>
      <p:grpSp>
        <p:nvGrpSpPr>
          <p:cNvPr id="2" name="Gruppo 9"/>
          <p:cNvGrpSpPr/>
          <p:nvPr/>
        </p:nvGrpSpPr>
        <p:grpSpPr>
          <a:xfrm>
            <a:off x="0" y="2286000"/>
            <a:ext cx="9033237" cy="4191000"/>
            <a:chOff x="169682" y="1333500"/>
            <a:chExt cx="8804637" cy="4191000"/>
          </a:xfrm>
        </p:grpSpPr>
        <p:sp>
          <p:nvSpPr>
            <p:cNvPr id="8" name="Rettangolo 7"/>
            <p:cNvSpPr/>
            <p:nvPr/>
          </p:nvSpPr>
          <p:spPr bwMode="auto">
            <a:xfrm>
              <a:off x="190500" y="1600200"/>
              <a:ext cx="8763000" cy="3657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</a:endParaRPr>
            </a:p>
          </p:txBody>
        </p:sp>
        <p:graphicFrame>
          <p:nvGraphicFramePr>
            <p:cNvPr id="233479" name="Object 7"/>
            <p:cNvGraphicFramePr>
              <a:graphicFrameLocks noChangeAspect="1"/>
            </p:cNvGraphicFramePr>
            <p:nvPr/>
          </p:nvGraphicFramePr>
          <p:xfrm>
            <a:off x="169682" y="1333500"/>
            <a:ext cx="8804637" cy="4191000"/>
          </p:xfrm>
          <a:graphic>
            <a:graphicData uri="http://schemas.openxmlformats.org/presentationml/2006/ole">
              <p:oleObj spid="_x0000_s238594" name="Grafico" r:id="rId5" imgW="8549681" imgH="3566077" progId="Excel.Sheet.8">
                <p:embed/>
              </p:oleObj>
            </a:graphicData>
          </a:graphic>
        </p:graphicFrame>
      </p:grpSp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219200" y="838200"/>
            <a:ext cx="7162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568325" indent="-568325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techniques:</a:t>
            </a:r>
          </a:p>
          <a:p>
            <a:pPr marL="1147763" lvl="1" indent="-465138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Skeleton plots (favored in the U.S.)</a:t>
            </a:r>
          </a:p>
          <a:p>
            <a:pPr marL="1147763" lvl="1" indent="-465138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Alignment plots (favored in Europe)</a:t>
            </a:r>
          </a:p>
          <a:p>
            <a:pPr marL="1147763" lvl="1" indent="-465138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304800" y="128588"/>
            <a:ext cx="181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Crossdating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0675" y="1600200"/>
          <a:ext cx="8467725" cy="3590925"/>
        </p:xfrm>
        <a:graphic>
          <a:graphicData uri="http://schemas.openxmlformats.org/presentationml/2006/ole">
            <p:oleObj spid="_x0000_s239618" name="Grafico" r:id="rId3" imgW="8557178" imgH="3566077" progId="Excel.Sheet.8">
              <p:embed/>
            </p:oleObj>
          </a:graphicData>
        </a:graphic>
      </p:graphicFrame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392113" y="1654175"/>
          <a:ext cx="8323262" cy="3482975"/>
        </p:xfrm>
        <a:graphic>
          <a:graphicData uri="http://schemas.openxmlformats.org/presentationml/2006/ole">
            <p:oleObj spid="_x0000_s239619" name="Worksheet" r:id="rId4" imgW="8410500" imgH="3457575" progId="Excel.Sheet.8">
              <p:embed/>
            </p:oleObj>
          </a:graphicData>
        </a:graphic>
      </p:graphicFrame>
      <p:graphicFrame>
        <p:nvGraphicFramePr>
          <p:cNvPr id="178180" name="Object 4"/>
          <p:cNvGraphicFramePr>
            <a:graphicFrameLocks noChangeAspect="1"/>
          </p:cNvGraphicFramePr>
          <p:nvPr/>
        </p:nvGraphicFramePr>
        <p:xfrm>
          <a:off x="392113" y="1654175"/>
          <a:ext cx="8323262" cy="3482975"/>
        </p:xfrm>
        <a:graphic>
          <a:graphicData uri="http://schemas.openxmlformats.org/presentationml/2006/ole">
            <p:oleObj spid="_x0000_s239620" name="Worksheet" r:id="rId5" imgW="8410500" imgH="3457575" progId="Excel.Sheet.8">
              <p:embed/>
            </p:oleObj>
          </a:graphicData>
        </a:graphic>
      </p:graphicFrame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392113" y="1654175"/>
          <a:ext cx="8323262" cy="3482975"/>
        </p:xfrm>
        <a:graphic>
          <a:graphicData uri="http://schemas.openxmlformats.org/presentationml/2006/ole">
            <p:oleObj spid="_x0000_s239621" name="Worksheet" r:id="rId6" imgW="8410500" imgH="3457575" progId="Excel.Sheet.8">
              <p:embed/>
            </p:oleObj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487936" y="319088"/>
            <a:ext cx="4168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 err="1" smtClean="0"/>
              <a:t>Alignment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Plotting</a:t>
            </a:r>
            <a:r>
              <a:rPr lang="it-IT" sz="3200" b="1" dirty="0" smtClean="0"/>
              <a:t> </a:t>
            </a:r>
            <a:r>
              <a:rPr lang="it-IT" sz="3200" b="1" dirty="0"/>
              <a:t>1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78179" grpId="0"/>
      <p:bldOleChart spid="178180" grpId="0"/>
      <p:bldOleChart spid="1781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38138" y="1633538"/>
          <a:ext cx="84677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87936" y="319088"/>
            <a:ext cx="4168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 err="1" smtClean="0"/>
              <a:t>Alignment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Plotting</a:t>
            </a:r>
            <a:r>
              <a:rPr lang="it-IT" sz="3200" b="1" dirty="0" smtClean="0"/>
              <a:t> 2</a:t>
            </a:r>
            <a:endParaRPr lang="it-IT" sz="32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74240" y="1757362"/>
          <a:ext cx="8439150" cy="357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87936" y="319088"/>
            <a:ext cx="4168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 err="1" smtClean="0"/>
              <a:t>Alignment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Plotting</a:t>
            </a:r>
            <a:r>
              <a:rPr lang="it-IT" sz="3200" b="1" dirty="0" smtClean="0"/>
              <a:t> 3</a:t>
            </a:r>
            <a:endParaRPr lang="it-IT" sz="3200" b="1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74240" y="1757362"/>
          <a:ext cx="8439150" cy="357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tangolo 6"/>
          <p:cNvSpPr/>
          <p:nvPr/>
        </p:nvSpPr>
        <p:spPr bwMode="auto">
          <a:xfrm>
            <a:off x="3429000" y="2740025"/>
            <a:ext cx="1066800" cy="1676400"/>
          </a:xfrm>
          <a:prstGeom prst="rect">
            <a:avLst/>
          </a:prstGeom>
          <a:solidFill>
            <a:srgbClr val="F71A03">
              <a:alpha val="2392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Neue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81300" y="104769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1147763" lvl="1" indent="-1147763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How to check for dating errors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533400"/>
          </a:xfrm>
        </p:spPr>
        <p:txBody>
          <a:bodyPr/>
          <a:lstStyle/>
          <a:p>
            <a:r>
              <a:rPr lang="en-US" sz="3200" b="1" dirty="0" err="1"/>
              <a:t>Crossdating</a:t>
            </a:r>
            <a:r>
              <a:rPr lang="en-US" sz="3200" b="1" dirty="0"/>
              <a:t> </a:t>
            </a:r>
            <a:r>
              <a:rPr lang="en-US" sz="3200" b="1" dirty="0" smtClean="0"/>
              <a:t>to extend tree-ring series</a:t>
            </a:r>
            <a:endParaRPr lang="en-US" sz="3200" b="1" dirty="0"/>
          </a:p>
        </p:txBody>
      </p:sp>
      <p:pic>
        <p:nvPicPr>
          <p:cNvPr id="19461" name="Picture 5" descr="overlapping"/>
          <p:cNvPicPr>
            <a:picLocks noChangeAspect="1" noChangeArrowheads="1"/>
          </p:cNvPicPr>
          <p:nvPr/>
        </p:nvPicPr>
        <p:blipFill>
          <a:blip r:embed="rId2" cstate="print">
            <a:lum contrast="28000"/>
          </a:blip>
          <a:srcRect/>
          <a:stretch>
            <a:fillRect/>
          </a:stretch>
        </p:blipFill>
        <p:spPr bwMode="auto">
          <a:xfrm>
            <a:off x="914400" y="2794000"/>
            <a:ext cx="7543800" cy="3530600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19338" y="5326063"/>
            <a:ext cx="3962400" cy="1022350"/>
            <a:chOff x="1461" y="3355"/>
            <a:chExt cx="2496" cy="644"/>
          </a:xfrm>
        </p:grpSpPr>
        <p:sp>
          <p:nvSpPr>
            <p:cNvPr id="19464" name="Freeform 8"/>
            <p:cNvSpPr>
              <a:spLocks/>
            </p:cNvSpPr>
            <p:nvPr/>
          </p:nvSpPr>
          <p:spPr bwMode="auto">
            <a:xfrm>
              <a:off x="1461" y="3363"/>
              <a:ext cx="573" cy="603"/>
            </a:xfrm>
            <a:custGeom>
              <a:avLst/>
              <a:gdLst/>
              <a:ahLst/>
              <a:cxnLst>
                <a:cxn ang="0">
                  <a:pos x="108" y="51"/>
                </a:cxn>
                <a:cxn ang="0">
                  <a:pos x="58" y="85"/>
                </a:cxn>
                <a:cxn ang="0">
                  <a:pos x="17" y="126"/>
                </a:cxn>
                <a:cxn ang="0">
                  <a:pos x="0" y="176"/>
                </a:cxn>
                <a:cxn ang="0">
                  <a:pos x="42" y="444"/>
                </a:cxn>
                <a:cxn ang="0">
                  <a:pos x="100" y="527"/>
                </a:cxn>
                <a:cxn ang="0">
                  <a:pos x="384" y="602"/>
                </a:cxn>
                <a:cxn ang="0">
                  <a:pos x="542" y="569"/>
                </a:cxn>
                <a:cxn ang="0">
                  <a:pos x="542" y="402"/>
                </a:cxn>
                <a:cxn ang="0">
                  <a:pos x="509" y="160"/>
                </a:cxn>
                <a:cxn ang="0">
                  <a:pos x="476" y="85"/>
                </a:cxn>
                <a:cxn ang="0">
                  <a:pos x="401" y="60"/>
                </a:cxn>
                <a:cxn ang="0">
                  <a:pos x="234" y="1"/>
                </a:cxn>
                <a:cxn ang="0">
                  <a:pos x="100" y="10"/>
                </a:cxn>
                <a:cxn ang="0">
                  <a:pos x="108" y="51"/>
                </a:cxn>
              </a:cxnLst>
              <a:rect l="0" t="0" r="r" b="b"/>
              <a:pathLst>
                <a:path w="573" h="603">
                  <a:moveTo>
                    <a:pt x="108" y="51"/>
                  </a:moveTo>
                  <a:cubicBezTo>
                    <a:pt x="91" y="62"/>
                    <a:pt x="69" y="68"/>
                    <a:pt x="58" y="85"/>
                  </a:cubicBezTo>
                  <a:cubicBezTo>
                    <a:pt x="37" y="118"/>
                    <a:pt x="50" y="105"/>
                    <a:pt x="17" y="126"/>
                  </a:cubicBezTo>
                  <a:cubicBezTo>
                    <a:pt x="16" y="129"/>
                    <a:pt x="0" y="172"/>
                    <a:pt x="0" y="176"/>
                  </a:cubicBezTo>
                  <a:cubicBezTo>
                    <a:pt x="0" y="269"/>
                    <a:pt x="14" y="356"/>
                    <a:pt x="42" y="444"/>
                  </a:cubicBezTo>
                  <a:cubicBezTo>
                    <a:pt x="56" y="486"/>
                    <a:pt x="56" y="513"/>
                    <a:pt x="100" y="527"/>
                  </a:cubicBezTo>
                  <a:cubicBezTo>
                    <a:pt x="191" y="587"/>
                    <a:pt x="274" y="593"/>
                    <a:pt x="384" y="602"/>
                  </a:cubicBezTo>
                  <a:cubicBezTo>
                    <a:pt x="449" y="597"/>
                    <a:pt x="491" y="603"/>
                    <a:pt x="542" y="569"/>
                  </a:cubicBezTo>
                  <a:cubicBezTo>
                    <a:pt x="573" y="523"/>
                    <a:pt x="546" y="455"/>
                    <a:pt x="542" y="402"/>
                  </a:cubicBezTo>
                  <a:cubicBezTo>
                    <a:pt x="533" y="298"/>
                    <a:pt x="527" y="258"/>
                    <a:pt x="509" y="160"/>
                  </a:cubicBezTo>
                  <a:cubicBezTo>
                    <a:pt x="505" y="139"/>
                    <a:pt x="493" y="99"/>
                    <a:pt x="476" y="85"/>
                  </a:cubicBezTo>
                  <a:cubicBezTo>
                    <a:pt x="456" y="68"/>
                    <a:pt x="426" y="68"/>
                    <a:pt x="401" y="60"/>
                  </a:cubicBezTo>
                  <a:cubicBezTo>
                    <a:pt x="344" y="42"/>
                    <a:pt x="294" y="14"/>
                    <a:pt x="234" y="1"/>
                  </a:cubicBezTo>
                  <a:cubicBezTo>
                    <a:pt x="189" y="4"/>
                    <a:pt x="144" y="0"/>
                    <a:pt x="100" y="10"/>
                  </a:cubicBezTo>
                  <a:cubicBezTo>
                    <a:pt x="45" y="22"/>
                    <a:pt x="106" y="50"/>
                    <a:pt x="108" y="51"/>
                  </a:cubicBezTo>
                  <a:close/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9"/>
            <p:cNvSpPr>
              <a:spLocks/>
            </p:cNvSpPr>
            <p:nvPr/>
          </p:nvSpPr>
          <p:spPr bwMode="auto">
            <a:xfrm>
              <a:off x="2488" y="3398"/>
              <a:ext cx="592" cy="542"/>
            </a:xfrm>
            <a:custGeom>
              <a:avLst/>
              <a:gdLst/>
              <a:ahLst/>
              <a:cxnLst>
                <a:cxn ang="0">
                  <a:pos x="75" y="25"/>
                </a:cxn>
                <a:cxn ang="0">
                  <a:pos x="16" y="116"/>
                </a:cxn>
                <a:cxn ang="0">
                  <a:pos x="0" y="167"/>
                </a:cxn>
                <a:cxn ang="0">
                  <a:pos x="66" y="450"/>
                </a:cxn>
                <a:cxn ang="0">
                  <a:pos x="100" y="525"/>
                </a:cxn>
                <a:cxn ang="0">
                  <a:pos x="150" y="542"/>
                </a:cxn>
                <a:cxn ang="0">
                  <a:pos x="542" y="492"/>
                </a:cxn>
                <a:cxn ang="0">
                  <a:pos x="592" y="384"/>
                </a:cxn>
                <a:cxn ang="0">
                  <a:pos x="584" y="208"/>
                </a:cxn>
                <a:cxn ang="0">
                  <a:pos x="542" y="58"/>
                </a:cxn>
                <a:cxn ang="0">
                  <a:pos x="492" y="41"/>
                </a:cxn>
                <a:cxn ang="0">
                  <a:pos x="200" y="0"/>
                </a:cxn>
                <a:cxn ang="0">
                  <a:pos x="83" y="8"/>
                </a:cxn>
                <a:cxn ang="0">
                  <a:pos x="50" y="16"/>
                </a:cxn>
                <a:cxn ang="0">
                  <a:pos x="75" y="25"/>
                </a:cxn>
              </a:cxnLst>
              <a:rect l="0" t="0" r="r" b="b"/>
              <a:pathLst>
                <a:path w="592" h="542">
                  <a:moveTo>
                    <a:pt x="75" y="25"/>
                  </a:moveTo>
                  <a:cubicBezTo>
                    <a:pt x="44" y="45"/>
                    <a:pt x="28" y="80"/>
                    <a:pt x="16" y="116"/>
                  </a:cubicBezTo>
                  <a:cubicBezTo>
                    <a:pt x="10" y="133"/>
                    <a:pt x="0" y="167"/>
                    <a:pt x="0" y="167"/>
                  </a:cubicBezTo>
                  <a:cubicBezTo>
                    <a:pt x="9" y="268"/>
                    <a:pt x="32" y="355"/>
                    <a:pt x="66" y="450"/>
                  </a:cubicBezTo>
                  <a:cubicBezTo>
                    <a:pt x="74" y="473"/>
                    <a:pt x="80" y="508"/>
                    <a:pt x="100" y="525"/>
                  </a:cubicBezTo>
                  <a:cubicBezTo>
                    <a:pt x="103" y="527"/>
                    <a:pt x="147" y="541"/>
                    <a:pt x="150" y="542"/>
                  </a:cubicBezTo>
                  <a:cubicBezTo>
                    <a:pt x="282" y="534"/>
                    <a:pt x="415" y="533"/>
                    <a:pt x="542" y="492"/>
                  </a:cubicBezTo>
                  <a:cubicBezTo>
                    <a:pt x="573" y="446"/>
                    <a:pt x="580" y="435"/>
                    <a:pt x="592" y="384"/>
                  </a:cubicBezTo>
                  <a:cubicBezTo>
                    <a:pt x="589" y="325"/>
                    <a:pt x="588" y="267"/>
                    <a:pt x="584" y="208"/>
                  </a:cubicBezTo>
                  <a:cubicBezTo>
                    <a:pt x="582" y="173"/>
                    <a:pt x="577" y="86"/>
                    <a:pt x="542" y="58"/>
                  </a:cubicBezTo>
                  <a:cubicBezTo>
                    <a:pt x="528" y="47"/>
                    <a:pt x="509" y="47"/>
                    <a:pt x="492" y="41"/>
                  </a:cubicBezTo>
                  <a:cubicBezTo>
                    <a:pt x="399" y="10"/>
                    <a:pt x="297" y="10"/>
                    <a:pt x="200" y="0"/>
                  </a:cubicBezTo>
                  <a:cubicBezTo>
                    <a:pt x="161" y="3"/>
                    <a:pt x="122" y="4"/>
                    <a:pt x="83" y="8"/>
                  </a:cubicBezTo>
                  <a:cubicBezTo>
                    <a:pt x="72" y="9"/>
                    <a:pt x="55" y="6"/>
                    <a:pt x="50" y="16"/>
                  </a:cubicBezTo>
                  <a:cubicBezTo>
                    <a:pt x="46" y="24"/>
                    <a:pt x="67" y="22"/>
                    <a:pt x="75" y="25"/>
                  </a:cubicBezTo>
                  <a:close/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auto">
            <a:xfrm>
              <a:off x="3381" y="3355"/>
              <a:ext cx="576" cy="644"/>
            </a:xfrm>
            <a:custGeom>
              <a:avLst/>
              <a:gdLst/>
              <a:ahLst/>
              <a:cxnLst>
                <a:cxn ang="0">
                  <a:pos x="167" y="34"/>
                </a:cxn>
                <a:cxn ang="0">
                  <a:pos x="117" y="68"/>
                </a:cxn>
                <a:cxn ang="0">
                  <a:pos x="67" y="118"/>
                </a:cxn>
                <a:cxn ang="0">
                  <a:pos x="33" y="193"/>
                </a:cxn>
                <a:cxn ang="0">
                  <a:pos x="0" y="293"/>
                </a:cxn>
                <a:cxn ang="0">
                  <a:pos x="50" y="485"/>
                </a:cxn>
                <a:cxn ang="0">
                  <a:pos x="83" y="560"/>
                </a:cxn>
                <a:cxn ang="0">
                  <a:pos x="275" y="644"/>
                </a:cxn>
                <a:cxn ang="0">
                  <a:pos x="451" y="635"/>
                </a:cxn>
                <a:cxn ang="0">
                  <a:pos x="476" y="627"/>
                </a:cxn>
                <a:cxn ang="0">
                  <a:pos x="509" y="577"/>
                </a:cxn>
                <a:cxn ang="0">
                  <a:pos x="526" y="552"/>
                </a:cxn>
                <a:cxn ang="0">
                  <a:pos x="576" y="393"/>
                </a:cxn>
                <a:cxn ang="0">
                  <a:pos x="501" y="126"/>
                </a:cxn>
                <a:cxn ang="0">
                  <a:pos x="484" y="76"/>
                </a:cxn>
                <a:cxn ang="0">
                  <a:pos x="300" y="18"/>
                </a:cxn>
                <a:cxn ang="0">
                  <a:pos x="200" y="9"/>
                </a:cxn>
                <a:cxn ang="0">
                  <a:pos x="167" y="34"/>
                </a:cxn>
              </a:cxnLst>
              <a:rect l="0" t="0" r="r" b="b"/>
              <a:pathLst>
                <a:path w="576" h="644">
                  <a:moveTo>
                    <a:pt x="167" y="34"/>
                  </a:moveTo>
                  <a:cubicBezTo>
                    <a:pt x="150" y="45"/>
                    <a:pt x="131" y="54"/>
                    <a:pt x="117" y="68"/>
                  </a:cubicBezTo>
                  <a:cubicBezTo>
                    <a:pt x="100" y="85"/>
                    <a:pt x="67" y="118"/>
                    <a:pt x="67" y="118"/>
                  </a:cubicBezTo>
                  <a:cubicBezTo>
                    <a:pt x="57" y="146"/>
                    <a:pt x="50" y="168"/>
                    <a:pt x="33" y="193"/>
                  </a:cubicBezTo>
                  <a:cubicBezTo>
                    <a:pt x="22" y="226"/>
                    <a:pt x="11" y="260"/>
                    <a:pt x="0" y="293"/>
                  </a:cubicBezTo>
                  <a:cubicBezTo>
                    <a:pt x="6" y="363"/>
                    <a:pt x="10" y="426"/>
                    <a:pt x="50" y="485"/>
                  </a:cubicBezTo>
                  <a:cubicBezTo>
                    <a:pt x="57" y="508"/>
                    <a:pt x="64" y="543"/>
                    <a:pt x="83" y="560"/>
                  </a:cubicBezTo>
                  <a:cubicBezTo>
                    <a:pt x="133" y="605"/>
                    <a:pt x="211" y="632"/>
                    <a:pt x="275" y="644"/>
                  </a:cubicBezTo>
                  <a:cubicBezTo>
                    <a:pt x="334" y="641"/>
                    <a:pt x="392" y="640"/>
                    <a:pt x="451" y="635"/>
                  </a:cubicBezTo>
                  <a:cubicBezTo>
                    <a:pt x="460" y="634"/>
                    <a:pt x="470" y="633"/>
                    <a:pt x="476" y="627"/>
                  </a:cubicBezTo>
                  <a:cubicBezTo>
                    <a:pt x="490" y="613"/>
                    <a:pt x="498" y="594"/>
                    <a:pt x="509" y="577"/>
                  </a:cubicBezTo>
                  <a:cubicBezTo>
                    <a:pt x="515" y="569"/>
                    <a:pt x="526" y="552"/>
                    <a:pt x="526" y="552"/>
                  </a:cubicBezTo>
                  <a:cubicBezTo>
                    <a:pt x="543" y="499"/>
                    <a:pt x="563" y="447"/>
                    <a:pt x="576" y="393"/>
                  </a:cubicBezTo>
                  <a:cubicBezTo>
                    <a:pt x="549" y="310"/>
                    <a:pt x="566" y="191"/>
                    <a:pt x="501" y="126"/>
                  </a:cubicBezTo>
                  <a:cubicBezTo>
                    <a:pt x="495" y="109"/>
                    <a:pt x="495" y="90"/>
                    <a:pt x="484" y="76"/>
                  </a:cubicBezTo>
                  <a:cubicBezTo>
                    <a:pt x="458" y="43"/>
                    <a:pt x="339" y="27"/>
                    <a:pt x="300" y="18"/>
                  </a:cubicBezTo>
                  <a:cubicBezTo>
                    <a:pt x="252" y="33"/>
                    <a:pt x="248" y="0"/>
                    <a:pt x="200" y="9"/>
                  </a:cubicBezTo>
                  <a:cubicBezTo>
                    <a:pt x="186" y="12"/>
                    <a:pt x="178" y="26"/>
                    <a:pt x="167" y="34"/>
                  </a:cubicBezTo>
                  <a:close/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8938" y="914400"/>
            <a:ext cx="8374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Crossdating</a:t>
            </a:r>
            <a:r>
              <a:rPr lang="en-GB" sz="2000" dirty="0">
                <a:solidFill>
                  <a:schemeClr val="bg1"/>
                </a:solidFill>
              </a:rPr>
              <a:t> can also be used to extend a chronology back in time by overlapping older and older samples.</a:t>
            </a:r>
          </a:p>
        </p:txBody>
      </p:sp>
    </p:spTree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6" name="Picture 6" descr="crossdating graph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7575"/>
            <a:ext cx="2490788" cy="5938838"/>
          </a:xfrm>
          <a:prstGeom prst="rect">
            <a:avLst/>
          </a:prstGeom>
          <a:noFill/>
        </p:spPr>
      </p:pic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312738" y="152400"/>
            <a:ext cx="8374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Crossdating</a:t>
            </a:r>
            <a:r>
              <a:rPr lang="en-GB" sz="2000" dirty="0">
                <a:solidFill>
                  <a:schemeClr val="bg1"/>
                </a:solidFill>
              </a:rPr>
              <a:t> can also be used to extend a chronology back in time by overlapping older and older samples.</a:t>
            </a:r>
          </a:p>
        </p:txBody>
      </p:sp>
      <p:pic>
        <p:nvPicPr>
          <p:cNvPr id="225285" name="Picture 5" descr="crossdating grap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450" y="917575"/>
            <a:ext cx="2214563" cy="5938838"/>
          </a:xfrm>
          <a:prstGeom prst="rect">
            <a:avLst/>
          </a:prstGeom>
          <a:noFill/>
        </p:spPr>
      </p:pic>
      <p:pic>
        <p:nvPicPr>
          <p:cNvPr id="225284" name="Picture 4" descr="crossdating graph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914400"/>
            <a:ext cx="2798763" cy="5943600"/>
          </a:xfrm>
          <a:prstGeom prst="rect">
            <a:avLst/>
          </a:prstGeom>
          <a:noFill/>
        </p:spPr>
      </p:pic>
      <p:pic>
        <p:nvPicPr>
          <p:cNvPr id="225283" name="Picture 3" descr="crossdating graph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5363" y="919163"/>
            <a:ext cx="2840037" cy="59388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188913"/>
            <a:ext cx="7772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Crossdating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absolute dating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84969" y="914400"/>
            <a:ext cx="8374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A very important application of </a:t>
            </a:r>
            <a:r>
              <a:rPr lang="en-GB" sz="2000" dirty="0" err="1"/>
              <a:t>crossdating</a:t>
            </a:r>
            <a:r>
              <a:rPr lang="en-GB" sz="2000" dirty="0"/>
              <a:t> is the absolute dating of wood taken from </a:t>
            </a:r>
            <a:r>
              <a:rPr lang="en-GB" sz="2000" dirty="0" smtClean="0"/>
              <a:t>historical and archaeological </a:t>
            </a:r>
            <a:r>
              <a:rPr lang="en-GB" sz="2000" dirty="0"/>
              <a:t>sites or remnant pieces of wood </a:t>
            </a:r>
            <a:r>
              <a:rPr lang="en-GB" sz="2000" dirty="0" smtClean="0"/>
              <a:t>(snags, logs, stumps) that </a:t>
            </a:r>
            <a:r>
              <a:rPr lang="en-GB" sz="2000" dirty="0"/>
              <a:t>can extend a chronology back in time.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0" y="2984500"/>
          <a:ext cx="9144000" cy="3016250"/>
        </p:xfrm>
        <a:graphic>
          <a:graphicData uri="http://schemas.openxmlformats.org/presentationml/2006/ole">
            <p:oleObj spid="_x0000_s241666" name="Chart" r:id="rId3" imgW="7944002" imgH="3429000" progId="Excel.Sheet.8">
              <p:embed/>
            </p:oleObj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5927725"/>
            <a:ext cx="9144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" pitchFamily="34" charset="0"/>
              </a:rPr>
              <a:t>  1700	            1750	         1800               1850               1900             1950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029200" y="51657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Reference chronology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457200" y="3581400"/>
            <a:ext cx="4800600" cy="2089150"/>
            <a:chOff x="457200" y="3581400"/>
            <a:chExt cx="4800600" cy="2089150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457200" y="4724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5105400" y="3581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600200" y="5334000"/>
              <a:ext cx="2667000" cy="3365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chemeClr val="hlink"/>
                  </a:solidFill>
                  <a:latin typeface="Arial" pitchFamily="34" charset="0"/>
                </a:rPr>
                <a:t>Cutting date of </a:t>
              </a:r>
              <a:r>
                <a:rPr lang="en-US" sz="1600" b="1" dirty="0" smtClean="0">
                  <a:solidFill>
                    <a:schemeClr val="hlink"/>
                  </a:solidFill>
                  <a:latin typeface="Arial" pitchFamily="34" charset="0"/>
                </a:rPr>
                <a:t>1848</a:t>
              </a:r>
              <a:endParaRPr lang="en-US" sz="1600" b="1" dirty="0">
                <a:solidFill>
                  <a:schemeClr val="hlink"/>
                </a:solidFill>
                <a:latin typeface="Arial" pitchFamily="34" charset="0"/>
              </a:endParaRPr>
            </a:p>
          </p:txBody>
        </p:sp>
      </p:grpSp>
      <p:pic>
        <p:nvPicPr>
          <p:cNvPr id="18" name="Immagine 17" descr="Cabin2.gif"/>
          <p:cNvPicPr>
            <a:picLocks/>
          </p:cNvPicPr>
          <p:nvPr/>
        </p:nvPicPr>
        <p:blipFill>
          <a:blip r:embed="rId4" cstate="print"/>
          <a:srcRect l="5833" t="10124" r="45000" b="37812"/>
          <a:stretch>
            <a:fillRect/>
          </a:stretch>
        </p:blipFill>
        <p:spPr>
          <a:xfrm>
            <a:off x="4356000" y="2133600"/>
            <a:ext cx="4788000" cy="2743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61319 -1.11111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19 -1.11111E-6 L -0.20486 -1.11111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86 -1.11111E-6 L -0.20486 0.07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86 0.07778 L -0.20486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86 -1.11111E-6 L -0.43819 -1.11111E-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819 -1.11111E-6 L -0.43819 0.1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Neue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152</Words>
  <Application>Microsoft Office PowerPoint</Application>
  <PresentationFormat>Presentazione su schermo (4:3)</PresentationFormat>
  <Paragraphs>24</Paragraphs>
  <Slides>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Blank Presentation</vt:lpstr>
      <vt:lpstr>Grafico</vt:lpstr>
      <vt:lpstr>Foglio di lavoro di Microsoft Office Excel 97-2003</vt:lpstr>
      <vt:lpstr>Chart</vt:lpstr>
      <vt:lpstr>Diapositiva 1</vt:lpstr>
      <vt:lpstr>Diapositiva 2</vt:lpstr>
      <vt:lpstr>Diapositiva 3</vt:lpstr>
      <vt:lpstr>Diapositiva 4</vt:lpstr>
      <vt:lpstr>Diapositiva 5</vt:lpstr>
      <vt:lpstr>Crossdating to extend tree-ring series</vt:lpstr>
      <vt:lpstr>Diapositiva 7</vt:lpstr>
      <vt:lpstr>Diapositiva 8</vt:lpstr>
    </vt:vector>
  </TitlesOfParts>
  <Company>trl-ldeo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Carrer</dc:creator>
  <cp:keywords/>
  <cp:lastModifiedBy>admin</cp:lastModifiedBy>
  <cp:revision>261</cp:revision>
  <cp:lastPrinted>2004-10-26T00:34:13Z</cp:lastPrinted>
  <dcterms:created xsi:type="dcterms:W3CDTF">2004-04-18T06:20:08Z</dcterms:created>
  <dcterms:modified xsi:type="dcterms:W3CDTF">2014-09-28T18:28:56Z</dcterms:modified>
</cp:coreProperties>
</file>