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7" r:id="rId4"/>
    <p:sldId id="272" r:id="rId5"/>
    <p:sldId id="279" r:id="rId6"/>
    <p:sldId id="278" r:id="rId7"/>
    <p:sldId id="276" r:id="rId8"/>
    <p:sldId id="257" r:id="rId9"/>
    <p:sldId id="280" r:id="rId10"/>
    <p:sldId id="281" r:id="rId11"/>
    <p:sldId id="282" r:id="rId12"/>
    <p:sldId id="283" r:id="rId13"/>
    <p:sldId id="260" r:id="rId14"/>
    <p:sldId id="261" r:id="rId15"/>
    <p:sldId id="262" r:id="rId16"/>
    <p:sldId id="271" r:id="rId17"/>
    <p:sldId id="265" r:id="rId18"/>
    <p:sldId id="264" r:id="rId19"/>
    <p:sldId id="266" r:id="rId20"/>
    <p:sldId id="268" r:id="rId21"/>
    <p:sldId id="269" r:id="rId22"/>
    <p:sldId id="273" r:id="rId23"/>
    <p:sldId id="274" r:id="rId24"/>
    <p:sldId id="27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129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4692" autoAdjust="0"/>
  </p:normalViewPr>
  <p:slideViewPr>
    <p:cSldViewPr>
      <p:cViewPr varScale="1">
        <p:scale>
          <a:sx n="91" d="100"/>
          <a:sy n="91" d="100"/>
        </p:scale>
        <p:origin x="-1016" y="-8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plotArea>
      <c:layout>
        <c:manualLayout>
          <c:layoutTarget val="inner"/>
          <c:xMode val="edge"/>
          <c:yMode val="edge"/>
          <c:x val="0.17754392442171391"/>
          <c:y val="5.1400554097404488E-2"/>
          <c:w val="0.79190052670592159"/>
          <c:h val="0.76317512394284071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00B050"/>
            </a:solidFill>
          </c:spPr>
          <c:val>
            <c:numRef>
              <c:f>Sheet1!$C$2:$C$7</c:f>
              <c:numCache>
                <c:formatCode>General</c:formatCode>
                <c:ptCount val="6"/>
                <c:pt idx="0">
                  <c:v>31</c:v>
                </c:pt>
                <c:pt idx="1">
                  <c:v>35</c:v>
                </c:pt>
                <c:pt idx="2">
                  <c:v>5</c:v>
                </c:pt>
                <c:pt idx="3">
                  <c:v>6</c:v>
                </c:pt>
                <c:pt idx="4">
                  <c:v>2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spPr>
            <a:solidFill>
              <a:srgbClr val="FF0000"/>
            </a:solidFill>
          </c:spPr>
          <c:val>
            <c:numRef>
              <c:f>Sheet1!$D$2:$D$7</c:f>
              <c:numCache>
                <c:formatCode>General</c:formatCode>
                <c:ptCount val="6"/>
                <c:pt idx="0">
                  <c:v>19</c:v>
                </c:pt>
                <c:pt idx="1">
                  <c:v>17</c:v>
                </c:pt>
                <c:pt idx="2">
                  <c:v>5</c:v>
                </c:pt>
                <c:pt idx="3">
                  <c:v>5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</c:ser>
        <c:axId val="115226880"/>
        <c:axId val="115257344"/>
      </c:barChart>
      <c:catAx>
        <c:axId val="11522688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115257344"/>
        <c:crosses val="autoZero"/>
        <c:auto val="1"/>
        <c:lblAlgn val="ctr"/>
        <c:lblOffset val="100"/>
      </c:catAx>
      <c:valAx>
        <c:axId val="11525734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115226880"/>
        <c:crosses val="autoZero"/>
        <c:crossBetween val="between"/>
      </c:valAx>
    </c:plotArea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plotArea>
      <c:layout>
        <c:manualLayout>
          <c:layoutTarget val="inner"/>
          <c:xMode val="edge"/>
          <c:yMode val="edge"/>
          <c:x val="0.10963535938985976"/>
          <c:y val="2.8252405949256338E-2"/>
          <c:w val="0.86238283908127877"/>
          <c:h val="0.8326195683872849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trendline>
            <c:trendlineType val="linear"/>
          </c:trendline>
          <c:xVal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Sheet1!$E$2:$E$7</c:f>
              <c:numCache>
                <c:formatCode>0.00</c:formatCode>
                <c:ptCount val="6"/>
                <c:pt idx="0">
                  <c:v>0.38000000000000012</c:v>
                </c:pt>
                <c:pt idx="1">
                  <c:v>0.32692307692307715</c:v>
                </c:pt>
                <c:pt idx="2">
                  <c:v>0.5</c:v>
                </c:pt>
                <c:pt idx="3">
                  <c:v>0.45454545454545453</c:v>
                </c:pt>
                <c:pt idx="4">
                  <c:v>0.6000000000000002</c:v>
                </c:pt>
                <c:pt idx="5">
                  <c:v>0.42857142857142855</c:v>
                </c:pt>
              </c:numCache>
            </c:numRef>
          </c:yVal>
        </c:ser>
        <c:axId val="114188288"/>
        <c:axId val="114189824"/>
      </c:scatterChart>
      <c:valAx>
        <c:axId val="114188288"/>
        <c:scaling>
          <c:orientation val="minMax"/>
          <c:max val="6"/>
        </c:scaling>
        <c:axPos val="b"/>
        <c:numFmt formatCode="General" sourceLinked="1"/>
        <c:tickLblPos val="nextTo"/>
        <c:crossAx val="114189824"/>
        <c:crosses val="autoZero"/>
        <c:crossBetween val="midCat"/>
        <c:majorUnit val="1"/>
      </c:valAx>
      <c:valAx>
        <c:axId val="114189824"/>
        <c:scaling>
          <c:orientation val="minMax"/>
        </c:scaling>
        <c:axPos val="l"/>
        <c:numFmt formatCode="0.00" sourceLinked="1"/>
        <c:tickLblPos val="nextTo"/>
        <c:crossAx val="114188288"/>
        <c:crosses val="autoZero"/>
        <c:crossBetween val="midCat"/>
      </c:valAx>
    </c:plotArea>
    <c:plotVisOnly val="1"/>
  </c:chart>
  <c:spPr>
    <a:ln>
      <a:noFill/>
    </a:ln>
  </c:spPr>
  <c:txPr>
    <a:bodyPr/>
    <a:lstStyle/>
    <a:p>
      <a:pPr>
        <a:defRPr sz="1400"/>
      </a:pPr>
      <a:endParaRPr lang="sv-SE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plotArea>
      <c:layout>
        <c:manualLayout>
          <c:layoutTarget val="inner"/>
          <c:xMode val="edge"/>
          <c:yMode val="edge"/>
          <c:x val="8.4601747346066278E-2"/>
          <c:y val="5.1400554097404488E-2"/>
          <c:w val="0.82862986610226264"/>
          <c:h val="0.8326195683872849"/>
        </c:manualLayout>
      </c:layout>
      <c:barChart>
        <c:barDir val="col"/>
        <c:grouping val="clustered"/>
        <c:ser>
          <c:idx val="0"/>
          <c:order val="0"/>
          <c:tx>
            <c:strRef>
              <c:f>Sheet1!$B$10</c:f>
              <c:strCache>
                <c:ptCount val="1"/>
                <c:pt idx="0">
                  <c:v>Idonei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Sheet1!$C$9:$D$9</c:f>
              <c:strCache>
                <c:ptCount val="2"/>
                <c:pt idx="0">
                  <c:v>Freq</c:v>
                </c:pt>
                <c:pt idx="1">
                  <c:v>Non Freq (&lt;75%)</c:v>
                </c:pt>
              </c:strCache>
            </c:strRef>
          </c:cat>
          <c:val>
            <c:numRef>
              <c:f>Sheet1!$C$10:$D$10</c:f>
              <c:numCache>
                <c:formatCode>General</c:formatCode>
                <c:ptCount val="2"/>
                <c:pt idx="0">
                  <c:v>25</c:v>
                </c:pt>
                <c:pt idx="1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Sheet1!$B$11</c:f>
              <c:strCache>
                <c:ptCount val="1"/>
                <c:pt idx="0">
                  <c:v>Non idonei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Sheet1!$C$9:$D$9</c:f>
              <c:strCache>
                <c:ptCount val="2"/>
                <c:pt idx="0">
                  <c:v>Freq</c:v>
                </c:pt>
                <c:pt idx="1">
                  <c:v>Non Freq (&lt;75%)</c:v>
                </c:pt>
              </c:strCache>
            </c:strRef>
          </c:cat>
          <c:val>
            <c:numRef>
              <c:f>Sheet1!$C$11:$D$11</c:f>
              <c:numCache>
                <c:formatCode>General</c:formatCode>
                <c:ptCount val="2"/>
                <c:pt idx="0">
                  <c:v>9</c:v>
                </c:pt>
                <c:pt idx="1">
                  <c:v>10</c:v>
                </c:pt>
              </c:numCache>
            </c:numRef>
          </c:val>
        </c:ser>
        <c:axId val="115771264"/>
        <c:axId val="115772800"/>
      </c:barChart>
      <c:catAx>
        <c:axId val="115771264"/>
        <c:scaling>
          <c:orientation val="minMax"/>
        </c:scaling>
        <c:axPos val="b"/>
        <c:tickLblPos val="nextTo"/>
        <c:crossAx val="115772800"/>
        <c:crosses val="autoZero"/>
        <c:auto val="1"/>
        <c:lblAlgn val="ctr"/>
        <c:lblOffset val="100"/>
      </c:catAx>
      <c:valAx>
        <c:axId val="115772800"/>
        <c:scaling>
          <c:orientation val="minMax"/>
        </c:scaling>
        <c:axPos val="l"/>
        <c:numFmt formatCode="General" sourceLinked="1"/>
        <c:tickLblPos val="nextTo"/>
        <c:crossAx val="115771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5116797900262495"/>
          <c:y val="0.18480132691746878"/>
          <c:w val="0.29639923599989898"/>
          <c:h val="0.21221274424030342"/>
        </c:manualLayout>
      </c:layout>
    </c:legend>
    <c:plotVisOnly val="1"/>
  </c:chart>
  <c:spPr>
    <a:noFill/>
    <a:ln>
      <a:noFill/>
    </a:ln>
  </c:spPr>
  <c:txPr>
    <a:bodyPr/>
    <a:lstStyle/>
    <a:p>
      <a:pPr>
        <a:defRPr sz="1400"/>
      </a:pPr>
      <a:endParaRPr lang="sv-SE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plotArea>
      <c:layout>
        <c:manualLayout>
          <c:layoutTarget val="inner"/>
          <c:xMode val="edge"/>
          <c:yMode val="edge"/>
          <c:x val="8.4601747346066306E-2"/>
          <c:y val="5.1400554097404488E-2"/>
          <c:w val="0.82862986610226264"/>
          <c:h val="0.8326195683872849"/>
        </c:manualLayout>
      </c:layout>
      <c:barChart>
        <c:barDir val="col"/>
        <c:grouping val="clustered"/>
        <c:ser>
          <c:idx val="0"/>
          <c:order val="0"/>
          <c:tx>
            <c:strRef>
              <c:f>Sheet1!$B$10</c:f>
              <c:strCache>
                <c:ptCount val="1"/>
                <c:pt idx="0">
                  <c:v>Idonei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Sheet1!$C$9:$D$9</c:f>
              <c:strCache>
                <c:ptCount val="2"/>
                <c:pt idx="0">
                  <c:v>Freq</c:v>
                </c:pt>
                <c:pt idx="1">
                  <c:v>Non Freq (&lt;75%)</c:v>
                </c:pt>
              </c:strCache>
            </c:strRef>
          </c:cat>
          <c:val>
            <c:numRef>
              <c:f>Sheet1!$C$14:$D$14</c:f>
              <c:numCache>
                <c:formatCode>General</c:formatCode>
                <c:ptCount val="2"/>
                <c:pt idx="0">
                  <c:v>25</c:v>
                </c:pt>
                <c:pt idx="1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Sheet1!$B$11</c:f>
              <c:strCache>
                <c:ptCount val="1"/>
                <c:pt idx="0">
                  <c:v>Non idonei</c:v>
                </c:pt>
              </c:strCache>
            </c:strRef>
          </c:tx>
          <c:spPr>
            <a:solidFill>
              <a:srgbClr val="FF0000"/>
            </a:solidFill>
          </c:spPr>
          <c:cat>
            <c:numRef>
              <c:f>Sheet1!$C$14:$D$14</c:f>
              <c:numCache>
                <c:formatCode>General</c:formatCode>
                <c:ptCount val="2"/>
                <c:pt idx="0">
                  <c:v>25</c:v>
                </c:pt>
                <c:pt idx="1">
                  <c:v>10</c:v>
                </c:pt>
              </c:numCache>
            </c:numRef>
          </c:cat>
          <c:val>
            <c:numRef>
              <c:f>Sheet1!$C$15:$D$15</c:f>
              <c:numCache>
                <c:formatCode>General</c:formatCode>
                <c:ptCount val="2"/>
                <c:pt idx="0">
                  <c:v>7</c:v>
                </c:pt>
                <c:pt idx="1">
                  <c:v>10</c:v>
                </c:pt>
              </c:numCache>
            </c:numRef>
          </c:val>
        </c:ser>
        <c:axId val="115789184"/>
        <c:axId val="115868800"/>
      </c:barChart>
      <c:catAx>
        <c:axId val="115789184"/>
        <c:scaling>
          <c:orientation val="minMax"/>
        </c:scaling>
        <c:axPos val="b"/>
        <c:tickLblPos val="nextTo"/>
        <c:crossAx val="115868800"/>
        <c:crosses val="autoZero"/>
        <c:auto val="1"/>
        <c:lblAlgn val="ctr"/>
        <c:lblOffset val="100"/>
      </c:catAx>
      <c:valAx>
        <c:axId val="115868800"/>
        <c:scaling>
          <c:orientation val="minMax"/>
        </c:scaling>
        <c:axPos val="l"/>
        <c:numFmt formatCode="General" sourceLinked="1"/>
        <c:tickLblPos val="nextTo"/>
        <c:crossAx val="115789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5116797900262506"/>
          <c:y val="0.18480132691746884"/>
          <c:w val="0.29639923599989915"/>
          <c:h val="0.21221274424030348"/>
        </c:manualLayout>
      </c:layout>
    </c:legend>
    <c:plotVisOnly val="1"/>
  </c:chart>
  <c:spPr>
    <a:noFill/>
    <a:ln>
      <a:noFill/>
    </a:ln>
  </c:spPr>
  <c:txPr>
    <a:bodyPr/>
    <a:lstStyle/>
    <a:p>
      <a:pPr>
        <a:defRPr sz="1400"/>
      </a:pPr>
      <a:endParaRPr lang="sv-SE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lorenzo.marini@unipd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it.wikipedia.org/wiki/Statistica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hpe.pearson.it/opera-4089-40-d.levine_t.krehbiel_m.berenson-statistica_5ed.-9788871925790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t.wikipedia.org/wiki/Incertezza" TargetMode="External"/><Relationship Id="rId2" Type="http://schemas.openxmlformats.org/officeDocument/2006/relationships/hyperlink" Target="http://it.wikipedia.org/wiki/Determinismo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81200" y="228600"/>
            <a:ext cx="43116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b="1" dirty="0" smtClean="0"/>
              <a:t>Corso di Statistica Applicata</a:t>
            </a:r>
            <a:endParaRPr lang="it-IT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326178"/>
          <a:ext cx="7239001" cy="457200"/>
        </p:xfrm>
        <a:graphic>
          <a:graphicData uri="http://schemas.openxmlformats.org/drawingml/2006/table">
            <a:tbl>
              <a:tblPr/>
              <a:tblGrid>
                <a:gridCol w="5700713"/>
                <a:gridCol w="1538288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1" i="0" u="none" strike="noStrike" dirty="0">
                          <a:latin typeface="+mn-lt"/>
                        </a:rPr>
                        <a:t>C. L. in Tecnologie forestali e ambientali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6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57199" y="2129135"/>
            <a:ext cx="22556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4 crediti (32 ore)</a:t>
            </a:r>
            <a:endParaRPr lang="it-IT" sz="24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28600" y="3962400"/>
            <a:ext cx="4800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Docente: Lorenzo Marini</a:t>
            </a:r>
          </a:p>
          <a:p>
            <a:pPr>
              <a:spcBef>
                <a:spcPct val="0"/>
              </a:spcBef>
            </a:pPr>
            <a:r>
              <a:rPr lang="it-IT" sz="2000" dirty="0" smtClean="0"/>
              <a:t>DAFNAE, Università di Padova</a:t>
            </a:r>
          </a:p>
          <a:p>
            <a:pPr>
              <a:spcBef>
                <a:spcPct val="0"/>
              </a:spcBef>
            </a:pPr>
            <a:r>
              <a:rPr lang="en-GB" sz="2000" dirty="0" smtClean="0"/>
              <a:t>E-mail: </a:t>
            </a:r>
            <a:r>
              <a:rPr lang="en-GB" sz="2000" dirty="0" smtClean="0">
                <a:hlinkClick r:id="rId2"/>
              </a:rPr>
              <a:t>lorenzo.marini@unipd.it</a:t>
            </a:r>
            <a:endParaRPr lang="it-IT" sz="2000" dirty="0" smtClean="0"/>
          </a:p>
          <a:p>
            <a:pPr>
              <a:spcBef>
                <a:spcPct val="0"/>
              </a:spcBef>
            </a:pPr>
            <a:r>
              <a:rPr lang="en-GB" sz="2000" dirty="0" smtClean="0"/>
              <a:t>Tel.: +39 0498272807</a:t>
            </a:r>
          </a:p>
          <a:p>
            <a:pPr>
              <a:spcBef>
                <a:spcPct val="0"/>
              </a:spcBef>
            </a:pPr>
            <a:endParaRPr lang="en-GB" sz="2000" dirty="0" smtClean="0"/>
          </a:p>
          <a:p>
            <a:pPr>
              <a:spcBef>
                <a:spcPct val="0"/>
              </a:spcBef>
            </a:pPr>
            <a:r>
              <a:rPr lang="en-GB" sz="2000" b="1" dirty="0" smtClean="0">
                <a:solidFill>
                  <a:srgbClr val="0000FF"/>
                </a:solidFill>
              </a:rPr>
              <a:t>http://www.biodiversity-lorenzomarini.eu/</a:t>
            </a:r>
            <a:endParaRPr lang="it-IT" sz="2000" dirty="0" smtClean="0"/>
          </a:p>
        </p:txBody>
      </p:sp>
      <p:pic>
        <p:nvPicPr>
          <p:cNvPr id="18434" name="Picture 2" descr="File:Kellerwald 0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895600"/>
            <a:ext cx="39624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10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381000" y="152400"/>
            <a:ext cx="14253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Esempio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304800" y="990600"/>
            <a:ext cx="8618537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Risultati esame di statistica applicata 2012-2013</a:t>
            </a:r>
            <a:endParaRPr lang="it-IT" sz="2200" b="1" dirty="0" smtClean="0">
              <a:solidFill>
                <a:srgbClr val="0000CC"/>
              </a:solidFill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2667000" y="4648200"/>
            <a:ext cx="9845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Appello</a:t>
            </a:r>
            <a:endParaRPr lang="it-IT" sz="2000" dirty="0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 rot="16200000">
            <a:off x="152943" y="2716951"/>
            <a:ext cx="1161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Mortalità</a:t>
            </a:r>
            <a:endParaRPr lang="it-IT" sz="2000" dirty="0"/>
          </a:p>
        </p:txBody>
      </p:sp>
      <p:graphicFrame>
        <p:nvGraphicFramePr>
          <p:cNvPr id="18" name="Chart 17"/>
          <p:cNvGraphicFramePr/>
          <p:nvPr/>
        </p:nvGraphicFramePr>
        <p:xfrm>
          <a:off x="1066800" y="1828800"/>
          <a:ext cx="366591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381000" y="152400"/>
            <a:ext cx="14253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Esempio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8600" y="940713"/>
            <a:ext cx="8618537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Risultati esame di statistica applicata 2012-2013</a:t>
            </a:r>
            <a:endParaRPr lang="it-IT" sz="2200" b="1" dirty="0" smtClean="0">
              <a:solidFill>
                <a:srgbClr val="0000CC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1447800"/>
          <a:ext cx="3463554" cy="1920240"/>
        </p:xfrm>
        <a:graphic>
          <a:graphicData uri="http://schemas.openxmlformats.org/drawingml/2006/table">
            <a:tbl>
              <a:tblPr/>
              <a:tblGrid>
                <a:gridCol w="1074738"/>
                <a:gridCol w="777313"/>
                <a:gridCol w="1611503"/>
              </a:tblGrid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 </a:t>
                      </a:r>
                      <a:r>
                        <a:rPr lang="sv-SE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appello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Freq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Non </a:t>
                      </a:r>
                      <a:r>
                        <a:rPr lang="sv-SE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Freq</a:t>
                      </a:r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(&lt;75%)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Idonei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Non idonei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endParaRPr lang="sv-SE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II </a:t>
                      </a:r>
                      <a:r>
                        <a:rPr lang="sv-SE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appello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Freq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Non </a:t>
                      </a:r>
                      <a:r>
                        <a:rPr lang="sv-SE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Freq</a:t>
                      </a:r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(&lt;75%)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Idonei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Non idonei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457200" y="3962400"/>
          <a:ext cx="35910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4267200" y="3962400"/>
          <a:ext cx="35910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angle 11"/>
          <p:cNvSpPr/>
          <p:nvPr/>
        </p:nvSpPr>
        <p:spPr>
          <a:xfrm>
            <a:off x="1066800" y="3962400"/>
            <a:ext cx="132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sv-SE" b="1" dirty="0" smtClean="0">
                <a:solidFill>
                  <a:srgbClr val="000000"/>
                </a:solidFill>
              </a:rPr>
              <a:t>(a) I </a:t>
            </a:r>
            <a:r>
              <a:rPr lang="sv-SE" b="1" dirty="0" err="1" smtClean="0">
                <a:solidFill>
                  <a:srgbClr val="000000"/>
                </a:solidFill>
              </a:rPr>
              <a:t>appello</a:t>
            </a:r>
            <a:endParaRPr lang="sv-SE" b="1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76800" y="4038600"/>
            <a:ext cx="1391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sv-SE" b="1" dirty="0" smtClean="0">
                <a:solidFill>
                  <a:srgbClr val="000000"/>
                </a:solidFill>
              </a:rPr>
              <a:t>(b) II </a:t>
            </a:r>
            <a:r>
              <a:rPr lang="sv-SE" b="1" dirty="0" err="1" smtClean="0">
                <a:solidFill>
                  <a:srgbClr val="000000"/>
                </a:solidFill>
              </a:rPr>
              <a:t>appello</a:t>
            </a:r>
            <a:endParaRPr lang="sv-SE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895600" y="2819400"/>
            <a:ext cx="30037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3200" dirty="0" smtClean="0"/>
              <a:t>Concetti generali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6108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Concetti generali: popolazione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884366"/>
            <a:ext cx="8618537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Per popolazione si intende qualsiasi insieme di elementi che siano oggetto di studio, ovvero l'insieme totale delle unità (dette </a:t>
            </a:r>
            <a:r>
              <a:rPr lang="it-IT" sz="2200" dirty="0" smtClean="0">
                <a:hlinkClick r:id="rId2" tooltip="Statistica"/>
              </a:rPr>
              <a:t>unità statistiche</a:t>
            </a:r>
            <a:r>
              <a:rPr lang="it-IT" sz="2200" dirty="0" smtClean="0"/>
              <a:t>) sulle quali vengono misurate delle variabili</a:t>
            </a:r>
          </a:p>
        </p:txBody>
      </p:sp>
      <p:sp>
        <p:nvSpPr>
          <p:cNvPr id="208" name="Oval 207"/>
          <p:cNvSpPr/>
          <p:nvPr/>
        </p:nvSpPr>
        <p:spPr>
          <a:xfrm>
            <a:off x="533400" y="2514600"/>
            <a:ext cx="17526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9" name="Oval 140"/>
          <p:cNvSpPr>
            <a:spLocks noChangeArrowheads="1"/>
          </p:cNvSpPr>
          <p:nvPr/>
        </p:nvSpPr>
        <p:spPr bwMode="auto">
          <a:xfrm>
            <a:off x="1524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0" name="Oval 141"/>
          <p:cNvSpPr>
            <a:spLocks noChangeArrowheads="1"/>
          </p:cNvSpPr>
          <p:nvPr/>
        </p:nvSpPr>
        <p:spPr bwMode="auto">
          <a:xfrm>
            <a:off x="1295400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1" name="Oval 142"/>
          <p:cNvSpPr>
            <a:spLocks noChangeArrowheads="1"/>
          </p:cNvSpPr>
          <p:nvPr/>
        </p:nvSpPr>
        <p:spPr bwMode="auto">
          <a:xfrm>
            <a:off x="1447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2" name="Oval 143"/>
          <p:cNvSpPr>
            <a:spLocks noChangeArrowheads="1"/>
          </p:cNvSpPr>
          <p:nvPr/>
        </p:nvSpPr>
        <p:spPr bwMode="auto">
          <a:xfrm>
            <a:off x="1676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3" name="Oval 144"/>
          <p:cNvSpPr>
            <a:spLocks noChangeArrowheads="1"/>
          </p:cNvSpPr>
          <p:nvPr/>
        </p:nvSpPr>
        <p:spPr bwMode="auto">
          <a:xfrm>
            <a:off x="16764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4" name="Oval 145"/>
          <p:cNvSpPr>
            <a:spLocks noChangeArrowheads="1"/>
          </p:cNvSpPr>
          <p:nvPr/>
        </p:nvSpPr>
        <p:spPr bwMode="auto">
          <a:xfrm>
            <a:off x="15240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5" name="Oval 146"/>
          <p:cNvSpPr>
            <a:spLocks noChangeArrowheads="1"/>
          </p:cNvSpPr>
          <p:nvPr/>
        </p:nvSpPr>
        <p:spPr bwMode="auto">
          <a:xfrm>
            <a:off x="1524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6" name="Oval 153"/>
          <p:cNvSpPr>
            <a:spLocks noChangeArrowheads="1"/>
          </p:cNvSpPr>
          <p:nvPr/>
        </p:nvSpPr>
        <p:spPr bwMode="auto">
          <a:xfrm>
            <a:off x="13716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7" name="Oval 155"/>
          <p:cNvSpPr>
            <a:spLocks noChangeArrowheads="1"/>
          </p:cNvSpPr>
          <p:nvPr/>
        </p:nvSpPr>
        <p:spPr bwMode="auto">
          <a:xfrm>
            <a:off x="1295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8" name="Oval 165"/>
          <p:cNvSpPr>
            <a:spLocks noChangeArrowheads="1"/>
          </p:cNvSpPr>
          <p:nvPr/>
        </p:nvSpPr>
        <p:spPr bwMode="auto">
          <a:xfrm>
            <a:off x="18288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9" name="Oval 167"/>
          <p:cNvSpPr>
            <a:spLocks noChangeArrowheads="1"/>
          </p:cNvSpPr>
          <p:nvPr/>
        </p:nvSpPr>
        <p:spPr bwMode="auto">
          <a:xfrm>
            <a:off x="18288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0" name="Oval 168"/>
          <p:cNvSpPr>
            <a:spLocks noChangeArrowheads="1"/>
          </p:cNvSpPr>
          <p:nvPr/>
        </p:nvSpPr>
        <p:spPr bwMode="auto">
          <a:xfrm>
            <a:off x="1524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1" name="Oval 141"/>
          <p:cNvSpPr>
            <a:spLocks noChangeArrowheads="1"/>
          </p:cNvSpPr>
          <p:nvPr/>
        </p:nvSpPr>
        <p:spPr bwMode="auto">
          <a:xfrm>
            <a:off x="1143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2" name="Oval 142"/>
          <p:cNvSpPr>
            <a:spLocks noChangeArrowheads="1"/>
          </p:cNvSpPr>
          <p:nvPr/>
        </p:nvSpPr>
        <p:spPr bwMode="auto">
          <a:xfrm>
            <a:off x="1143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3" name="Oval 143"/>
          <p:cNvSpPr>
            <a:spLocks noChangeArrowheads="1"/>
          </p:cNvSpPr>
          <p:nvPr/>
        </p:nvSpPr>
        <p:spPr bwMode="auto">
          <a:xfrm>
            <a:off x="1371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4" name="Oval 144"/>
          <p:cNvSpPr>
            <a:spLocks noChangeArrowheads="1"/>
          </p:cNvSpPr>
          <p:nvPr/>
        </p:nvSpPr>
        <p:spPr bwMode="auto">
          <a:xfrm>
            <a:off x="1447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5" name="Oval 145"/>
          <p:cNvSpPr>
            <a:spLocks noChangeArrowheads="1"/>
          </p:cNvSpPr>
          <p:nvPr/>
        </p:nvSpPr>
        <p:spPr bwMode="auto">
          <a:xfrm>
            <a:off x="1295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6" name="Oval 146"/>
          <p:cNvSpPr>
            <a:spLocks noChangeArrowheads="1"/>
          </p:cNvSpPr>
          <p:nvPr/>
        </p:nvSpPr>
        <p:spPr bwMode="auto">
          <a:xfrm>
            <a:off x="1295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7" name="Oval 153"/>
          <p:cNvSpPr>
            <a:spLocks noChangeArrowheads="1"/>
          </p:cNvSpPr>
          <p:nvPr/>
        </p:nvSpPr>
        <p:spPr bwMode="auto">
          <a:xfrm>
            <a:off x="1143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8" name="Oval 165"/>
          <p:cNvSpPr>
            <a:spLocks noChangeArrowheads="1"/>
          </p:cNvSpPr>
          <p:nvPr/>
        </p:nvSpPr>
        <p:spPr bwMode="auto">
          <a:xfrm>
            <a:off x="1600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9" name="Oval 167"/>
          <p:cNvSpPr>
            <a:spLocks noChangeArrowheads="1"/>
          </p:cNvSpPr>
          <p:nvPr/>
        </p:nvSpPr>
        <p:spPr bwMode="auto">
          <a:xfrm>
            <a:off x="1600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0" name="Oval 168"/>
          <p:cNvSpPr>
            <a:spLocks noChangeArrowheads="1"/>
          </p:cNvSpPr>
          <p:nvPr/>
        </p:nvSpPr>
        <p:spPr bwMode="auto">
          <a:xfrm>
            <a:off x="1219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1" name="Oval 141"/>
          <p:cNvSpPr>
            <a:spLocks noChangeArrowheads="1"/>
          </p:cNvSpPr>
          <p:nvPr/>
        </p:nvSpPr>
        <p:spPr bwMode="auto">
          <a:xfrm>
            <a:off x="11430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2" name="Oval 142"/>
          <p:cNvSpPr>
            <a:spLocks noChangeArrowheads="1"/>
          </p:cNvSpPr>
          <p:nvPr/>
        </p:nvSpPr>
        <p:spPr bwMode="auto">
          <a:xfrm>
            <a:off x="1295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3" name="Oval 143"/>
          <p:cNvSpPr>
            <a:spLocks noChangeArrowheads="1"/>
          </p:cNvSpPr>
          <p:nvPr/>
        </p:nvSpPr>
        <p:spPr bwMode="auto">
          <a:xfrm>
            <a:off x="1524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4" name="Oval 144"/>
          <p:cNvSpPr>
            <a:spLocks noChangeArrowheads="1"/>
          </p:cNvSpPr>
          <p:nvPr/>
        </p:nvSpPr>
        <p:spPr bwMode="auto">
          <a:xfrm>
            <a:off x="1524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5" name="Oval 145"/>
          <p:cNvSpPr>
            <a:spLocks noChangeArrowheads="1"/>
          </p:cNvSpPr>
          <p:nvPr/>
        </p:nvSpPr>
        <p:spPr bwMode="auto">
          <a:xfrm>
            <a:off x="13716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6" name="Oval 146"/>
          <p:cNvSpPr>
            <a:spLocks noChangeArrowheads="1"/>
          </p:cNvSpPr>
          <p:nvPr/>
        </p:nvSpPr>
        <p:spPr bwMode="auto">
          <a:xfrm>
            <a:off x="13716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7" name="Oval 153"/>
          <p:cNvSpPr>
            <a:spLocks noChangeArrowheads="1"/>
          </p:cNvSpPr>
          <p:nvPr/>
        </p:nvSpPr>
        <p:spPr bwMode="auto">
          <a:xfrm>
            <a:off x="12192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8" name="Oval 165"/>
          <p:cNvSpPr>
            <a:spLocks noChangeArrowheads="1"/>
          </p:cNvSpPr>
          <p:nvPr/>
        </p:nvSpPr>
        <p:spPr bwMode="auto">
          <a:xfrm>
            <a:off x="1676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9" name="Oval 167"/>
          <p:cNvSpPr>
            <a:spLocks noChangeArrowheads="1"/>
          </p:cNvSpPr>
          <p:nvPr/>
        </p:nvSpPr>
        <p:spPr bwMode="auto">
          <a:xfrm>
            <a:off x="1676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0" name="Oval 168"/>
          <p:cNvSpPr>
            <a:spLocks noChangeArrowheads="1"/>
          </p:cNvSpPr>
          <p:nvPr/>
        </p:nvSpPr>
        <p:spPr bwMode="auto">
          <a:xfrm>
            <a:off x="1371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1" name="Oval 140"/>
          <p:cNvSpPr>
            <a:spLocks noChangeArrowheads="1"/>
          </p:cNvSpPr>
          <p:nvPr/>
        </p:nvSpPr>
        <p:spPr bwMode="auto">
          <a:xfrm>
            <a:off x="1905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2" name="Oval 141"/>
          <p:cNvSpPr>
            <a:spLocks noChangeArrowheads="1"/>
          </p:cNvSpPr>
          <p:nvPr/>
        </p:nvSpPr>
        <p:spPr bwMode="auto">
          <a:xfrm>
            <a:off x="16764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3" name="Oval 142"/>
          <p:cNvSpPr>
            <a:spLocks noChangeArrowheads="1"/>
          </p:cNvSpPr>
          <p:nvPr/>
        </p:nvSpPr>
        <p:spPr bwMode="auto">
          <a:xfrm>
            <a:off x="18288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4" name="Oval 143"/>
          <p:cNvSpPr>
            <a:spLocks noChangeArrowheads="1"/>
          </p:cNvSpPr>
          <p:nvPr/>
        </p:nvSpPr>
        <p:spPr bwMode="auto">
          <a:xfrm>
            <a:off x="2057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5" name="Oval 144"/>
          <p:cNvSpPr>
            <a:spLocks noChangeArrowheads="1"/>
          </p:cNvSpPr>
          <p:nvPr/>
        </p:nvSpPr>
        <p:spPr bwMode="auto">
          <a:xfrm>
            <a:off x="19812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6" name="Oval 145"/>
          <p:cNvSpPr>
            <a:spLocks noChangeArrowheads="1"/>
          </p:cNvSpPr>
          <p:nvPr/>
        </p:nvSpPr>
        <p:spPr bwMode="auto">
          <a:xfrm>
            <a:off x="18288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7" name="Oval 146"/>
          <p:cNvSpPr>
            <a:spLocks noChangeArrowheads="1"/>
          </p:cNvSpPr>
          <p:nvPr/>
        </p:nvSpPr>
        <p:spPr bwMode="auto">
          <a:xfrm>
            <a:off x="19050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8" name="Oval 153"/>
          <p:cNvSpPr>
            <a:spLocks noChangeArrowheads="1"/>
          </p:cNvSpPr>
          <p:nvPr/>
        </p:nvSpPr>
        <p:spPr bwMode="auto">
          <a:xfrm>
            <a:off x="16764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9" name="Oval 155"/>
          <p:cNvSpPr>
            <a:spLocks noChangeArrowheads="1"/>
          </p:cNvSpPr>
          <p:nvPr/>
        </p:nvSpPr>
        <p:spPr bwMode="auto">
          <a:xfrm>
            <a:off x="1676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0" name="Oval 168"/>
          <p:cNvSpPr>
            <a:spLocks noChangeArrowheads="1"/>
          </p:cNvSpPr>
          <p:nvPr/>
        </p:nvSpPr>
        <p:spPr bwMode="auto">
          <a:xfrm>
            <a:off x="1905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1" name="Oval 141"/>
          <p:cNvSpPr>
            <a:spLocks noChangeArrowheads="1"/>
          </p:cNvSpPr>
          <p:nvPr/>
        </p:nvSpPr>
        <p:spPr bwMode="auto">
          <a:xfrm>
            <a:off x="15240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2" name="Oval 142"/>
          <p:cNvSpPr>
            <a:spLocks noChangeArrowheads="1"/>
          </p:cNvSpPr>
          <p:nvPr/>
        </p:nvSpPr>
        <p:spPr bwMode="auto">
          <a:xfrm>
            <a:off x="1600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3" name="Oval 143"/>
          <p:cNvSpPr>
            <a:spLocks noChangeArrowheads="1"/>
          </p:cNvSpPr>
          <p:nvPr/>
        </p:nvSpPr>
        <p:spPr bwMode="auto">
          <a:xfrm>
            <a:off x="1828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4" name="Oval 144"/>
          <p:cNvSpPr>
            <a:spLocks noChangeArrowheads="1"/>
          </p:cNvSpPr>
          <p:nvPr/>
        </p:nvSpPr>
        <p:spPr bwMode="auto">
          <a:xfrm>
            <a:off x="1828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5" name="Oval 145"/>
          <p:cNvSpPr>
            <a:spLocks noChangeArrowheads="1"/>
          </p:cNvSpPr>
          <p:nvPr/>
        </p:nvSpPr>
        <p:spPr bwMode="auto">
          <a:xfrm>
            <a:off x="1676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" name="Oval 146"/>
          <p:cNvSpPr>
            <a:spLocks noChangeArrowheads="1"/>
          </p:cNvSpPr>
          <p:nvPr/>
        </p:nvSpPr>
        <p:spPr bwMode="auto">
          <a:xfrm>
            <a:off x="1676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7" name="Oval 153"/>
          <p:cNvSpPr>
            <a:spLocks noChangeArrowheads="1"/>
          </p:cNvSpPr>
          <p:nvPr/>
        </p:nvSpPr>
        <p:spPr bwMode="auto">
          <a:xfrm>
            <a:off x="9906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8" name="Oval 165"/>
          <p:cNvSpPr>
            <a:spLocks noChangeArrowheads="1"/>
          </p:cNvSpPr>
          <p:nvPr/>
        </p:nvSpPr>
        <p:spPr bwMode="auto">
          <a:xfrm>
            <a:off x="1981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9" name="Oval 167"/>
          <p:cNvSpPr>
            <a:spLocks noChangeArrowheads="1"/>
          </p:cNvSpPr>
          <p:nvPr/>
        </p:nvSpPr>
        <p:spPr bwMode="auto">
          <a:xfrm>
            <a:off x="1981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0" name="Oval 168"/>
          <p:cNvSpPr>
            <a:spLocks noChangeArrowheads="1"/>
          </p:cNvSpPr>
          <p:nvPr/>
        </p:nvSpPr>
        <p:spPr bwMode="auto">
          <a:xfrm>
            <a:off x="1600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1" name="Oval 141"/>
          <p:cNvSpPr>
            <a:spLocks noChangeArrowheads="1"/>
          </p:cNvSpPr>
          <p:nvPr/>
        </p:nvSpPr>
        <p:spPr bwMode="auto">
          <a:xfrm>
            <a:off x="1524000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2" name="Oval 142"/>
          <p:cNvSpPr>
            <a:spLocks noChangeArrowheads="1"/>
          </p:cNvSpPr>
          <p:nvPr/>
        </p:nvSpPr>
        <p:spPr bwMode="auto">
          <a:xfrm>
            <a:off x="1676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3" name="Oval 143"/>
          <p:cNvSpPr>
            <a:spLocks noChangeArrowheads="1"/>
          </p:cNvSpPr>
          <p:nvPr/>
        </p:nvSpPr>
        <p:spPr bwMode="auto">
          <a:xfrm>
            <a:off x="1905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4" name="Oval 144"/>
          <p:cNvSpPr>
            <a:spLocks noChangeArrowheads="1"/>
          </p:cNvSpPr>
          <p:nvPr/>
        </p:nvSpPr>
        <p:spPr bwMode="auto">
          <a:xfrm>
            <a:off x="19050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5" name="Oval 145"/>
          <p:cNvSpPr>
            <a:spLocks noChangeArrowheads="1"/>
          </p:cNvSpPr>
          <p:nvPr/>
        </p:nvSpPr>
        <p:spPr bwMode="auto">
          <a:xfrm>
            <a:off x="17526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6" name="Oval 146"/>
          <p:cNvSpPr>
            <a:spLocks noChangeArrowheads="1"/>
          </p:cNvSpPr>
          <p:nvPr/>
        </p:nvSpPr>
        <p:spPr bwMode="auto">
          <a:xfrm>
            <a:off x="17526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7" name="Oval 153"/>
          <p:cNvSpPr>
            <a:spLocks noChangeArrowheads="1"/>
          </p:cNvSpPr>
          <p:nvPr/>
        </p:nvSpPr>
        <p:spPr bwMode="auto">
          <a:xfrm>
            <a:off x="16002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8" name="Oval 165"/>
          <p:cNvSpPr>
            <a:spLocks noChangeArrowheads="1"/>
          </p:cNvSpPr>
          <p:nvPr/>
        </p:nvSpPr>
        <p:spPr bwMode="auto">
          <a:xfrm>
            <a:off x="20574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9" name="Oval 167"/>
          <p:cNvSpPr>
            <a:spLocks noChangeArrowheads="1"/>
          </p:cNvSpPr>
          <p:nvPr/>
        </p:nvSpPr>
        <p:spPr bwMode="auto">
          <a:xfrm>
            <a:off x="2057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0" name="Oval 168"/>
          <p:cNvSpPr>
            <a:spLocks noChangeArrowheads="1"/>
          </p:cNvSpPr>
          <p:nvPr/>
        </p:nvSpPr>
        <p:spPr bwMode="auto">
          <a:xfrm>
            <a:off x="1752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4" name="Oval 140"/>
          <p:cNvSpPr>
            <a:spLocks noChangeArrowheads="1"/>
          </p:cNvSpPr>
          <p:nvPr/>
        </p:nvSpPr>
        <p:spPr bwMode="auto">
          <a:xfrm>
            <a:off x="2133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1" name="Oval 143"/>
          <p:cNvSpPr>
            <a:spLocks noChangeArrowheads="1"/>
          </p:cNvSpPr>
          <p:nvPr/>
        </p:nvSpPr>
        <p:spPr bwMode="auto">
          <a:xfrm>
            <a:off x="2057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1" name="Oval 140"/>
          <p:cNvSpPr>
            <a:spLocks noChangeArrowheads="1"/>
          </p:cNvSpPr>
          <p:nvPr/>
        </p:nvSpPr>
        <p:spPr bwMode="auto">
          <a:xfrm>
            <a:off x="13716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2" name="Oval 141"/>
          <p:cNvSpPr>
            <a:spLocks noChangeArrowheads="1"/>
          </p:cNvSpPr>
          <p:nvPr/>
        </p:nvSpPr>
        <p:spPr bwMode="auto">
          <a:xfrm>
            <a:off x="1143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3" name="Oval 142"/>
          <p:cNvSpPr>
            <a:spLocks noChangeArrowheads="1"/>
          </p:cNvSpPr>
          <p:nvPr/>
        </p:nvSpPr>
        <p:spPr bwMode="auto">
          <a:xfrm>
            <a:off x="1295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4" name="Oval 143"/>
          <p:cNvSpPr>
            <a:spLocks noChangeArrowheads="1"/>
          </p:cNvSpPr>
          <p:nvPr/>
        </p:nvSpPr>
        <p:spPr bwMode="auto">
          <a:xfrm>
            <a:off x="1524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5" name="Oval 144"/>
          <p:cNvSpPr>
            <a:spLocks noChangeArrowheads="1"/>
          </p:cNvSpPr>
          <p:nvPr/>
        </p:nvSpPr>
        <p:spPr bwMode="auto">
          <a:xfrm>
            <a:off x="1524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6" name="Oval 145"/>
          <p:cNvSpPr>
            <a:spLocks noChangeArrowheads="1"/>
          </p:cNvSpPr>
          <p:nvPr/>
        </p:nvSpPr>
        <p:spPr bwMode="auto">
          <a:xfrm>
            <a:off x="1371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7" name="Oval 146"/>
          <p:cNvSpPr>
            <a:spLocks noChangeArrowheads="1"/>
          </p:cNvSpPr>
          <p:nvPr/>
        </p:nvSpPr>
        <p:spPr bwMode="auto">
          <a:xfrm>
            <a:off x="1371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8" name="Oval 153"/>
          <p:cNvSpPr>
            <a:spLocks noChangeArrowheads="1"/>
          </p:cNvSpPr>
          <p:nvPr/>
        </p:nvSpPr>
        <p:spPr bwMode="auto">
          <a:xfrm>
            <a:off x="1219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9" name="Oval 155"/>
          <p:cNvSpPr>
            <a:spLocks noChangeArrowheads="1"/>
          </p:cNvSpPr>
          <p:nvPr/>
        </p:nvSpPr>
        <p:spPr bwMode="auto">
          <a:xfrm>
            <a:off x="1143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0" name="Oval 165"/>
          <p:cNvSpPr>
            <a:spLocks noChangeArrowheads="1"/>
          </p:cNvSpPr>
          <p:nvPr/>
        </p:nvSpPr>
        <p:spPr bwMode="auto">
          <a:xfrm>
            <a:off x="1676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1" name="Oval 167"/>
          <p:cNvSpPr>
            <a:spLocks noChangeArrowheads="1"/>
          </p:cNvSpPr>
          <p:nvPr/>
        </p:nvSpPr>
        <p:spPr bwMode="auto">
          <a:xfrm>
            <a:off x="1676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2" name="Oval 168"/>
          <p:cNvSpPr>
            <a:spLocks noChangeArrowheads="1"/>
          </p:cNvSpPr>
          <p:nvPr/>
        </p:nvSpPr>
        <p:spPr bwMode="auto">
          <a:xfrm>
            <a:off x="1371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3" name="Oval 141"/>
          <p:cNvSpPr>
            <a:spLocks noChangeArrowheads="1"/>
          </p:cNvSpPr>
          <p:nvPr/>
        </p:nvSpPr>
        <p:spPr bwMode="auto">
          <a:xfrm>
            <a:off x="990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4" name="Oval 142"/>
          <p:cNvSpPr>
            <a:spLocks noChangeArrowheads="1"/>
          </p:cNvSpPr>
          <p:nvPr/>
        </p:nvSpPr>
        <p:spPr bwMode="auto">
          <a:xfrm>
            <a:off x="9906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5" name="Oval 143"/>
          <p:cNvSpPr>
            <a:spLocks noChangeArrowheads="1"/>
          </p:cNvSpPr>
          <p:nvPr/>
        </p:nvSpPr>
        <p:spPr bwMode="auto">
          <a:xfrm>
            <a:off x="1219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6" name="Oval 144"/>
          <p:cNvSpPr>
            <a:spLocks noChangeArrowheads="1"/>
          </p:cNvSpPr>
          <p:nvPr/>
        </p:nvSpPr>
        <p:spPr bwMode="auto">
          <a:xfrm>
            <a:off x="12954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7" name="Oval 145"/>
          <p:cNvSpPr>
            <a:spLocks noChangeArrowheads="1"/>
          </p:cNvSpPr>
          <p:nvPr/>
        </p:nvSpPr>
        <p:spPr bwMode="auto">
          <a:xfrm>
            <a:off x="1143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8" name="Oval 146"/>
          <p:cNvSpPr>
            <a:spLocks noChangeArrowheads="1"/>
          </p:cNvSpPr>
          <p:nvPr/>
        </p:nvSpPr>
        <p:spPr bwMode="auto">
          <a:xfrm>
            <a:off x="11430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9" name="Oval 153"/>
          <p:cNvSpPr>
            <a:spLocks noChangeArrowheads="1"/>
          </p:cNvSpPr>
          <p:nvPr/>
        </p:nvSpPr>
        <p:spPr bwMode="auto">
          <a:xfrm>
            <a:off x="990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0" name="Oval 165"/>
          <p:cNvSpPr>
            <a:spLocks noChangeArrowheads="1"/>
          </p:cNvSpPr>
          <p:nvPr/>
        </p:nvSpPr>
        <p:spPr bwMode="auto">
          <a:xfrm>
            <a:off x="144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1" name="Oval 167"/>
          <p:cNvSpPr>
            <a:spLocks noChangeArrowheads="1"/>
          </p:cNvSpPr>
          <p:nvPr/>
        </p:nvSpPr>
        <p:spPr bwMode="auto">
          <a:xfrm>
            <a:off x="14478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2" name="Oval 168"/>
          <p:cNvSpPr>
            <a:spLocks noChangeArrowheads="1"/>
          </p:cNvSpPr>
          <p:nvPr/>
        </p:nvSpPr>
        <p:spPr bwMode="auto">
          <a:xfrm>
            <a:off x="10668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3" name="Oval 141"/>
          <p:cNvSpPr>
            <a:spLocks noChangeArrowheads="1"/>
          </p:cNvSpPr>
          <p:nvPr/>
        </p:nvSpPr>
        <p:spPr bwMode="auto">
          <a:xfrm>
            <a:off x="9906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4" name="Oval 142"/>
          <p:cNvSpPr>
            <a:spLocks noChangeArrowheads="1"/>
          </p:cNvSpPr>
          <p:nvPr/>
        </p:nvSpPr>
        <p:spPr bwMode="auto">
          <a:xfrm>
            <a:off x="1143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5" name="Oval 143"/>
          <p:cNvSpPr>
            <a:spLocks noChangeArrowheads="1"/>
          </p:cNvSpPr>
          <p:nvPr/>
        </p:nvSpPr>
        <p:spPr bwMode="auto">
          <a:xfrm>
            <a:off x="1371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6" name="Oval 144"/>
          <p:cNvSpPr>
            <a:spLocks noChangeArrowheads="1"/>
          </p:cNvSpPr>
          <p:nvPr/>
        </p:nvSpPr>
        <p:spPr bwMode="auto">
          <a:xfrm>
            <a:off x="1371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7" name="Oval 145"/>
          <p:cNvSpPr>
            <a:spLocks noChangeArrowheads="1"/>
          </p:cNvSpPr>
          <p:nvPr/>
        </p:nvSpPr>
        <p:spPr bwMode="auto">
          <a:xfrm>
            <a:off x="1219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8" name="Oval 146"/>
          <p:cNvSpPr>
            <a:spLocks noChangeArrowheads="1"/>
          </p:cNvSpPr>
          <p:nvPr/>
        </p:nvSpPr>
        <p:spPr bwMode="auto">
          <a:xfrm>
            <a:off x="1219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9" name="Oval 153"/>
          <p:cNvSpPr>
            <a:spLocks noChangeArrowheads="1"/>
          </p:cNvSpPr>
          <p:nvPr/>
        </p:nvSpPr>
        <p:spPr bwMode="auto">
          <a:xfrm>
            <a:off x="1066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0" name="Oval 165"/>
          <p:cNvSpPr>
            <a:spLocks noChangeArrowheads="1"/>
          </p:cNvSpPr>
          <p:nvPr/>
        </p:nvSpPr>
        <p:spPr bwMode="auto">
          <a:xfrm>
            <a:off x="1524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1" name="Oval 167"/>
          <p:cNvSpPr>
            <a:spLocks noChangeArrowheads="1"/>
          </p:cNvSpPr>
          <p:nvPr/>
        </p:nvSpPr>
        <p:spPr bwMode="auto">
          <a:xfrm>
            <a:off x="1524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2" name="Oval 168"/>
          <p:cNvSpPr>
            <a:spLocks noChangeArrowheads="1"/>
          </p:cNvSpPr>
          <p:nvPr/>
        </p:nvSpPr>
        <p:spPr bwMode="auto">
          <a:xfrm>
            <a:off x="1219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3" name="Oval 140"/>
          <p:cNvSpPr>
            <a:spLocks noChangeArrowheads="1"/>
          </p:cNvSpPr>
          <p:nvPr/>
        </p:nvSpPr>
        <p:spPr bwMode="auto">
          <a:xfrm>
            <a:off x="17526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4" name="Oval 141"/>
          <p:cNvSpPr>
            <a:spLocks noChangeArrowheads="1"/>
          </p:cNvSpPr>
          <p:nvPr/>
        </p:nvSpPr>
        <p:spPr bwMode="auto">
          <a:xfrm>
            <a:off x="1524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5" name="Oval 142"/>
          <p:cNvSpPr>
            <a:spLocks noChangeArrowheads="1"/>
          </p:cNvSpPr>
          <p:nvPr/>
        </p:nvSpPr>
        <p:spPr bwMode="auto">
          <a:xfrm>
            <a:off x="1676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6" name="Oval 143"/>
          <p:cNvSpPr>
            <a:spLocks noChangeArrowheads="1"/>
          </p:cNvSpPr>
          <p:nvPr/>
        </p:nvSpPr>
        <p:spPr bwMode="auto">
          <a:xfrm>
            <a:off x="1905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7" name="Oval 144"/>
          <p:cNvSpPr>
            <a:spLocks noChangeArrowheads="1"/>
          </p:cNvSpPr>
          <p:nvPr/>
        </p:nvSpPr>
        <p:spPr bwMode="auto">
          <a:xfrm>
            <a:off x="1828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8" name="Oval 145"/>
          <p:cNvSpPr>
            <a:spLocks noChangeArrowheads="1"/>
          </p:cNvSpPr>
          <p:nvPr/>
        </p:nvSpPr>
        <p:spPr bwMode="auto">
          <a:xfrm>
            <a:off x="1676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9" name="Oval 146"/>
          <p:cNvSpPr>
            <a:spLocks noChangeArrowheads="1"/>
          </p:cNvSpPr>
          <p:nvPr/>
        </p:nvSpPr>
        <p:spPr bwMode="auto">
          <a:xfrm>
            <a:off x="1752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0" name="Oval 153"/>
          <p:cNvSpPr>
            <a:spLocks noChangeArrowheads="1"/>
          </p:cNvSpPr>
          <p:nvPr/>
        </p:nvSpPr>
        <p:spPr bwMode="auto">
          <a:xfrm>
            <a:off x="1524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1" name="Oval 155"/>
          <p:cNvSpPr>
            <a:spLocks noChangeArrowheads="1"/>
          </p:cNvSpPr>
          <p:nvPr/>
        </p:nvSpPr>
        <p:spPr bwMode="auto">
          <a:xfrm>
            <a:off x="15240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2" name="Oval 168"/>
          <p:cNvSpPr>
            <a:spLocks noChangeArrowheads="1"/>
          </p:cNvSpPr>
          <p:nvPr/>
        </p:nvSpPr>
        <p:spPr bwMode="auto">
          <a:xfrm>
            <a:off x="17526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3" name="Oval 141"/>
          <p:cNvSpPr>
            <a:spLocks noChangeArrowheads="1"/>
          </p:cNvSpPr>
          <p:nvPr/>
        </p:nvSpPr>
        <p:spPr bwMode="auto">
          <a:xfrm>
            <a:off x="1371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4" name="Oval 142"/>
          <p:cNvSpPr>
            <a:spLocks noChangeArrowheads="1"/>
          </p:cNvSpPr>
          <p:nvPr/>
        </p:nvSpPr>
        <p:spPr bwMode="auto">
          <a:xfrm>
            <a:off x="14478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5" name="Oval 143"/>
          <p:cNvSpPr>
            <a:spLocks noChangeArrowheads="1"/>
          </p:cNvSpPr>
          <p:nvPr/>
        </p:nvSpPr>
        <p:spPr bwMode="auto">
          <a:xfrm>
            <a:off x="1676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6" name="Oval 144"/>
          <p:cNvSpPr>
            <a:spLocks noChangeArrowheads="1"/>
          </p:cNvSpPr>
          <p:nvPr/>
        </p:nvSpPr>
        <p:spPr bwMode="auto">
          <a:xfrm>
            <a:off x="1676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7" name="Oval 145"/>
          <p:cNvSpPr>
            <a:spLocks noChangeArrowheads="1"/>
          </p:cNvSpPr>
          <p:nvPr/>
        </p:nvSpPr>
        <p:spPr bwMode="auto">
          <a:xfrm>
            <a:off x="1524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8" name="Oval 146"/>
          <p:cNvSpPr>
            <a:spLocks noChangeArrowheads="1"/>
          </p:cNvSpPr>
          <p:nvPr/>
        </p:nvSpPr>
        <p:spPr bwMode="auto">
          <a:xfrm>
            <a:off x="15240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9" name="Oval 153"/>
          <p:cNvSpPr>
            <a:spLocks noChangeArrowheads="1"/>
          </p:cNvSpPr>
          <p:nvPr/>
        </p:nvSpPr>
        <p:spPr bwMode="auto">
          <a:xfrm>
            <a:off x="838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0" name="Oval 165"/>
          <p:cNvSpPr>
            <a:spLocks noChangeArrowheads="1"/>
          </p:cNvSpPr>
          <p:nvPr/>
        </p:nvSpPr>
        <p:spPr bwMode="auto">
          <a:xfrm>
            <a:off x="18288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1" name="Oval 167"/>
          <p:cNvSpPr>
            <a:spLocks noChangeArrowheads="1"/>
          </p:cNvSpPr>
          <p:nvPr/>
        </p:nvSpPr>
        <p:spPr bwMode="auto">
          <a:xfrm>
            <a:off x="18288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2" name="Oval 168"/>
          <p:cNvSpPr>
            <a:spLocks noChangeArrowheads="1"/>
          </p:cNvSpPr>
          <p:nvPr/>
        </p:nvSpPr>
        <p:spPr bwMode="auto">
          <a:xfrm>
            <a:off x="1447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3" name="Oval 141"/>
          <p:cNvSpPr>
            <a:spLocks noChangeArrowheads="1"/>
          </p:cNvSpPr>
          <p:nvPr/>
        </p:nvSpPr>
        <p:spPr bwMode="auto">
          <a:xfrm>
            <a:off x="1371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4" name="Oval 142"/>
          <p:cNvSpPr>
            <a:spLocks noChangeArrowheads="1"/>
          </p:cNvSpPr>
          <p:nvPr/>
        </p:nvSpPr>
        <p:spPr bwMode="auto">
          <a:xfrm>
            <a:off x="1524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5" name="Oval 143"/>
          <p:cNvSpPr>
            <a:spLocks noChangeArrowheads="1"/>
          </p:cNvSpPr>
          <p:nvPr/>
        </p:nvSpPr>
        <p:spPr bwMode="auto">
          <a:xfrm>
            <a:off x="17526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6" name="Oval 144"/>
          <p:cNvSpPr>
            <a:spLocks noChangeArrowheads="1"/>
          </p:cNvSpPr>
          <p:nvPr/>
        </p:nvSpPr>
        <p:spPr bwMode="auto">
          <a:xfrm>
            <a:off x="1752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7" name="Oval 145"/>
          <p:cNvSpPr>
            <a:spLocks noChangeArrowheads="1"/>
          </p:cNvSpPr>
          <p:nvPr/>
        </p:nvSpPr>
        <p:spPr bwMode="auto">
          <a:xfrm>
            <a:off x="1600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8" name="Oval 146"/>
          <p:cNvSpPr>
            <a:spLocks noChangeArrowheads="1"/>
          </p:cNvSpPr>
          <p:nvPr/>
        </p:nvSpPr>
        <p:spPr bwMode="auto">
          <a:xfrm>
            <a:off x="1600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9" name="Oval 153"/>
          <p:cNvSpPr>
            <a:spLocks noChangeArrowheads="1"/>
          </p:cNvSpPr>
          <p:nvPr/>
        </p:nvSpPr>
        <p:spPr bwMode="auto">
          <a:xfrm>
            <a:off x="14478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0" name="Oval 165"/>
          <p:cNvSpPr>
            <a:spLocks noChangeArrowheads="1"/>
          </p:cNvSpPr>
          <p:nvPr/>
        </p:nvSpPr>
        <p:spPr bwMode="auto">
          <a:xfrm>
            <a:off x="1905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1" name="Oval 167"/>
          <p:cNvSpPr>
            <a:spLocks noChangeArrowheads="1"/>
          </p:cNvSpPr>
          <p:nvPr/>
        </p:nvSpPr>
        <p:spPr bwMode="auto">
          <a:xfrm>
            <a:off x="1905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2" name="Oval 168"/>
          <p:cNvSpPr>
            <a:spLocks noChangeArrowheads="1"/>
          </p:cNvSpPr>
          <p:nvPr/>
        </p:nvSpPr>
        <p:spPr bwMode="auto">
          <a:xfrm>
            <a:off x="1600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3" name="Oval 140"/>
          <p:cNvSpPr>
            <a:spLocks noChangeArrowheads="1"/>
          </p:cNvSpPr>
          <p:nvPr/>
        </p:nvSpPr>
        <p:spPr bwMode="auto">
          <a:xfrm>
            <a:off x="26670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4" name="Oval 143"/>
          <p:cNvSpPr>
            <a:spLocks noChangeArrowheads="1"/>
          </p:cNvSpPr>
          <p:nvPr/>
        </p:nvSpPr>
        <p:spPr bwMode="auto">
          <a:xfrm>
            <a:off x="1905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5" name="Oval 140"/>
          <p:cNvSpPr>
            <a:spLocks noChangeArrowheads="1"/>
          </p:cNvSpPr>
          <p:nvPr/>
        </p:nvSpPr>
        <p:spPr bwMode="auto">
          <a:xfrm>
            <a:off x="1143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6" name="Oval 141"/>
          <p:cNvSpPr>
            <a:spLocks noChangeArrowheads="1"/>
          </p:cNvSpPr>
          <p:nvPr/>
        </p:nvSpPr>
        <p:spPr bwMode="auto">
          <a:xfrm>
            <a:off x="914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7" name="Oval 142"/>
          <p:cNvSpPr>
            <a:spLocks noChangeArrowheads="1"/>
          </p:cNvSpPr>
          <p:nvPr/>
        </p:nvSpPr>
        <p:spPr bwMode="auto">
          <a:xfrm>
            <a:off x="1066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8" name="Oval 143"/>
          <p:cNvSpPr>
            <a:spLocks noChangeArrowheads="1"/>
          </p:cNvSpPr>
          <p:nvPr/>
        </p:nvSpPr>
        <p:spPr bwMode="auto">
          <a:xfrm>
            <a:off x="1295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9" name="Oval 144"/>
          <p:cNvSpPr>
            <a:spLocks noChangeArrowheads="1"/>
          </p:cNvSpPr>
          <p:nvPr/>
        </p:nvSpPr>
        <p:spPr bwMode="auto">
          <a:xfrm>
            <a:off x="1295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0" name="Oval 145"/>
          <p:cNvSpPr>
            <a:spLocks noChangeArrowheads="1"/>
          </p:cNvSpPr>
          <p:nvPr/>
        </p:nvSpPr>
        <p:spPr bwMode="auto">
          <a:xfrm>
            <a:off x="1143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1" name="Oval 146"/>
          <p:cNvSpPr>
            <a:spLocks noChangeArrowheads="1"/>
          </p:cNvSpPr>
          <p:nvPr/>
        </p:nvSpPr>
        <p:spPr bwMode="auto">
          <a:xfrm>
            <a:off x="1143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2" name="Oval 153"/>
          <p:cNvSpPr>
            <a:spLocks noChangeArrowheads="1"/>
          </p:cNvSpPr>
          <p:nvPr/>
        </p:nvSpPr>
        <p:spPr bwMode="auto">
          <a:xfrm>
            <a:off x="990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3" name="Oval 155"/>
          <p:cNvSpPr>
            <a:spLocks noChangeArrowheads="1"/>
          </p:cNvSpPr>
          <p:nvPr/>
        </p:nvSpPr>
        <p:spPr bwMode="auto">
          <a:xfrm>
            <a:off x="914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4" name="Oval 165"/>
          <p:cNvSpPr>
            <a:spLocks noChangeArrowheads="1"/>
          </p:cNvSpPr>
          <p:nvPr/>
        </p:nvSpPr>
        <p:spPr bwMode="auto">
          <a:xfrm>
            <a:off x="1447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5" name="Oval 167"/>
          <p:cNvSpPr>
            <a:spLocks noChangeArrowheads="1"/>
          </p:cNvSpPr>
          <p:nvPr/>
        </p:nvSpPr>
        <p:spPr bwMode="auto">
          <a:xfrm>
            <a:off x="1447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6" name="Oval 168"/>
          <p:cNvSpPr>
            <a:spLocks noChangeArrowheads="1"/>
          </p:cNvSpPr>
          <p:nvPr/>
        </p:nvSpPr>
        <p:spPr bwMode="auto">
          <a:xfrm>
            <a:off x="1143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7" name="Oval 141"/>
          <p:cNvSpPr>
            <a:spLocks noChangeArrowheads="1"/>
          </p:cNvSpPr>
          <p:nvPr/>
        </p:nvSpPr>
        <p:spPr bwMode="auto">
          <a:xfrm>
            <a:off x="762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8" name="Oval 142"/>
          <p:cNvSpPr>
            <a:spLocks noChangeArrowheads="1"/>
          </p:cNvSpPr>
          <p:nvPr/>
        </p:nvSpPr>
        <p:spPr bwMode="auto">
          <a:xfrm>
            <a:off x="762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9" name="Oval 143"/>
          <p:cNvSpPr>
            <a:spLocks noChangeArrowheads="1"/>
          </p:cNvSpPr>
          <p:nvPr/>
        </p:nvSpPr>
        <p:spPr bwMode="auto">
          <a:xfrm>
            <a:off x="990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0" name="Oval 144"/>
          <p:cNvSpPr>
            <a:spLocks noChangeArrowheads="1"/>
          </p:cNvSpPr>
          <p:nvPr/>
        </p:nvSpPr>
        <p:spPr bwMode="auto">
          <a:xfrm>
            <a:off x="10668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1" name="Oval 145"/>
          <p:cNvSpPr>
            <a:spLocks noChangeArrowheads="1"/>
          </p:cNvSpPr>
          <p:nvPr/>
        </p:nvSpPr>
        <p:spPr bwMode="auto">
          <a:xfrm>
            <a:off x="914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2" name="Oval 146"/>
          <p:cNvSpPr>
            <a:spLocks noChangeArrowheads="1"/>
          </p:cNvSpPr>
          <p:nvPr/>
        </p:nvSpPr>
        <p:spPr bwMode="auto">
          <a:xfrm>
            <a:off x="914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3" name="Oval 153"/>
          <p:cNvSpPr>
            <a:spLocks noChangeArrowheads="1"/>
          </p:cNvSpPr>
          <p:nvPr/>
        </p:nvSpPr>
        <p:spPr bwMode="auto">
          <a:xfrm>
            <a:off x="762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4" name="Oval 165"/>
          <p:cNvSpPr>
            <a:spLocks noChangeArrowheads="1"/>
          </p:cNvSpPr>
          <p:nvPr/>
        </p:nvSpPr>
        <p:spPr bwMode="auto">
          <a:xfrm>
            <a:off x="1219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5" name="Oval 167"/>
          <p:cNvSpPr>
            <a:spLocks noChangeArrowheads="1"/>
          </p:cNvSpPr>
          <p:nvPr/>
        </p:nvSpPr>
        <p:spPr bwMode="auto">
          <a:xfrm>
            <a:off x="1219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6" name="Oval 168"/>
          <p:cNvSpPr>
            <a:spLocks noChangeArrowheads="1"/>
          </p:cNvSpPr>
          <p:nvPr/>
        </p:nvSpPr>
        <p:spPr bwMode="auto">
          <a:xfrm>
            <a:off x="838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7" name="Oval 141"/>
          <p:cNvSpPr>
            <a:spLocks noChangeArrowheads="1"/>
          </p:cNvSpPr>
          <p:nvPr/>
        </p:nvSpPr>
        <p:spPr bwMode="auto">
          <a:xfrm>
            <a:off x="762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8" name="Oval 142"/>
          <p:cNvSpPr>
            <a:spLocks noChangeArrowheads="1"/>
          </p:cNvSpPr>
          <p:nvPr/>
        </p:nvSpPr>
        <p:spPr bwMode="auto">
          <a:xfrm>
            <a:off x="914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9" name="Oval 143"/>
          <p:cNvSpPr>
            <a:spLocks noChangeArrowheads="1"/>
          </p:cNvSpPr>
          <p:nvPr/>
        </p:nvSpPr>
        <p:spPr bwMode="auto">
          <a:xfrm>
            <a:off x="1143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0" name="Oval 144"/>
          <p:cNvSpPr>
            <a:spLocks noChangeArrowheads="1"/>
          </p:cNvSpPr>
          <p:nvPr/>
        </p:nvSpPr>
        <p:spPr bwMode="auto">
          <a:xfrm>
            <a:off x="1143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1" name="Oval 145"/>
          <p:cNvSpPr>
            <a:spLocks noChangeArrowheads="1"/>
          </p:cNvSpPr>
          <p:nvPr/>
        </p:nvSpPr>
        <p:spPr bwMode="auto">
          <a:xfrm>
            <a:off x="990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2" name="Oval 146"/>
          <p:cNvSpPr>
            <a:spLocks noChangeArrowheads="1"/>
          </p:cNvSpPr>
          <p:nvPr/>
        </p:nvSpPr>
        <p:spPr bwMode="auto">
          <a:xfrm>
            <a:off x="990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3" name="Oval 153"/>
          <p:cNvSpPr>
            <a:spLocks noChangeArrowheads="1"/>
          </p:cNvSpPr>
          <p:nvPr/>
        </p:nvSpPr>
        <p:spPr bwMode="auto">
          <a:xfrm>
            <a:off x="838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4" name="Oval 165"/>
          <p:cNvSpPr>
            <a:spLocks noChangeArrowheads="1"/>
          </p:cNvSpPr>
          <p:nvPr/>
        </p:nvSpPr>
        <p:spPr bwMode="auto">
          <a:xfrm>
            <a:off x="1295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5" name="Oval 167"/>
          <p:cNvSpPr>
            <a:spLocks noChangeArrowheads="1"/>
          </p:cNvSpPr>
          <p:nvPr/>
        </p:nvSpPr>
        <p:spPr bwMode="auto">
          <a:xfrm>
            <a:off x="1295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6" name="Oval 168"/>
          <p:cNvSpPr>
            <a:spLocks noChangeArrowheads="1"/>
          </p:cNvSpPr>
          <p:nvPr/>
        </p:nvSpPr>
        <p:spPr bwMode="auto">
          <a:xfrm>
            <a:off x="9906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7" name="Oval 140"/>
          <p:cNvSpPr>
            <a:spLocks noChangeArrowheads="1"/>
          </p:cNvSpPr>
          <p:nvPr/>
        </p:nvSpPr>
        <p:spPr bwMode="auto">
          <a:xfrm>
            <a:off x="1524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8" name="Oval 141"/>
          <p:cNvSpPr>
            <a:spLocks noChangeArrowheads="1"/>
          </p:cNvSpPr>
          <p:nvPr/>
        </p:nvSpPr>
        <p:spPr bwMode="auto">
          <a:xfrm>
            <a:off x="12954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" name="Oval 142"/>
          <p:cNvSpPr>
            <a:spLocks noChangeArrowheads="1"/>
          </p:cNvSpPr>
          <p:nvPr/>
        </p:nvSpPr>
        <p:spPr bwMode="auto">
          <a:xfrm>
            <a:off x="1447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0" name="Oval 143"/>
          <p:cNvSpPr>
            <a:spLocks noChangeArrowheads="1"/>
          </p:cNvSpPr>
          <p:nvPr/>
        </p:nvSpPr>
        <p:spPr bwMode="auto">
          <a:xfrm>
            <a:off x="1676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1" name="Oval 144"/>
          <p:cNvSpPr>
            <a:spLocks noChangeArrowheads="1"/>
          </p:cNvSpPr>
          <p:nvPr/>
        </p:nvSpPr>
        <p:spPr bwMode="auto">
          <a:xfrm>
            <a:off x="1600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2" name="Oval 145"/>
          <p:cNvSpPr>
            <a:spLocks noChangeArrowheads="1"/>
          </p:cNvSpPr>
          <p:nvPr/>
        </p:nvSpPr>
        <p:spPr bwMode="auto">
          <a:xfrm>
            <a:off x="1447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3" name="Oval 146"/>
          <p:cNvSpPr>
            <a:spLocks noChangeArrowheads="1"/>
          </p:cNvSpPr>
          <p:nvPr/>
        </p:nvSpPr>
        <p:spPr bwMode="auto">
          <a:xfrm>
            <a:off x="1524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4" name="Oval 153"/>
          <p:cNvSpPr>
            <a:spLocks noChangeArrowheads="1"/>
          </p:cNvSpPr>
          <p:nvPr/>
        </p:nvSpPr>
        <p:spPr bwMode="auto">
          <a:xfrm>
            <a:off x="1295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5" name="Oval 155"/>
          <p:cNvSpPr>
            <a:spLocks noChangeArrowheads="1"/>
          </p:cNvSpPr>
          <p:nvPr/>
        </p:nvSpPr>
        <p:spPr bwMode="auto">
          <a:xfrm>
            <a:off x="1295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6" name="Oval 168"/>
          <p:cNvSpPr>
            <a:spLocks noChangeArrowheads="1"/>
          </p:cNvSpPr>
          <p:nvPr/>
        </p:nvSpPr>
        <p:spPr bwMode="auto">
          <a:xfrm>
            <a:off x="1524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7" name="Oval 141"/>
          <p:cNvSpPr>
            <a:spLocks noChangeArrowheads="1"/>
          </p:cNvSpPr>
          <p:nvPr/>
        </p:nvSpPr>
        <p:spPr bwMode="auto">
          <a:xfrm>
            <a:off x="1143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8" name="Oval 142"/>
          <p:cNvSpPr>
            <a:spLocks noChangeArrowheads="1"/>
          </p:cNvSpPr>
          <p:nvPr/>
        </p:nvSpPr>
        <p:spPr bwMode="auto">
          <a:xfrm>
            <a:off x="1219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9" name="Oval 143"/>
          <p:cNvSpPr>
            <a:spLocks noChangeArrowheads="1"/>
          </p:cNvSpPr>
          <p:nvPr/>
        </p:nvSpPr>
        <p:spPr bwMode="auto">
          <a:xfrm>
            <a:off x="1447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0" name="Oval 144"/>
          <p:cNvSpPr>
            <a:spLocks noChangeArrowheads="1"/>
          </p:cNvSpPr>
          <p:nvPr/>
        </p:nvSpPr>
        <p:spPr bwMode="auto">
          <a:xfrm>
            <a:off x="1447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1" name="Oval 145"/>
          <p:cNvSpPr>
            <a:spLocks noChangeArrowheads="1"/>
          </p:cNvSpPr>
          <p:nvPr/>
        </p:nvSpPr>
        <p:spPr bwMode="auto">
          <a:xfrm>
            <a:off x="1295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2" name="Oval 146"/>
          <p:cNvSpPr>
            <a:spLocks noChangeArrowheads="1"/>
          </p:cNvSpPr>
          <p:nvPr/>
        </p:nvSpPr>
        <p:spPr bwMode="auto">
          <a:xfrm>
            <a:off x="1295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3" name="Oval 153"/>
          <p:cNvSpPr>
            <a:spLocks noChangeArrowheads="1"/>
          </p:cNvSpPr>
          <p:nvPr/>
        </p:nvSpPr>
        <p:spPr bwMode="auto">
          <a:xfrm>
            <a:off x="609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4" name="Oval 165"/>
          <p:cNvSpPr>
            <a:spLocks noChangeArrowheads="1"/>
          </p:cNvSpPr>
          <p:nvPr/>
        </p:nvSpPr>
        <p:spPr bwMode="auto">
          <a:xfrm>
            <a:off x="1600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5" name="Oval 167"/>
          <p:cNvSpPr>
            <a:spLocks noChangeArrowheads="1"/>
          </p:cNvSpPr>
          <p:nvPr/>
        </p:nvSpPr>
        <p:spPr bwMode="auto">
          <a:xfrm>
            <a:off x="1600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6" name="Oval 168"/>
          <p:cNvSpPr>
            <a:spLocks noChangeArrowheads="1"/>
          </p:cNvSpPr>
          <p:nvPr/>
        </p:nvSpPr>
        <p:spPr bwMode="auto">
          <a:xfrm>
            <a:off x="1219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7" name="Oval 141"/>
          <p:cNvSpPr>
            <a:spLocks noChangeArrowheads="1"/>
          </p:cNvSpPr>
          <p:nvPr/>
        </p:nvSpPr>
        <p:spPr bwMode="auto">
          <a:xfrm>
            <a:off x="1143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8" name="Oval 142"/>
          <p:cNvSpPr>
            <a:spLocks noChangeArrowheads="1"/>
          </p:cNvSpPr>
          <p:nvPr/>
        </p:nvSpPr>
        <p:spPr bwMode="auto">
          <a:xfrm>
            <a:off x="1295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9" name="Oval 143"/>
          <p:cNvSpPr>
            <a:spLocks noChangeArrowheads="1"/>
          </p:cNvSpPr>
          <p:nvPr/>
        </p:nvSpPr>
        <p:spPr bwMode="auto">
          <a:xfrm>
            <a:off x="1524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0" name="Oval 144"/>
          <p:cNvSpPr>
            <a:spLocks noChangeArrowheads="1"/>
          </p:cNvSpPr>
          <p:nvPr/>
        </p:nvSpPr>
        <p:spPr bwMode="auto">
          <a:xfrm>
            <a:off x="1524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1" name="Oval 145"/>
          <p:cNvSpPr>
            <a:spLocks noChangeArrowheads="1"/>
          </p:cNvSpPr>
          <p:nvPr/>
        </p:nvSpPr>
        <p:spPr bwMode="auto">
          <a:xfrm>
            <a:off x="1371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2" name="Oval 146"/>
          <p:cNvSpPr>
            <a:spLocks noChangeArrowheads="1"/>
          </p:cNvSpPr>
          <p:nvPr/>
        </p:nvSpPr>
        <p:spPr bwMode="auto">
          <a:xfrm>
            <a:off x="1371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3" name="Oval 153"/>
          <p:cNvSpPr>
            <a:spLocks noChangeArrowheads="1"/>
          </p:cNvSpPr>
          <p:nvPr/>
        </p:nvSpPr>
        <p:spPr bwMode="auto">
          <a:xfrm>
            <a:off x="1219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4" name="Oval 165"/>
          <p:cNvSpPr>
            <a:spLocks noChangeArrowheads="1"/>
          </p:cNvSpPr>
          <p:nvPr/>
        </p:nvSpPr>
        <p:spPr bwMode="auto">
          <a:xfrm>
            <a:off x="1676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5" name="Oval 167"/>
          <p:cNvSpPr>
            <a:spLocks noChangeArrowheads="1"/>
          </p:cNvSpPr>
          <p:nvPr/>
        </p:nvSpPr>
        <p:spPr bwMode="auto">
          <a:xfrm>
            <a:off x="1676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6" name="Oval 168"/>
          <p:cNvSpPr>
            <a:spLocks noChangeArrowheads="1"/>
          </p:cNvSpPr>
          <p:nvPr/>
        </p:nvSpPr>
        <p:spPr bwMode="auto">
          <a:xfrm>
            <a:off x="1371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7" name="Oval 140"/>
          <p:cNvSpPr>
            <a:spLocks noChangeArrowheads="1"/>
          </p:cNvSpPr>
          <p:nvPr/>
        </p:nvSpPr>
        <p:spPr bwMode="auto">
          <a:xfrm>
            <a:off x="17526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8" name="Oval 143"/>
          <p:cNvSpPr>
            <a:spLocks noChangeArrowheads="1"/>
          </p:cNvSpPr>
          <p:nvPr/>
        </p:nvSpPr>
        <p:spPr bwMode="auto">
          <a:xfrm>
            <a:off x="1676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9" name="Rectangle 418"/>
          <p:cNvSpPr/>
          <p:nvPr/>
        </p:nvSpPr>
        <p:spPr>
          <a:xfrm>
            <a:off x="2286000" y="3276600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L’insieme delle studenti di TFA di Padova</a:t>
            </a:r>
            <a:endParaRPr lang="sv-SE" sz="2000" dirty="0"/>
          </a:p>
        </p:txBody>
      </p:sp>
      <p:sp>
        <p:nvSpPr>
          <p:cNvPr id="420" name="Rectangle 419"/>
          <p:cNvSpPr/>
          <p:nvPr/>
        </p:nvSpPr>
        <p:spPr>
          <a:xfrm>
            <a:off x="228600" y="4876800"/>
            <a:ext cx="6019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NB Nelle scienze ambientali è fondamentale definire l’ESTENSIONE SPAZIALE della popolazione</a:t>
            </a:r>
            <a:endParaRPr lang="sv-SE" sz="2200" dirty="0"/>
          </a:p>
        </p:txBody>
      </p:sp>
      <p:pic>
        <p:nvPicPr>
          <p:cNvPr id="421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4287" y="4495800"/>
            <a:ext cx="1865313" cy="2057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16" name="Oval 36"/>
          <p:cNvSpPr>
            <a:spLocks noChangeArrowheads="1"/>
          </p:cNvSpPr>
          <p:nvPr/>
        </p:nvSpPr>
        <p:spPr bwMode="auto">
          <a:xfrm>
            <a:off x="7126287" y="5181600"/>
            <a:ext cx="76200" cy="762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617" name="Oval 37"/>
          <p:cNvSpPr>
            <a:spLocks noChangeArrowheads="1"/>
          </p:cNvSpPr>
          <p:nvPr/>
        </p:nvSpPr>
        <p:spPr bwMode="auto">
          <a:xfrm>
            <a:off x="6953250" y="5105400"/>
            <a:ext cx="76200" cy="762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618" name="Oval 38"/>
          <p:cNvSpPr>
            <a:spLocks noChangeArrowheads="1"/>
          </p:cNvSpPr>
          <p:nvPr/>
        </p:nvSpPr>
        <p:spPr bwMode="auto">
          <a:xfrm>
            <a:off x="7050087" y="4876800"/>
            <a:ext cx="76200" cy="762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619" name="Oval 39"/>
          <p:cNvSpPr>
            <a:spLocks noChangeArrowheads="1"/>
          </p:cNvSpPr>
          <p:nvPr/>
        </p:nvSpPr>
        <p:spPr bwMode="auto">
          <a:xfrm>
            <a:off x="6821487" y="4953000"/>
            <a:ext cx="76200" cy="762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620" name="Oval 40"/>
          <p:cNvSpPr>
            <a:spLocks noChangeArrowheads="1"/>
          </p:cNvSpPr>
          <p:nvPr/>
        </p:nvSpPr>
        <p:spPr bwMode="auto">
          <a:xfrm>
            <a:off x="6592887" y="5029200"/>
            <a:ext cx="76200" cy="762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621" name="Oval 36"/>
          <p:cNvSpPr>
            <a:spLocks noChangeArrowheads="1"/>
          </p:cNvSpPr>
          <p:nvPr/>
        </p:nvSpPr>
        <p:spPr bwMode="auto">
          <a:xfrm>
            <a:off x="7696200" y="5638800"/>
            <a:ext cx="76200" cy="762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622" name="Oval 37"/>
          <p:cNvSpPr>
            <a:spLocks noChangeArrowheads="1"/>
          </p:cNvSpPr>
          <p:nvPr/>
        </p:nvSpPr>
        <p:spPr bwMode="auto">
          <a:xfrm>
            <a:off x="7523163" y="5562600"/>
            <a:ext cx="76200" cy="762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623" name="Oval 39"/>
          <p:cNvSpPr>
            <a:spLocks noChangeArrowheads="1"/>
          </p:cNvSpPr>
          <p:nvPr/>
        </p:nvSpPr>
        <p:spPr bwMode="auto">
          <a:xfrm>
            <a:off x="7391400" y="5410200"/>
            <a:ext cx="76200" cy="762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624" name="Oval 40"/>
          <p:cNvSpPr>
            <a:spLocks noChangeArrowheads="1"/>
          </p:cNvSpPr>
          <p:nvPr/>
        </p:nvSpPr>
        <p:spPr bwMode="auto">
          <a:xfrm>
            <a:off x="7162800" y="5410200"/>
            <a:ext cx="76200" cy="762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cxnSp>
        <p:nvCxnSpPr>
          <p:cNvPr id="272" name="Straight Arrow Connector 271"/>
          <p:cNvCxnSpPr>
            <a:stCxn id="242" idx="7"/>
            <a:endCxn id="353" idx="1"/>
          </p:cNvCxnSpPr>
          <p:nvPr/>
        </p:nvCxnSpPr>
        <p:spPr>
          <a:xfrm>
            <a:off x="1741441" y="2601959"/>
            <a:ext cx="93671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Rectangle 270"/>
          <p:cNvSpPr/>
          <p:nvPr/>
        </p:nvSpPr>
        <p:spPr>
          <a:xfrm>
            <a:off x="2743200" y="2419290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Studente</a:t>
            </a:r>
            <a:endParaRPr lang="sv-S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3048000"/>
            <a:ext cx="4819650" cy="232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2568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Concetti generali: campione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884366"/>
            <a:ext cx="8618537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Per campione statistico s’intende un gruppo di unità, sottoinsieme di una particolare popolazione, individuato in essa in modo da consentire la generalizzazione all’intera popolazione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304800" y="2554069"/>
            <a:ext cx="327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L’insieme di tutti gli studenti dell’Università di Padova</a:t>
            </a:r>
            <a:endParaRPr lang="sv-SE" dirty="0"/>
          </a:p>
        </p:txBody>
      </p:sp>
      <p:sp>
        <p:nvSpPr>
          <p:cNvPr id="420" name="Rectangle 419"/>
          <p:cNvSpPr/>
          <p:nvPr/>
        </p:nvSpPr>
        <p:spPr>
          <a:xfrm>
            <a:off x="2743200" y="5867400"/>
            <a:ext cx="2743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Campionamento</a:t>
            </a:r>
            <a:endParaRPr lang="sv-SE" sz="2200" dirty="0"/>
          </a:p>
        </p:txBody>
      </p:sp>
      <p:sp>
        <p:nvSpPr>
          <p:cNvPr id="440" name="Rectangle 439"/>
          <p:cNvSpPr/>
          <p:nvPr/>
        </p:nvSpPr>
        <p:spPr>
          <a:xfrm>
            <a:off x="3886200" y="2590800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Sottoinsieme di n studenti</a:t>
            </a:r>
            <a:endParaRPr lang="sv-SE" dirty="0"/>
          </a:p>
        </p:txBody>
      </p:sp>
      <p:sp>
        <p:nvSpPr>
          <p:cNvPr id="275" name="Right Arrow 274"/>
          <p:cNvSpPr/>
          <p:nvPr/>
        </p:nvSpPr>
        <p:spPr>
          <a:xfrm rot="1131087">
            <a:off x="2895600" y="3810578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1" name="Right Arrow 420"/>
          <p:cNvSpPr/>
          <p:nvPr/>
        </p:nvSpPr>
        <p:spPr>
          <a:xfrm>
            <a:off x="1752600" y="6019800"/>
            <a:ext cx="9144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9" name="Rectangle 438"/>
          <p:cNvSpPr/>
          <p:nvPr/>
        </p:nvSpPr>
        <p:spPr>
          <a:xfrm>
            <a:off x="1295400" y="4114800"/>
            <a:ext cx="1676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Popolazione</a:t>
            </a:r>
            <a:endParaRPr lang="sv-SE" sz="2200" dirty="0"/>
          </a:p>
        </p:txBody>
      </p:sp>
      <p:sp>
        <p:nvSpPr>
          <p:cNvPr id="441" name="Rectangle 440"/>
          <p:cNvSpPr/>
          <p:nvPr/>
        </p:nvSpPr>
        <p:spPr>
          <a:xfrm>
            <a:off x="3962400" y="3962400"/>
            <a:ext cx="1676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Campione</a:t>
            </a:r>
            <a:endParaRPr lang="sv-SE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2070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Concetti generali: campionamento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1143000"/>
            <a:ext cx="861853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Il campionamento consiste nelle tecniche di estrazione di un sottoinsieme di unità statistiche dalla popolazione </a:t>
            </a:r>
          </a:p>
        </p:txBody>
      </p:sp>
      <p:sp>
        <p:nvSpPr>
          <p:cNvPr id="208" name="Oval 207"/>
          <p:cNvSpPr/>
          <p:nvPr/>
        </p:nvSpPr>
        <p:spPr>
          <a:xfrm>
            <a:off x="228600" y="3200400"/>
            <a:ext cx="22098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9" name="Oval 140"/>
          <p:cNvSpPr>
            <a:spLocks noChangeArrowheads="1"/>
          </p:cNvSpPr>
          <p:nvPr/>
        </p:nvSpPr>
        <p:spPr bwMode="auto">
          <a:xfrm>
            <a:off x="1520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0" name="Oval 141"/>
          <p:cNvSpPr>
            <a:spLocks noChangeArrowheads="1"/>
          </p:cNvSpPr>
          <p:nvPr/>
        </p:nvSpPr>
        <p:spPr bwMode="auto">
          <a:xfrm>
            <a:off x="1292087" y="3428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1" name="Oval 142"/>
          <p:cNvSpPr>
            <a:spLocks noChangeArrowheads="1"/>
          </p:cNvSpPr>
          <p:nvPr/>
        </p:nvSpPr>
        <p:spPr bwMode="auto">
          <a:xfrm>
            <a:off x="14444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2" name="Oval 143"/>
          <p:cNvSpPr>
            <a:spLocks noChangeArrowheads="1"/>
          </p:cNvSpPr>
          <p:nvPr/>
        </p:nvSpPr>
        <p:spPr bwMode="auto">
          <a:xfrm>
            <a:off x="1673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3" name="Oval 144"/>
          <p:cNvSpPr>
            <a:spLocks noChangeArrowheads="1"/>
          </p:cNvSpPr>
          <p:nvPr/>
        </p:nvSpPr>
        <p:spPr bwMode="auto">
          <a:xfrm>
            <a:off x="16730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4" name="Oval 145"/>
          <p:cNvSpPr>
            <a:spLocks noChangeArrowheads="1"/>
          </p:cNvSpPr>
          <p:nvPr/>
        </p:nvSpPr>
        <p:spPr bwMode="auto">
          <a:xfrm>
            <a:off x="15206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5" name="Oval 146"/>
          <p:cNvSpPr>
            <a:spLocks noChangeArrowheads="1"/>
          </p:cNvSpPr>
          <p:nvPr/>
        </p:nvSpPr>
        <p:spPr bwMode="auto">
          <a:xfrm>
            <a:off x="15206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6" name="Oval 153"/>
          <p:cNvSpPr>
            <a:spLocks noChangeArrowheads="1"/>
          </p:cNvSpPr>
          <p:nvPr/>
        </p:nvSpPr>
        <p:spPr bwMode="auto">
          <a:xfrm>
            <a:off x="13682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7" name="Oval 155"/>
          <p:cNvSpPr>
            <a:spLocks noChangeArrowheads="1"/>
          </p:cNvSpPr>
          <p:nvPr/>
        </p:nvSpPr>
        <p:spPr bwMode="auto">
          <a:xfrm>
            <a:off x="1292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8" name="Oval 165"/>
          <p:cNvSpPr>
            <a:spLocks noChangeArrowheads="1"/>
          </p:cNvSpPr>
          <p:nvPr/>
        </p:nvSpPr>
        <p:spPr bwMode="auto">
          <a:xfrm>
            <a:off x="18254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9" name="Oval 167"/>
          <p:cNvSpPr>
            <a:spLocks noChangeArrowheads="1"/>
          </p:cNvSpPr>
          <p:nvPr/>
        </p:nvSpPr>
        <p:spPr bwMode="auto">
          <a:xfrm>
            <a:off x="18254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0" name="Oval 168"/>
          <p:cNvSpPr>
            <a:spLocks noChangeArrowheads="1"/>
          </p:cNvSpPr>
          <p:nvPr/>
        </p:nvSpPr>
        <p:spPr bwMode="auto">
          <a:xfrm>
            <a:off x="1520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1" name="Oval 141"/>
          <p:cNvSpPr>
            <a:spLocks noChangeArrowheads="1"/>
          </p:cNvSpPr>
          <p:nvPr/>
        </p:nvSpPr>
        <p:spPr bwMode="auto">
          <a:xfrm>
            <a:off x="11396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2" name="Oval 142"/>
          <p:cNvSpPr>
            <a:spLocks noChangeArrowheads="1"/>
          </p:cNvSpPr>
          <p:nvPr/>
        </p:nvSpPr>
        <p:spPr bwMode="auto">
          <a:xfrm>
            <a:off x="1139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3" name="Oval 143"/>
          <p:cNvSpPr>
            <a:spLocks noChangeArrowheads="1"/>
          </p:cNvSpPr>
          <p:nvPr/>
        </p:nvSpPr>
        <p:spPr bwMode="auto">
          <a:xfrm>
            <a:off x="1368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4" name="Oval 144"/>
          <p:cNvSpPr>
            <a:spLocks noChangeArrowheads="1"/>
          </p:cNvSpPr>
          <p:nvPr/>
        </p:nvSpPr>
        <p:spPr bwMode="auto">
          <a:xfrm>
            <a:off x="14444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5" name="Oval 145"/>
          <p:cNvSpPr>
            <a:spLocks noChangeArrowheads="1"/>
          </p:cNvSpPr>
          <p:nvPr/>
        </p:nvSpPr>
        <p:spPr bwMode="auto">
          <a:xfrm>
            <a:off x="1292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6" name="Oval 146"/>
          <p:cNvSpPr>
            <a:spLocks noChangeArrowheads="1"/>
          </p:cNvSpPr>
          <p:nvPr/>
        </p:nvSpPr>
        <p:spPr bwMode="auto">
          <a:xfrm>
            <a:off x="1292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7" name="Oval 153"/>
          <p:cNvSpPr>
            <a:spLocks noChangeArrowheads="1"/>
          </p:cNvSpPr>
          <p:nvPr/>
        </p:nvSpPr>
        <p:spPr bwMode="auto">
          <a:xfrm>
            <a:off x="1139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8" name="Oval 165"/>
          <p:cNvSpPr>
            <a:spLocks noChangeArrowheads="1"/>
          </p:cNvSpPr>
          <p:nvPr/>
        </p:nvSpPr>
        <p:spPr bwMode="auto">
          <a:xfrm>
            <a:off x="15968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9" name="Oval 167"/>
          <p:cNvSpPr>
            <a:spLocks noChangeArrowheads="1"/>
          </p:cNvSpPr>
          <p:nvPr/>
        </p:nvSpPr>
        <p:spPr bwMode="auto">
          <a:xfrm>
            <a:off x="1596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0" name="Oval 168"/>
          <p:cNvSpPr>
            <a:spLocks noChangeArrowheads="1"/>
          </p:cNvSpPr>
          <p:nvPr/>
        </p:nvSpPr>
        <p:spPr bwMode="auto">
          <a:xfrm>
            <a:off x="12158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1" name="Oval 141"/>
          <p:cNvSpPr>
            <a:spLocks noChangeArrowheads="1"/>
          </p:cNvSpPr>
          <p:nvPr/>
        </p:nvSpPr>
        <p:spPr bwMode="auto">
          <a:xfrm>
            <a:off x="1139687" y="3505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2" name="Oval 142"/>
          <p:cNvSpPr>
            <a:spLocks noChangeArrowheads="1"/>
          </p:cNvSpPr>
          <p:nvPr/>
        </p:nvSpPr>
        <p:spPr bwMode="auto">
          <a:xfrm>
            <a:off x="1292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3" name="Oval 143"/>
          <p:cNvSpPr>
            <a:spLocks noChangeArrowheads="1"/>
          </p:cNvSpPr>
          <p:nvPr/>
        </p:nvSpPr>
        <p:spPr bwMode="auto">
          <a:xfrm>
            <a:off x="1520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4" name="Oval 144"/>
          <p:cNvSpPr>
            <a:spLocks noChangeArrowheads="1"/>
          </p:cNvSpPr>
          <p:nvPr/>
        </p:nvSpPr>
        <p:spPr bwMode="auto">
          <a:xfrm>
            <a:off x="15206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5" name="Oval 145"/>
          <p:cNvSpPr>
            <a:spLocks noChangeArrowheads="1"/>
          </p:cNvSpPr>
          <p:nvPr/>
        </p:nvSpPr>
        <p:spPr bwMode="auto">
          <a:xfrm>
            <a:off x="13682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6" name="Oval 146"/>
          <p:cNvSpPr>
            <a:spLocks noChangeArrowheads="1"/>
          </p:cNvSpPr>
          <p:nvPr/>
        </p:nvSpPr>
        <p:spPr bwMode="auto">
          <a:xfrm>
            <a:off x="13682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7" name="Oval 153"/>
          <p:cNvSpPr>
            <a:spLocks noChangeArrowheads="1"/>
          </p:cNvSpPr>
          <p:nvPr/>
        </p:nvSpPr>
        <p:spPr bwMode="auto">
          <a:xfrm>
            <a:off x="12158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8" name="Oval 165"/>
          <p:cNvSpPr>
            <a:spLocks noChangeArrowheads="1"/>
          </p:cNvSpPr>
          <p:nvPr/>
        </p:nvSpPr>
        <p:spPr bwMode="auto">
          <a:xfrm>
            <a:off x="16730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9" name="Oval 167"/>
          <p:cNvSpPr>
            <a:spLocks noChangeArrowheads="1"/>
          </p:cNvSpPr>
          <p:nvPr/>
        </p:nvSpPr>
        <p:spPr bwMode="auto">
          <a:xfrm>
            <a:off x="1673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0" name="Oval 168"/>
          <p:cNvSpPr>
            <a:spLocks noChangeArrowheads="1"/>
          </p:cNvSpPr>
          <p:nvPr/>
        </p:nvSpPr>
        <p:spPr bwMode="auto">
          <a:xfrm>
            <a:off x="1368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1" name="Oval 140"/>
          <p:cNvSpPr>
            <a:spLocks noChangeArrowheads="1"/>
          </p:cNvSpPr>
          <p:nvPr/>
        </p:nvSpPr>
        <p:spPr bwMode="auto">
          <a:xfrm>
            <a:off x="1901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2" name="Oval 141"/>
          <p:cNvSpPr>
            <a:spLocks noChangeArrowheads="1"/>
          </p:cNvSpPr>
          <p:nvPr/>
        </p:nvSpPr>
        <p:spPr bwMode="auto">
          <a:xfrm>
            <a:off x="1673087" y="3352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3" name="Oval 142"/>
          <p:cNvSpPr>
            <a:spLocks noChangeArrowheads="1"/>
          </p:cNvSpPr>
          <p:nvPr/>
        </p:nvSpPr>
        <p:spPr bwMode="auto">
          <a:xfrm>
            <a:off x="18254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4" name="Oval 143"/>
          <p:cNvSpPr>
            <a:spLocks noChangeArrowheads="1"/>
          </p:cNvSpPr>
          <p:nvPr/>
        </p:nvSpPr>
        <p:spPr bwMode="auto">
          <a:xfrm>
            <a:off x="20540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5" name="Oval 144"/>
          <p:cNvSpPr>
            <a:spLocks noChangeArrowheads="1"/>
          </p:cNvSpPr>
          <p:nvPr/>
        </p:nvSpPr>
        <p:spPr bwMode="auto">
          <a:xfrm>
            <a:off x="1977887" y="3505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6" name="Oval 145"/>
          <p:cNvSpPr>
            <a:spLocks noChangeArrowheads="1"/>
          </p:cNvSpPr>
          <p:nvPr/>
        </p:nvSpPr>
        <p:spPr bwMode="auto">
          <a:xfrm>
            <a:off x="1825487" y="3505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7" name="Oval 146"/>
          <p:cNvSpPr>
            <a:spLocks noChangeArrowheads="1"/>
          </p:cNvSpPr>
          <p:nvPr/>
        </p:nvSpPr>
        <p:spPr bwMode="auto">
          <a:xfrm>
            <a:off x="19016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8" name="Oval 153"/>
          <p:cNvSpPr>
            <a:spLocks noChangeArrowheads="1"/>
          </p:cNvSpPr>
          <p:nvPr/>
        </p:nvSpPr>
        <p:spPr bwMode="auto">
          <a:xfrm>
            <a:off x="1673087" y="3505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9" name="Oval 155"/>
          <p:cNvSpPr>
            <a:spLocks noChangeArrowheads="1"/>
          </p:cNvSpPr>
          <p:nvPr/>
        </p:nvSpPr>
        <p:spPr bwMode="auto">
          <a:xfrm>
            <a:off x="1673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0" name="Oval 168"/>
          <p:cNvSpPr>
            <a:spLocks noChangeArrowheads="1"/>
          </p:cNvSpPr>
          <p:nvPr/>
        </p:nvSpPr>
        <p:spPr bwMode="auto">
          <a:xfrm>
            <a:off x="19016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1" name="Oval 141"/>
          <p:cNvSpPr>
            <a:spLocks noChangeArrowheads="1"/>
          </p:cNvSpPr>
          <p:nvPr/>
        </p:nvSpPr>
        <p:spPr bwMode="auto">
          <a:xfrm>
            <a:off x="15206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2" name="Oval 142"/>
          <p:cNvSpPr>
            <a:spLocks noChangeArrowheads="1"/>
          </p:cNvSpPr>
          <p:nvPr/>
        </p:nvSpPr>
        <p:spPr bwMode="auto">
          <a:xfrm>
            <a:off x="1596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3" name="Oval 143"/>
          <p:cNvSpPr>
            <a:spLocks noChangeArrowheads="1"/>
          </p:cNvSpPr>
          <p:nvPr/>
        </p:nvSpPr>
        <p:spPr bwMode="auto">
          <a:xfrm>
            <a:off x="18254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4" name="Oval 144"/>
          <p:cNvSpPr>
            <a:spLocks noChangeArrowheads="1"/>
          </p:cNvSpPr>
          <p:nvPr/>
        </p:nvSpPr>
        <p:spPr bwMode="auto">
          <a:xfrm>
            <a:off x="18254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5" name="Oval 145"/>
          <p:cNvSpPr>
            <a:spLocks noChangeArrowheads="1"/>
          </p:cNvSpPr>
          <p:nvPr/>
        </p:nvSpPr>
        <p:spPr bwMode="auto">
          <a:xfrm>
            <a:off x="1673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" name="Oval 146"/>
          <p:cNvSpPr>
            <a:spLocks noChangeArrowheads="1"/>
          </p:cNvSpPr>
          <p:nvPr/>
        </p:nvSpPr>
        <p:spPr bwMode="auto">
          <a:xfrm>
            <a:off x="1673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7" name="Oval 153"/>
          <p:cNvSpPr>
            <a:spLocks noChangeArrowheads="1"/>
          </p:cNvSpPr>
          <p:nvPr/>
        </p:nvSpPr>
        <p:spPr bwMode="auto">
          <a:xfrm>
            <a:off x="9872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8" name="Oval 165"/>
          <p:cNvSpPr>
            <a:spLocks noChangeArrowheads="1"/>
          </p:cNvSpPr>
          <p:nvPr/>
        </p:nvSpPr>
        <p:spPr bwMode="auto">
          <a:xfrm>
            <a:off x="19778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9" name="Oval 167"/>
          <p:cNvSpPr>
            <a:spLocks noChangeArrowheads="1"/>
          </p:cNvSpPr>
          <p:nvPr/>
        </p:nvSpPr>
        <p:spPr bwMode="auto">
          <a:xfrm>
            <a:off x="19778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0" name="Oval 168"/>
          <p:cNvSpPr>
            <a:spLocks noChangeArrowheads="1"/>
          </p:cNvSpPr>
          <p:nvPr/>
        </p:nvSpPr>
        <p:spPr bwMode="auto">
          <a:xfrm>
            <a:off x="15968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1" name="Oval 141"/>
          <p:cNvSpPr>
            <a:spLocks noChangeArrowheads="1"/>
          </p:cNvSpPr>
          <p:nvPr/>
        </p:nvSpPr>
        <p:spPr bwMode="auto">
          <a:xfrm>
            <a:off x="1520687" y="3428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2" name="Oval 142"/>
          <p:cNvSpPr>
            <a:spLocks noChangeArrowheads="1"/>
          </p:cNvSpPr>
          <p:nvPr/>
        </p:nvSpPr>
        <p:spPr bwMode="auto">
          <a:xfrm>
            <a:off x="1673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3" name="Oval 143"/>
          <p:cNvSpPr>
            <a:spLocks noChangeArrowheads="1"/>
          </p:cNvSpPr>
          <p:nvPr/>
        </p:nvSpPr>
        <p:spPr bwMode="auto">
          <a:xfrm>
            <a:off x="19016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4" name="Oval 144"/>
          <p:cNvSpPr>
            <a:spLocks noChangeArrowheads="1"/>
          </p:cNvSpPr>
          <p:nvPr/>
        </p:nvSpPr>
        <p:spPr bwMode="auto">
          <a:xfrm>
            <a:off x="19016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5" name="Oval 145"/>
          <p:cNvSpPr>
            <a:spLocks noChangeArrowheads="1"/>
          </p:cNvSpPr>
          <p:nvPr/>
        </p:nvSpPr>
        <p:spPr bwMode="auto">
          <a:xfrm>
            <a:off x="17492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6" name="Oval 146"/>
          <p:cNvSpPr>
            <a:spLocks noChangeArrowheads="1"/>
          </p:cNvSpPr>
          <p:nvPr/>
        </p:nvSpPr>
        <p:spPr bwMode="auto">
          <a:xfrm>
            <a:off x="17492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7" name="Oval 153"/>
          <p:cNvSpPr>
            <a:spLocks noChangeArrowheads="1"/>
          </p:cNvSpPr>
          <p:nvPr/>
        </p:nvSpPr>
        <p:spPr bwMode="auto">
          <a:xfrm>
            <a:off x="15968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8" name="Oval 165"/>
          <p:cNvSpPr>
            <a:spLocks noChangeArrowheads="1"/>
          </p:cNvSpPr>
          <p:nvPr/>
        </p:nvSpPr>
        <p:spPr bwMode="auto">
          <a:xfrm>
            <a:off x="20540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9" name="Oval 167"/>
          <p:cNvSpPr>
            <a:spLocks noChangeArrowheads="1"/>
          </p:cNvSpPr>
          <p:nvPr/>
        </p:nvSpPr>
        <p:spPr bwMode="auto">
          <a:xfrm>
            <a:off x="20540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0" name="Oval 168"/>
          <p:cNvSpPr>
            <a:spLocks noChangeArrowheads="1"/>
          </p:cNvSpPr>
          <p:nvPr/>
        </p:nvSpPr>
        <p:spPr bwMode="auto">
          <a:xfrm>
            <a:off x="17492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4" name="Oval 140"/>
          <p:cNvSpPr>
            <a:spLocks noChangeArrowheads="1"/>
          </p:cNvSpPr>
          <p:nvPr/>
        </p:nvSpPr>
        <p:spPr bwMode="auto">
          <a:xfrm>
            <a:off x="2130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1" name="Oval 143"/>
          <p:cNvSpPr>
            <a:spLocks noChangeArrowheads="1"/>
          </p:cNvSpPr>
          <p:nvPr/>
        </p:nvSpPr>
        <p:spPr bwMode="auto">
          <a:xfrm>
            <a:off x="2054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1" name="Oval 140"/>
          <p:cNvSpPr>
            <a:spLocks noChangeArrowheads="1"/>
          </p:cNvSpPr>
          <p:nvPr/>
        </p:nvSpPr>
        <p:spPr bwMode="auto">
          <a:xfrm>
            <a:off x="13682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2" name="Oval 141"/>
          <p:cNvSpPr>
            <a:spLocks noChangeArrowheads="1"/>
          </p:cNvSpPr>
          <p:nvPr/>
        </p:nvSpPr>
        <p:spPr bwMode="auto">
          <a:xfrm>
            <a:off x="1139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3" name="Oval 142"/>
          <p:cNvSpPr>
            <a:spLocks noChangeArrowheads="1"/>
          </p:cNvSpPr>
          <p:nvPr/>
        </p:nvSpPr>
        <p:spPr bwMode="auto">
          <a:xfrm>
            <a:off x="12920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4" name="Oval 143"/>
          <p:cNvSpPr>
            <a:spLocks noChangeArrowheads="1"/>
          </p:cNvSpPr>
          <p:nvPr/>
        </p:nvSpPr>
        <p:spPr bwMode="auto">
          <a:xfrm>
            <a:off x="15206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5" name="Oval 144"/>
          <p:cNvSpPr>
            <a:spLocks noChangeArrowheads="1"/>
          </p:cNvSpPr>
          <p:nvPr/>
        </p:nvSpPr>
        <p:spPr bwMode="auto">
          <a:xfrm>
            <a:off x="1520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6" name="Oval 145"/>
          <p:cNvSpPr>
            <a:spLocks noChangeArrowheads="1"/>
          </p:cNvSpPr>
          <p:nvPr/>
        </p:nvSpPr>
        <p:spPr bwMode="auto">
          <a:xfrm>
            <a:off x="1368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7" name="Oval 146"/>
          <p:cNvSpPr>
            <a:spLocks noChangeArrowheads="1"/>
          </p:cNvSpPr>
          <p:nvPr/>
        </p:nvSpPr>
        <p:spPr bwMode="auto">
          <a:xfrm>
            <a:off x="1368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8" name="Oval 153"/>
          <p:cNvSpPr>
            <a:spLocks noChangeArrowheads="1"/>
          </p:cNvSpPr>
          <p:nvPr/>
        </p:nvSpPr>
        <p:spPr bwMode="auto">
          <a:xfrm>
            <a:off x="12158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9" name="Oval 155"/>
          <p:cNvSpPr>
            <a:spLocks noChangeArrowheads="1"/>
          </p:cNvSpPr>
          <p:nvPr/>
        </p:nvSpPr>
        <p:spPr bwMode="auto">
          <a:xfrm>
            <a:off x="11396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0" name="Oval 165"/>
          <p:cNvSpPr>
            <a:spLocks noChangeArrowheads="1"/>
          </p:cNvSpPr>
          <p:nvPr/>
        </p:nvSpPr>
        <p:spPr bwMode="auto">
          <a:xfrm>
            <a:off x="16730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1" name="Oval 167"/>
          <p:cNvSpPr>
            <a:spLocks noChangeArrowheads="1"/>
          </p:cNvSpPr>
          <p:nvPr/>
        </p:nvSpPr>
        <p:spPr bwMode="auto">
          <a:xfrm>
            <a:off x="16730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2" name="Oval 168"/>
          <p:cNvSpPr>
            <a:spLocks noChangeArrowheads="1"/>
          </p:cNvSpPr>
          <p:nvPr/>
        </p:nvSpPr>
        <p:spPr bwMode="auto">
          <a:xfrm>
            <a:off x="1368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3" name="Oval 141"/>
          <p:cNvSpPr>
            <a:spLocks noChangeArrowheads="1"/>
          </p:cNvSpPr>
          <p:nvPr/>
        </p:nvSpPr>
        <p:spPr bwMode="auto">
          <a:xfrm>
            <a:off x="987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4" name="Oval 142"/>
          <p:cNvSpPr>
            <a:spLocks noChangeArrowheads="1"/>
          </p:cNvSpPr>
          <p:nvPr/>
        </p:nvSpPr>
        <p:spPr bwMode="auto">
          <a:xfrm>
            <a:off x="9872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5" name="Oval 143"/>
          <p:cNvSpPr>
            <a:spLocks noChangeArrowheads="1"/>
          </p:cNvSpPr>
          <p:nvPr/>
        </p:nvSpPr>
        <p:spPr bwMode="auto">
          <a:xfrm>
            <a:off x="12158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6" name="Oval 144"/>
          <p:cNvSpPr>
            <a:spLocks noChangeArrowheads="1"/>
          </p:cNvSpPr>
          <p:nvPr/>
        </p:nvSpPr>
        <p:spPr bwMode="auto">
          <a:xfrm>
            <a:off x="12920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7" name="Oval 145"/>
          <p:cNvSpPr>
            <a:spLocks noChangeArrowheads="1"/>
          </p:cNvSpPr>
          <p:nvPr/>
        </p:nvSpPr>
        <p:spPr bwMode="auto">
          <a:xfrm>
            <a:off x="11396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8" name="Oval 146"/>
          <p:cNvSpPr>
            <a:spLocks noChangeArrowheads="1"/>
          </p:cNvSpPr>
          <p:nvPr/>
        </p:nvSpPr>
        <p:spPr bwMode="auto">
          <a:xfrm>
            <a:off x="11396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9" name="Oval 153"/>
          <p:cNvSpPr>
            <a:spLocks noChangeArrowheads="1"/>
          </p:cNvSpPr>
          <p:nvPr/>
        </p:nvSpPr>
        <p:spPr bwMode="auto">
          <a:xfrm>
            <a:off x="987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0" name="Oval 165"/>
          <p:cNvSpPr>
            <a:spLocks noChangeArrowheads="1"/>
          </p:cNvSpPr>
          <p:nvPr/>
        </p:nvSpPr>
        <p:spPr bwMode="auto">
          <a:xfrm>
            <a:off x="14444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1" name="Oval 167"/>
          <p:cNvSpPr>
            <a:spLocks noChangeArrowheads="1"/>
          </p:cNvSpPr>
          <p:nvPr/>
        </p:nvSpPr>
        <p:spPr bwMode="auto">
          <a:xfrm>
            <a:off x="14444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2" name="Oval 168"/>
          <p:cNvSpPr>
            <a:spLocks noChangeArrowheads="1"/>
          </p:cNvSpPr>
          <p:nvPr/>
        </p:nvSpPr>
        <p:spPr bwMode="auto">
          <a:xfrm>
            <a:off x="10634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3" name="Oval 141"/>
          <p:cNvSpPr>
            <a:spLocks noChangeArrowheads="1"/>
          </p:cNvSpPr>
          <p:nvPr/>
        </p:nvSpPr>
        <p:spPr bwMode="auto">
          <a:xfrm>
            <a:off x="987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4" name="Oval 142"/>
          <p:cNvSpPr>
            <a:spLocks noChangeArrowheads="1"/>
          </p:cNvSpPr>
          <p:nvPr/>
        </p:nvSpPr>
        <p:spPr bwMode="auto">
          <a:xfrm>
            <a:off x="11396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5" name="Oval 143"/>
          <p:cNvSpPr>
            <a:spLocks noChangeArrowheads="1"/>
          </p:cNvSpPr>
          <p:nvPr/>
        </p:nvSpPr>
        <p:spPr bwMode="auto">
          <a:xfrm>
            <a:off x="1368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6" name="Oval 144"/>
          <p:cNvSpPr>
            <a:spLocks noChangeArrowheads="1"/>
          </p:cNvSpPr>
          <p:nvPr/>
        </p:nvSpPr>
        <p:spPr bwMode="auto">
          <a:xfrm>
            <a:off x="1368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7" name="Oval 145"/>
          <p:cNvSpPr>
            <a:spLocks noChangeArrowheads="1"/>
          </p:cNvSpPr>
          <p:nvPr/>
        </p:nvSpPr>
        <p:spPr bwMode="auto">
          <a:xfrm>
            <a:off x="1215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8" name="Oval 146"/>
          <p:cNvSpPr>
            <a:spLocks noChangeArrowheads="1"/>
          </p:cNvSpPr>
          <p:nvPr/>
        </p:nvSpPr>
        <p:spPr bwMode="auto">
          <a:xfrm>
            <a:off x="12158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9" name="Oval 153"/>
          <p:cNvSpPr>
            <a:spLocks noChangeArrowheads="1"/>
          </p:cNvSpPr>
          <p:nvPr/>
        </p:nvSpPr>
        <p:spPr bwMode="auto">
          <a:xfrm>
            <a:off x="10634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0" name="Oval 165"/>
          <p:cNvSpPr>
            <a:spLocks noChangeArrowheads="1"/>
          </p:cNvSpPr>
          <p:nvPr/>
        </p:nvSpPr>
        <p:spPr bwMode="auto">
          <a:xfrm>
            <a:off x="1520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1" name="Oval 167"/>
          <p:cNvSpPr>
            <a:spLocks noChangeArrowheads="1"/>
          </p:cNvSpPr>
          <p:nvPr/>
        </p:nvSpPr>
        <p:spPr bwMode="auto">
          <a:xfrm>
            <a:off x="15206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2" name="Oval 168"/>
          <p:cNvSpPr>
            <a:spLocks noChangeArrowheads="1"/>
          </p:cNvSpPr>
          <p:nvPr/>
        </p:nvSpPr>
        <p:spPr bwMode="auto">
          <a:xfrm>
            <a:off x="12158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3" name="Oval 140"/>
          <p:cNvSpPr>
            <a:spLocks noChangeArrowheads="1"/>
          </p:cNvSpPr>
          <p:nvPr/>
        </p:nvSpPr>
        <p:spPr bwMode="auto">
          <a:xfrm>
            <a:off x="17492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4" name="Oval 141"/>
          <p:cNvSpPr>
            <a:spLocks noChangeArrowheads="1"/>
          </p:cNvSpPr>
          <p:nvPr/>
        </p:nvSpPr>
        <p:spPr bwMode="auto">
          <a:xfrm>
            <a:off x="1520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5" name="Oval 142"/>
          <p:cNvSpPr>
            <a:spLocks noChangeArrowheads="1"/>
          </p:cNvSpPr>
          <p:nvPr/>
        </p:nvSpPr>
        <p:spPr bwMode="auto">
          <a:xfrm>
            <a:off x="16730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6" name="Oval 143"/>
          <p:cNvSpPr>
            <a:spLocks noChangeArrowheads="1"/>
          </p:cNvSpPr>
          <p:nvPr/>
        </p:nvSpPr>
        <p:spPr bwMode="auto">
          <a:xfrm>
            <a:off x="1901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7" name="Oval 144"/>
          <p:cNvSpPr>
            <a:spLocks noChangeArrowheads="1"/>
          </p:cNvSpPr>
          <p:nvPr/>
        </p:nvSpPr>
        <p:spPr bwMode="auto">
          <a:xfrm>
            <a:off x="18254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8" name="Oval 145"/>
          <p:cNvSpPr>
            <a:spLocks noChangeArrowheads="1"/>
          </p:cNvSpPr>
          <p:nvPr/>
        </p:nvSpPr>
        <p:spPr bwMode="auto">
          <a:xfrm>
            <a:off x="1673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9" name="Oval 146"/>
          <p:cNvSpPr>
            <a:spLocks noChangeArrowheads="1"/>
          </p:cNvSpPr>
          <p:nvPr/>
        </p:nvSpPr>
        <p:spPr bwMode="auto">
          <a:xfrm>
            <a:off x="1749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0" name="Oval 153"/>
          <p:cNvSpPr>
            <a:spLocks noChangeArrowheads="1"/>
          </p:cNvSpPr>
          <p:nvPr/>
        </p:nvSpPr>
        <p:spPr bwMode="auto">
          <a:xfrm>
            <a:off x="15206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1" name="Oval 155"/>
          <p:cNvSpPr>
            <a:spLocks noChangeArrowheads="1"/>
          </p:cNvSpPr>
          <p:nvPr/>
        </p:nvSpPr>
        <p:spPr bwMode="auto">
          <a:xfrm>
            <a:off x="15206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2" name="Oval 168"/>
          <p:cNvSpPr>
            <a:spLocks noChangeArrowheads="1"/>
          </p:cNvSpPr>
          <p:nvPr/>
        </p:nvSpPr>
        <p:spPr bwMode="auto">
          <a:xfrm>
            <a:off x="17492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3" name="Oval 141"/>
          <p:cNvSpPr>
            <a:spLocks noChangeArrowheads="1"/>
          </p:cNvSpPr>
          <p:nvPr/>
        </p:nvSpPr>
        <p:spPr bwMode="auto">
          <a:xfrm>
            <a:off x="1368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4" name="Oval 142"/>
          <p:cNvSpPr>
            <a:spLocks noChangeArrowheads="1"/>
          </p:cNvSpPr>
          <p:nvPr/>
        </p:nvSpPr>
        <p:spPr bwMode="auto">
          <a:xfrm>
            <a:off x="14444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5" name="Oval 143"/>
          <p:cNvSpPr>
            <a:spLocks noChangeArrowheads="1"/>
          </p:cNvSpPr>
          <p:nvPr/>
        </p:nvSpPr>
        <p:spPr bwMode="auto">
          <a:xfrm>
            <a:off x="16730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6" name="Oval 144"/>
          <p:cNvSpPr>
            <a:spLocks noChangeArrowheads="1"/>
          </p:cNvSpPr>
          <p:nvPr/>
        </p:nvSpPr>
        <p:spPr bwMode="auto">
          <a:xfrm>
            <a:off x="16730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7" name="Oval 145"/>
          <p:cNvSpPr>
            <a:spLocks noChangeArrowheads="1"/>
          </p:cNvSpPr>
          <p:nvPr/>
        </p:nvSpPr>
        <p:spPr bwMode="auto">
          <a:xfrm>
            <a:off x="15206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8" name="Oval 146"/>
          <p:cNvSpPr>
            <a:spLocks noChangeArrowheads="1"/>
          </p:cNvSpPr>
          <p:nvPr/>
        </p:nvSpPr>
        <p:spPr bwMode="auto">
          <a:xfrm>
            <a:off x="15206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9" name="Oval 153"/>
          <p:cNvSpPr>
            <a:spLocks noChangeArrowheads="1"/>
          </p:cNvSpPr>
          <p:nvPr/>
        </p:nvSpPr>
        <p:spPr bwMode="auto">
          <a:xfrm>
            <a:off x="8348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0" name="Oval 165"/>
          <p:cNvSpPr>
            <a:spLocks noChangeArrowheads="1"/>
          </p:cNvSpPr>
          <p:nvPr/>
        </p:nvSpPr>
        <p:spPr bwMode="auto">
          <a:xfrm>
            <a:off x="18254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1" name="Oval 167"/>
          <p:cNvSpPr>
            <a:spLocks noChangeArrowheads="1"/>
          </p:cNvSpPr>
          <p:nvPr/>
        </p:nvSpPr>
        <p:spPr bwMode="auto">
          <a:xfrm>
            <a:off x="18254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2" name="Oval 168"/>
          <p:cNvSpPr>
            <a:spLocks noChangeArrowheads="1"/>
          </p:cNvSpPr>
          <p:nvPr/>
        </p:nvSpPr>
        <p:spPr bwMode="auto">
          <a:xfrm>
            <a:off x="14444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3" name="Oval 141"/>
          <p:cNvSpPr>
            <a:spLocks noChangeArrowheads="1"/>
          </p:cNvSpPr>
          <p:nvPr/>
        </p:nvSpPr>
        <p:spPr bwMode="auto">
          <a:xfrm>
            <a:off x="13682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4" name="Oval 142"/>
          <p:cNvSpPr>
            <a:spLocks noChangeArrowheads="1"/>
          </p:cNvSpPr>
          <p:nvPr/>
        </p:nvSpPr>
        <p:spPr bwMode="auto">
          <a:xfrm>
            <a:off x="15206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5" name="Oval 143"/>
          <p:cNvSpPr>
            <a:spLocks noChangeArrowheads="1"/>
          </p:cNvSpPr>
          <p:nvPr/>
        </p:nvSpPr>
        <p:spPr bwMode="auto">
          <a:xfrm>
            <a:off x="17492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6" name="Oval 144"/>
          <p:cNvSpPr>
            <a:spLocks noChangeArrowheads="1"/>
          </p:cNvSpPr>
          <p:nvPr/>
        </p:nvSpPr>
        <p:spPr bwMode="auto">
          <a:xfrm>
            <a:off x="1749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7" name="Oval 145"/>
          <p:cNvSpPr>
            <a:spLocks noChangeArrowheads="1"/>
          </p:cNvSpPr>
          <p:nvPr/>
        </p:nvSpPr>
        <p:spPr bwMode="auto">
          <a:xfrm>
            <a:off x="15968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8" name="Oval 146"/>
          <p:cNvSpPr>
            <a:spLocks noChangeArrowheads="1"/>
          </p:cNvSpPr>
          <p:nvPr/>
        </p:nvSpPr>
        <p:spPr bwMode="auto">
          <a:xfrm>
            <a:off x="1596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9" name="Oval 153"/>
          <p:cNvSpPr>
            <a:spLocks noChangeArrowheads="1"/>
          </p:cNvSpPr>
          <p:nvPr/>
        </p:nvSpPr>
        <p:spPr bwMode="auto">
          <a:xfrm>
            <a:off x="14444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0" name="Oval 165"/>
          <p:cNvSpPr>
            <a:spLocks noChangeArrowheads="1"/>
          </p:cNvSpPr>
          <p:nvPr/>
        </p:nvSpPr>
        <p:spPr bwMode="auto">
          <a:xfrm>
            <a:off x="1901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1" name="Oval 167"/>
          <p:cNvSpPr>
            <a:spLocks noChangeArrowheads="1"/>
          </p:cNvSpPr>
          <p:nvPr/>
        </p:nvSpPr>
        <p:spPr bwMode="auto">
          <a:xfrm>
            <a:off x="1901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2" name="Oval 168"/>
          <p:cNvSpPr>
            <a:spLocks noChangeArrowheads="1"/>
          </p:cNvSpPr>
          <p:nvPr/>
        </p:nvSpPr>
        <p:spPr bwMode="auto">
          <a:xfrm>
            <a:off x="15968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3" name="Oval 140"/>
          <p:cNvSpPr>
            <a:spLocks noChangeArrowheads="1"/>
          </p:cNvSpPr>
          <p:nvPr/>
        </p:nvSpPr>
        <p:spPr bwMode="auto">
          <a:xfrm>
            <a:off x="19778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4" name="Oval 143"/>
          <p:cNvSpPr>
            <a:spLocks noChangeArrowheads="1"/>
          </p:cNvSpPr>
          <p:nvPr/>
        </p:nvSpPr>
        <p:spPr bwMode="auto">
          <a:xfrm>
            <a:off x="19016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5" name="Oval 140"/>
          <p:cNvSpPr>
            <a:spLocks noChangeArrowheads="1"/>
          </p:cNvSpPr>
          <p:nvPr/>
        </p:nvSpPr>
        <p:spPr bwMode="auto">
          <a:xfrm>
            <a:off x="1139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6" name="Oval 141"/>
          <p:cNvSpPr>
            <a:spLocks noChangeArrowheads="1"/>
          </p:cNvSpPr>
          <p:nvPr/>
        </p:nvSpPr>
        <p:spPr bwMode="auto">
          <a:xfrm>
            <a:off x="9110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7" name="Oval 142"/>
          <p:cNvSpPr>
            <a:spLocks noChangeArrowheads="1"/>
          </p:cNvSpPr>
          <p:nvPr/>
        </p:nvSpPr>
        <p:spPr bwMode="auto">
          <a:xfrm>
            <a:off x="10634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8" name="Oval 143"/>
          <p:cNvSpPr>
            <a:spLocks noChangeArrowheads="1"/>
          </p:cNvSpPr>
          <p:nvPr/>
        </p:nvSpPr>
        <p:spPr bwMode="auto">
          <a:xfrm>
            <a:off x="12920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9" name="Oval 144"/>
          <p:cNvSpPr>
            <a:spLocks noChangeArrowheads="1"/>
          </p:cNvSpPr>
          <p:nvPr/>
        </p:nvSpPr>
        <p:spPr bwMode="auto">
          <a:xfrm>
            <a:off x="1292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0" name="Oval 145"/>
          <p:cNvSpPr>
            <a:spLocks noChangeArrowheads="1"/>
          </p:cNvSpPr>
          <p:nvPr/>
        </p:nvSpPr>
        <p:spPr bwMode="auto">
          <a:xfrm>
            <a:off x="1139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1" name="Oval 146"/>
          <p:cNvSpPr>
            <a:spLocks noChangeArrowheads="1"/>
          </p:cNvSpPr>
          <p:nvPr/>
        </p:nvSpPr>
        <p:spPr bwMode="auto">
          <a:xfrm>
            <a:off x="11396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2" name="Oval 153"/>
          <p:cNvSpPr>
            <a:spLocks noChangeArrowheads="1"/>
          </p:cNvSpPr>
          <p:nvPr/>
        </p:nvSpPr>
        <p:spPr bwMode="auto">
          <a:xfrm>
            <a:off x="9872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3" name="Oval 155"/>
          <p:cNvSpPr>
            <a:spLocks noChangeArrowheads="1"/>
          </p:cNvSpPr>
          <p:nvPr/>
        </p:nvSpPr>
        <p:spPr bwMode="auto">
          <a:xfrm>
            <a:off x="9110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4" name="Oval 165"/>
          <p:cNvSpPr>
            <a:spLocks noChangeArrowheads="1"/>
          </p:cNvSpPr>
          <p:nvPr/>
        </p:nvSpPr>
        <p:spPr bwMode="auto">
          <a:xfrm>
            <a:off x="14444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5" name="Oval 167"/>
          <p:cNvSpPr>
            <a:spLocks noChangeArrowheads="1"/>
          </p:cNvSpPr>
          <p:nvPr/>
        </p:nvSpPr>
        <p:spPr bwMode="auto">
          <a:xfrm>
            <a:off x="14444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6" name="Oval 168"/>
          <p:cNvSpPr>
            <a:spLocks noChangeArrowheads="1"/>
          </p:cNvSpPr>
          <p:nvPr/>
        </p:nvSpPr>
        <p:spPr bwMode="auto">
          <a:xfrm>
            <a:off x="1139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7" name="Oval 141"/>
          <p:cNvSpPr>
            <a:spLocks noChangeArrowheads="1"/>
          </p:cNvSpPr>
          <p:nvPr/>
        </p:nvSpPr>
        <p:spPr bwMode="auto">
          <a:xfrm>
            <a:off x="7586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8" name="Oval 142"/>
          <p:cNvSpPr>
            <a:spLocks noChangeArrowheads="1"/>
          </p:cNvSpPr>
          <p:nvPr/>
        </p:nvSpPr>
        <p:spPr bwMode="auto">
          <a:xfrm>
            <a:off x="758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9" name="Oval 143"/>
          <p:cNvSpPr>
            <a:spLocks noChangeArrowheads="1"/>
          </p:cNvSpPr>
          <p:nvPr/>
        </p:nvSpPr>
        <p:spPr bwMode="auto">
          <a:xfrm>
            <a:off x="987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0" name="Oval 144"/>
          <p:cNvSpPr>
            <a:spLocks noChangeArrowheads="1"/>
          </p:cNvSpPr>
          <p:nvPr/>
        </p:nvSpPr>
        <p:spPr bwMode="auto">
          <a:xfrm>
            <a:off x="10634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1" name="Oval 145"/>
          <p:cNvSpPr>
            <a:spLocks noChangeArrowheads="1"/>
          </p:cNvSpPr>
          <p:nvPr/>
        </p:nvSpPr>
        <p:spPr bwMode="auto">
          <a:xfrm>
            <a:off x="911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2" name="Oval 146"/>
          <p:cNvSpPr>
            <a:spLocks noChangeArrowheads="1"/>
          </p:cNvSpPr>
          <p:nvPr/>
        </p:nvSpPr>
        <p:spPr bwMode="auto">
          <a:xfrm>
            <a:off x="911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3" name="Oval 153"/>
          <p:cNvSpPr>
            <a:spLocks noChangeArrowheads="1"/>
          </p:cNvSpPr>
          <p:nvPr/>
        </p:nvSpPr>
        <p:spPr bwMode="auto">
          <a:xfrm>
            <a:off x="758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4" name="Oval 165"/>
          <p:cNvSpPr>
            <a:spLocks noChangeArrowheads="1"/>
          </p:cNvSpPr>
          <p:nvPr/>
        </p:nvSpPr>
        <p:spPr bwMode="auto">
          <a:xfrm>
            <a:off x="12158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5" name="Oval 167"/>
          <p:cNvSpPr>
            <a:spLocks noChangeArrowheads="1"/>
          </p:cNvSpPr>
          <p:nvPr/>
        </p:nvSpPr>
        <p:spPr bwMode="auto">
          <a:xfrm>
            <a:off x="1215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6" name="Oval 168"/>
          <p:cNvSpPr>
            <a:spLocks noChangeArrowheads="1"/>
          </p:cNvSpPr>
          <p:nvPr/>
        </p:nvSpPr>
        <p:spPr bwMode="auto">
          <a:xfrm>
            <a:off x="834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7" name="Oval 141"/>
          <p:cNvSpPr>
            <a:spLocks noChangeArrowheads="1"/>
          </p:cNvSpPr>
          <p:nvPr/>
        </p:nvSpPr>
        <p:spPr bwMode="auto">
          <a:xfrm>
            <a:off x="7586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8" name="Oval 142"/>
          <p:cNvSpPr>
            <a:spLocks noChangeArrowheads="1"/>
          </p:cNvSpPr>
          <p:nvPr/>
        </p:nvSpPr>
        <p:spPr bwMode="auto">
          <a:xfrm>
            <a:off x="911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9" name="Oval 143"/>
          <p:cNvSpPr>
            <a:spLocks noChangeArrowheads="1"/>
          </p:cNvSpPr>
          <p:nvPr/>
        </p:nvSpPr>
        <p:spPr bwMode="auto">
          <a:xfrm>
            <a:off x="1139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0" name="Oval 144"/>
          <p:cNvSpPr>
            <a:spLocks noChangeArrowheads="1"/>
          </p:cNvSpPr>
          <p:nvPr/>
        </p:nvSpPr>
        <p:spPr bwMode="auto">
          <a:xfrm>
            <a:off x="11396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1" name="Oval 145"/>
          <p:cNvSpPr>
            <a:spLocks noChangeArrowheads="1"/>
          </p:cNvSpPr>
          <p:nvPr/>
        </p:nvSpPr>
        <p:spPr bwMode="auto">
          <a:xfrm>
            <a:off x="987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2" name="Oval 146"/>
          <p:cNvSpPr>
            <a:spLocks noChangeArrowheads="1"/>
          </p:cNvSpPr>
          <p:nvPr/>
        </p:nvSpPr>
        <p:spPr bwMode="auto">
          <a:xfrm>
            <a:off x="987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3" name="Oval 153"/>
          <p:cNvSpPr>
            <a:spLocks noChangeArrowheads="1"/>
          </p:cNvSpPr>
          <p:nvPr/>
        </p:nvSpPr>
        <p:spPr bwMode="auto">
          <a:xfrm>
            <a:off x="834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4" name="Oval 165"/>
          <p:cNvSpPr>
            <a:spLocks noChangeArrowheads="1"/>
          </p:cNvSpPr>
          <p:nvPr/>
        </p:nvSpPr>
        <p:spPr bwMode="auto">
          <a:xfrm>
            <a:off x="1292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5" name="Oval 167"/>
          <p:cNvSpPr>
            <a:spLocks noChangeArrowheads="1"/>
          </p:cNvSpPr>
          <p:nvPr/>
        </p:nvSpPr>
        <p:spPr bwMode="auto">
          <a:xfrm>
            <a:off x="12920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6" name="Oval 168"/>
          <p:cNvSpPr>
            <a:spLocks noChangeArrowheads="1"/>
          </p:cNvSpPr>
          <p:nvPr/>
        </p:nvSpPr>
        <p:spPr bwMode="auto">
          <a:xfrm>
            <a:off x="987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7" name="Oval 140"/>
          <p:cNvSpPr>
            <a:spLocks noChangeArrowheads="1"/>
          </p:cNvSpPr>
          <p:nvPr/>
        </p:nvSpPr>
        <p:spPr bwMode="auto">
          <a:xfrm>
            <a:off x="1520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8" name="Oval 141"/>
          <p:cNvSpPr>
            <a:spLocks noChangeArrowheads="1"/>
          </p:cNvSpPr>
          <p:nvPr/>
        </p:nvSpPr>
        <p:spPr bwMode="auto">
          <a:xfrm>
            <a:off x="12920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" name="Oval 142"/>
          <p:cNvSpPr>
            <a:spLocks noChangeArrowheads="1"/>
          </p:cNvSpPr>
          <p:nvPr/>
        </p:nvSpPr>
        <p:spPr bwMode="auto">
          <a:xfrm>
            <a:off x="14444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0" name="Oval 143"/>
          <p:cNvSpPr>
            <a:spLocks noChangeArrowheads="1"/>
          </p:cNvSpPr>
          <p:nvPr/>
        </p:nvSpPr>
        <p:spPr bwMode="auto">
          <a:xfrm>
            <a:off x="1673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1" name="Oval 144"/>
          <p:cNvSpPr>
            <a:spLocks noChangeArrowheads="1"/>
          </p:cNvSpPr>
          <p:nvPr/>
        </p:nvSpPr>
        <p:spPr bwMode="auto">
          <a:xfrm>
            <a:off x="15968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2" name="Oval 145"/>
          <p:cNvSpPr>
            <a:spLocks noChangeArrowheads="1"/>
          </p:cNvSpPr>
          <p:nvPr/>
        </p:nvSpPr>
        <p:spPr bwMode="auto">
          <a:xfrm>
            <a:off x="14444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3" name="Oval 146"/>
          <p:cNvSpPr>
            <a:spLocks noChangeArrowheads="1"/>
          </p:cNvSpPr>
          <p:nvPr/>
        </p:nvSpPr>
        <p:spPr bwMode="auto">
          <a:xfrm>
            <a:off x="1520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4" name="Oval 153"/>
          <p:cNvSpPr>
            <a:spLocks noChangeArrowheads="1"/>
          </p:cNvSpPr>
          <p:nvPr/>
        </p:nvSpPr>
        <p:spPr bwMode="auto">
          <a:xfrm>
            <a:off x="1292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5" name="Oval 155"/>
          <p:cNvSpPr>
            <a:spLocks noChangeArrowheads="1"/>
          </p:cNvSpPr>
          <p:nvPr/>
        </p:nvSpPr>
        <p:spPr bwMode="auto">
          <a:xfrm>
            <a:off x="12920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6" name="Oval 168"/>
          <p:cNvSpPr>
            <a:spLocks noChangeArrowheads="1"/>
          </p:cNvSpPr>
          <p:nvPr/>
        </p:nvSpPr>
        <p:spPr bwMode="auto">
          <a:xfrm>
            <a:off x="1520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7" name="Oval 141"/>
          <p:cNvSpPr>
            <a:spLocks noChangeArrowheads="1"/>
          </p:cNvSpPr>
          <p:nvPr/>
        </p:nvSpPr>
        <p:spPr bwMode="auto">
          <a:xfrm>
            <a:off x="1139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8" name="Oval 142"/>
          <p:cNvSpPr>
            <a:spLocks noChangeArrowheads="1"/>
          </p:cNvSpPr>
          <p:nvPr/>
        </p:nvSpPr>
        <p:spPr bwMode="auto">
          <a:xfrm>
            <a:off x="1215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9" name="Oval 143"/>
          <p:cNvSpPr>
            <a:spLocks noChangeArrowheads="1"/>
          </p:cNvSpPr>
          <p:nvPr/>
        </p:nvSpPr>
        <p:spPr bwMode="auto">
          <a:xfrm>
            <a:off x="14444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0" name="Oval 144"/>
          <p:cNvSpPr>
            <a:spLocks noChangeArrowheads="1"/>
          </p:cNvSpPr>
          <p:nvPr/>
        </p:nvSpPr>
        <p:spPr bwMode="auto">
          <a:xfrm>
            <a:off x="14444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1" name="Oval 145"/>
          <p:cNvSpPr>
            <a:spLocks noChangeArrowheads="1"/>
          </p:cNvSpPr>
          <p:nvPr/>
        </p:nvSpPr>
        <p:spPr bwMode="auto">
          <a:xfrm>
            <a:off x="12920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2" name="Oval 146"/>
          <p:cNvSpPr>
            <a:spLocks noChangeArrowheads="1"/>
          </p:cNvSpPr>
          <p:nvPr/>
        </p:nvSpPr>
        <p:spPr bwMode="auto">
          <a:xfrm>
            <a:off x="1292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3" name="Oval 153"/>
          <p:cNvSpPr>
            <a:spLocks noChangeArrowheads="1"/>
          </p:cNvSpPr>
          <p:nvPr/>
        </p:nvSpPr>
        <p:spPr bwMode="auto">
          <a:xfrm>
            <a:off x="606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4" name="Oval 165"/>
          <p:cNvSpPr>
            <a:spLocks noChangeArrowheads="1"/>
          </p:cNvSpPr>
          <p:nvPr/>
        </p:nvSpPr>
        <p:spPr bwMode="auto">
          <a:xfrm>
            <a:off x="15968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5" name="Oval 167"/>
          <p:cNvSpPr>
            <a:spLocks noChangeArrowheads="1"/>
          </p:cNvSpPr>
          <p:nvPr/>
        </p:nvSpPr>
        <p:spPr bwMode="auto">
          <a:xfrm>
            <a:off x="1596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6" name="Oval 168"/>
          <p:cNvSpPr>
            <a:spLocks noChangeArrowheads="1"/>
          </p:cNvSpPr>
          <p:nvPr/>
        </p:nvSpPr>
        <p:spPr bwMode="auto">
          <a:xfrm>
            <a:off x="12158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7" name="Oval 141"/>
          <p:cNvSpPr>
            <a:spLocks noChangeArrowheads="1"/>
          </p:cNvSpPr>
          <p:nvPr/>
        </p:nvSpPr>
        <p:spPr bwMode="auto">
          <a:xfrm>
            <a:off x="11396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8" name="Oval 142"/>
          <p:cNvSpPr>
            <a:spLocks noChangeArrowheads="1"/>
          </p:cNvSpPr>
          <p:nvPr/>
        </p:nvSpPr>
        <p:spPr bwMode="auto">
          <a:xfrm>
            <a:off x="12920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9" name="Oval 143"/>
          <p:cNvSpPr>
            <a:spLocks noChangeArrowheads="1"/>
          </p:cNvSpPr>
          <p:nvPr/>
        </p:nvSpPr>
        <p:spPr bwMode="auto">
          <a:xfrm>
            <a:off x="1520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0" name="Oval 144"/>
          <p:cNvSpPr>
            <a:spLocks noChangeArrowheads="1"/>
          </p:cNvSpPr>
          <p:nvPr/>
        </p:nvSpPr>
        <p:spPr bwMode="auto">
          <a:xfrm>
            <a:off x="1520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1" name="Oval 145"/>
          <p:cNvSpPr>
            <a:spLocks noChangeArrowheads="1"/>
          </p:cNvSpPr>
          <p:nvPr/>
        </p:nvSpPr>
        <p:spPr bwMode="auto">
          <a:xfrm>
            <a:off x="13682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2" name="Oval 146"/>
          <p:cNvSpPr>
            <a:spLocks noChangeArrowheads="1"/>
          </p:cNvSpPr>
          <p:nvPr/>
        </p:nvSpPr>
        <p:spPr bwMode="auto">
          <a:xfrm>
            <a:off x="1368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3" name="Oval 153"/>
          <p:cNvSpPr>
            <a:spLocks noChangeArrowheads="1"/>
          </p:cNvSpPr>
          <p:nvPr/>
        </p:nvSpPr>
        <p:spPr bwMode="auto">
          <a:xfrm>
            <a:off x="12158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4" name="Oval 165"/>
          <p:cNvSpPr>
            <a:spLocks noChangeArrowheads="1"/>
          </p:cNvSpPr>
          <p:nvPr/>
        </p:nvSpPr>
        <p:spPr bwMode="auto">
          <a:xfrm>
            <a:off x="1673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5" name="Oval 167"/>
          <p:cNvSpPr>
            <a:spLocks noChangeArrowheads="1"/>
          </p:cNvSpPr>
          <p:nvPr/>
        </p:nvSpPr>
        <p:spPr bwMode="auto">
          <a:xfrm>
            <a:off x="1673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6" name="Oval 168"/>
          <p:cNvSpPr>
            <a:spLocks noChangeArrowheads="1"/>
          </p:cNvSpPr>
          <p:nvPr/>
        </p:nvSpPr>
        <p:spPr bwMode="auto">
          <a:xfrm>
            <a:off x="13682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7" name="Oval 140"/>
          <p:cNvSpPr>
            <a:spLocks noChangeArrowheads="1"/>
          </p:cNvSpPr>
          <p:nvPr/>
        </p:nvSpPr>
        <p:spPr bwMode="auto">
          <a:xfrm>
            <a:off x="1749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8" name="Oval 143"/>
          <p:cNvSpPr>
            <a:spLocks noChangeArrowheads="1"/>
          </p:cNvSpPr>
          <p:nvPr/>
        </p:nvSpPr>
        <p:spPr bwMode="auto">
          <a:xfrm>
            <a:off x="1673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0" name="Rectangle 419"/>
          <p:cNvSpPr/>
          <p:nvPr/>
        </p:nvSpPr>
        <p:spPr>
          <a:xfrm>
            <a:off x="3733800" y="5436513"/>
            <a:ext cx="4343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n= numerosità del campione</a:t>
            </a:r>
            <a:endParaRPr lang="sv-SE" sz="2200" dirty="0"/>
          </a:p>
        </p:txBody>
      </p:sp>
      <p:sp>
        <p:nvSpPr>
          <p:cNvPr id="271" name="Oval 270"/>
          <p:cNvSpPr/>
          <p:nvPr/>
        </p:nvSpPr>
        <p:spPr>
          <a:xfrm>
            <a:off x="3505200" y="3810000"/>
            <a:ext cx="8382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2" name="Oval 140"/>
          <p:cNvSpPr>
            <a:spLocks noChangeArrowheads="1"/>
          </p:cNvSpPr>
          <p:nvPr/>
        </p:nvSpPr>
        <p:spPr bwMode="auto">
          <a:xfrm>
            <a:off x="36576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3" name="Oval 155"/>
          <p:cNvSpPr>
            <a:spLocks noChangeArrowheads="1"/>
          </p:cNvSpPr>
          <p:nvPr/>
        </p:nvSpPr>
        <p:spPr bwMode="auto">
          <a:xfrm>
            <a:off x="3810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5" name="Oval 167"/>
          <p:cNvSpPr>
            <a:spLocks noChangeArrowheads="1"/>
          </p:cNvSpPr>
          <p:nvPr/>
        </p:nvSpPr>
        <p:spPr bwMode="auto">
          <a:xfrm>
            <a:off x="41148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6" name="Oval 143"/>
          <p:cNvSpPr>
            <a:spLocks noChangeArrowheads="1"/>
          </p:cNvSpPr>
          <p:nvPr/>
        </p:nvSpPr>
        <p:spPr bwMode="auto">
          <a:xfrm>
            <a:off x="3657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7" name="Oval 144"/>
          <p:cNvSpPr>
            <a:spLocks noChangeArrowheads="1"/>
          </p:cNvSpPr>
          <p:nvPr/>
        </p:nvSpPr>
        <p:spPr bwMode="auto">
          <a:xfrm>
            <a:off x="3657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8" name="Oval 165"/>
          <p:cNvSpPr>
            <a:spLocks noChangeArrowheads="1"/>
          </p:cNvSpPr>
          <p:nvPr/>
        </p:nvSpPr>
        <p:spPr bwMode="auto">
          <a:xfrm>
            <a:off x="38100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9" name="Oval 167"/>
          <p:cNvSpPr>
            <a:spLocks noChangeArrowheads="1"/>
          </p:cNvSpPr>
          <p:nvPr/>
        </p:nvSpPr>
        <p:spPr bwMode="auto">
          <a:xfrm>
            <a:off x="38100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0" name="Oval 165"/>
          <p:cNvSpPr>
            <a:spLocks noChangeArrowheads="1"/>
          </p:cNvSpPr>
          <p:nvPr/>
        </p:nvSpPr>
        <p:spPr bwMode="auto">
          <a:xfrm>
            <a:off x="36576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2" name="Oval 167"/>
          <p:cNvSpPr>
            <a:spLocks noChangeArrowheads="1"/>
          </p:cNvSpPr>
          <p:nvPr/>
        </p:nvSpPr>
        <p:spPr bwMode="auto">
          <a:xfrm>
            <a:off x="3657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3" name="Oval 142"/>
          <p:cNvSpPr>
            <a:spLocks noChangeArrowheads="1"/>
          </p:cNvSpPr>
          <p:nvPr/>
        </p:nvSpPr>
        <p:spPr bwMode="auto">
          <a:xfrm>
            <a:off x="38100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4" name="Oval 143"/>
          <p:cNvSpPr>
            <a:spLocks noChangeArrowheads="1"/>
          </p:cNvSpPr>
          <p:nvPr/>
        </p:nvSpPr>
        <p:spPr bwMode="auto">
          <a:xfrm>
            <a:off x="40386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5" name="Oval 144"/>
          <p:cNvSpPr>
            <a:spLocks noChangeArrowheads="1"/>
          </p:cNvSpPr>
          <p:nvPr/>
        </p:nvSpPr>
        <p:spPr bwMode="auto">
          <a:xfrm>
            <a:off x="39624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6" name="Oval 145"/>
          <p:cNvSpPr>
            <a:spLocks noChangeArrowheads="1"/>
          </p:cNvSpPr>
          <p:nvPr/>
        </p:nvSpPr>
        <p:spPr bwMode="auto">
          <a:xfrm>
            <a:off x="38100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7" name="Oval 146"/>
          <p:cNvSpPr>
            <a:spLocks noChangeArrowheads="1"/>
          </p:cNvSpPr>
          <p:nvPr/>
        </p:nvSpPr>
        <p:spPr bwMode="auto">
          <a:xfrm>
            <a:off x="38862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8" name="Oval 153"/>
          <p:cNvSpPr>
            <a:spLocks noChangeArrowheads="1"/>
          </p:cNvSpPr>
          <p:nvPr/>
        </p:nvSpPr>
        <p:spPr bwMode="auto">
          <a:xfrm>
            <a:off x="36576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9" name="Oval 168"/>
          <p:cNvSpPr>
            <a:spLocks noChangeArrowheads="1"/>
          </p:cNvSpPr>
          <p:nvPr/>
        </p:nvSpPr>
        <p:spPr bwMode="auto">
          <a:xfrm>
            <a:off x="38862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0" name="Oval 144"/>
          <p:cNvSpPr>
            <a:spLocks noChangeArrowheads="1"/>
          </p:cNvSpPr>
          <p:nvPr/>
        </p:nvSpPr>
        <p:spPr bwMode="auto">
          <a:xfrm>
            <a:off x="3810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2" name="Oval 145"/>
          <p:cNvSpPr>
            <a:spLocks noChangeArrowheads="1"/>
          </p:cNvSpPr>
          <p:nvPr/>
        </p:nvSpPr>
        <p:spPr bwMode="auto">
          <a:xfrm>
            <a:off x="3657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3" name="Oval 165"/>
          <p:cNvSpPr>
            <a:spLocks noChangeArrowheads="1"/>
          </p:cNvSpPr>
          <p:nvPr/>
        </p:nvSpPr>
        <p:spPr bwMode="auto">
          <a:xfrm>
            <a:off x="39624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4" name="Oval 142"/>
          <p:cNvSpPr>
            <a:spLocks noChangeArrowheads="1"/>
          </p:cNvSpPr>
          <p:nvPr/>
        </p:nvSpPr>
        <p:spPr bwMode="auto">
          <a:xfrm>
            <a:off x="3657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5" name="Oval 143"/>
          <p:cNvSpPr>
            <a:spLocks noChangeArrowheads="1"/>
          </p:cNvSpPr>
          <p:nvPr/>
        </p:nvSpPr>
        <p:spPr bwMode="auto">
          <a:xfrm>
            <a:off x="38862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6" name="Oval 144"/>
          <p:cNvSpPr>
            <a:spLocks noChangeArrowheads="1"/>
          </p:cNvSpPr>
          <p:nvPr/>
        </p:nvSpPr>
        <p:spPr bwMode="auto">
          <a:xfrm>
            <a:off x="38862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7" name="Oval 145"/>
          <p:cNvSpPr>
            <a:spLocks noChangeArrowheads="1"/>
          </p:cNvSpPr>
          <p:nvPr/>
        </p:nvSpPr>
        <p:spPr bwMode="auto">
          <a:xfrm>
            <a:off x="37338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8" name="Oval 146"/>
          <p:cNvSpPr>
            <a:spLocks noChangeArrowheads="1"/>
          </p:cNvSpPr>
          <p:nvPr/>
        </p:nvSpPr>
        <p:spPr bwMode="auto">
          <a:xfrm>
            <a:off x="37338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9" name="Oval 165"/>
          <p:cNvSpPr>
            <a:spLocks noChangeArrowheads="1"/>
          </p:cNvSpPr>
          <p:nvPr/>
        </p:nvSpPr>
        <p:spPr bwMode="auto">
          <a:xfrm>
            <a:off x="4038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0" name="Oval 167"/>
          <p:cNvSpPr>
            <a:spLocks noChangeArrowheads="1"/>
          </p:cNvSpPr>
          <p:nvPr/>
        </p:nvSpPr>
        <p:spPr bwMode="auto">
          <a:xfrm>
            <a:off x="40386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1" name="Oval 168"/>
          <p:cNvSpPr>
            <a:spLocks noChangeArrowheads="1"/>
          </p:cNvSpPr>
          <p:nvPr/>
        </p:nvSpPr>
        <p:spPr bwMode="auto">
          <a:xfrm>
            <a:off x="37338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2" name="Oval 143"/>
          <p:cNvSpPr>
            <a:spLocks noChangeArrowheads="1"/>
          </p:cNvSpPr>
          <p:nvPr/>
        </p:nvSpPr>
        <p:spPr bwMode="auto">
          <a:xfrm>
            <a:off x="40386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3" name="Oval 140"/>
          <p:cNvSpPr>
            <a:spLocks noChangeArrowheads="1"/>
          </p:cNvSpPr>
          <p:nvPr/>
        </p:nvSpPr>
        <p:spPr bwMode="auto">
          <a:xfrm>
            <a:off x="3657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4" name="Oval 167"/>
          <p:cNvSpPr>
            <a:spLocks noChangeArrowheads="1"/>
          </p:cNvSpPr>
          <p:nvPr/>
        </p:nvSpPr>
        <p:spPr bwMode="auto">
          <a:xfrm>
            <a:off x="37338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5" name="Oval 140"/>
          <p:cNvSpPr>
            <a:spLocks noChangeArrowheads="1"/>
          </p:cNvSpPr>
          <p:nvPr/>
        </p:nvSpPr>
        <p:spPr bwMode="auto">
          <a:xfrm>
            <a:off x="38862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6" name="Oval 143"/>
          <p:cNvSpPr>
            <a:spLocks noChangeArrowheads="1"/>
          </p:cNvSpPr>
          <p:nvPr/>
        </p:nvSpPr>
        <p:spPr bwMode="auto">
          <a:xfrm>
            <a:off x="3810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0" name="Rectangle 439"/>
          <p:cNvSpPr/>
          <p:nvPr/>
        </p:nvSpPr>
        <p:spPr>
          <a:xfrm>
            <a:off x="3962400" y="2602468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Infiniti campioni possibili di diversa dimensione</a:t>
            </a:r>
            <a:endParaRPr lang="sv-SE" dirty="0"/>
          </a:p>
        </p:txBody>
      </p:sp>
      <p:sp>
        <p:nvSpPr>
          <p:cNvPr id="421" name="Oval 420"/>
          <p:cNvSpPr/>
          <p:nvPr/>
        </p:nvSpPr>
        <p:spPr>
          <a:xfrm>
            <a:off x="4876800" y="3352800"/>
            <a:ext cx="8382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7" name="Oval 140"/>
          <p:cNvSpPr>
            <a:spLocks noChangeArrowheads="1"/>
          </p:cNvSpPr>
          <p:nvPr/>
        </p:nvSpPr>
        <p:spPr bwMode="auto">
          <a:xfrm>
            <a:off x="5029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9" name="Oval 155"/>
          <p:cNvSpPr>
            <a:spLocks noChangeArrowheads="1"/>
          </p:cNvSpPr>
          <p:nvPr/>
        </p:nvSpPr>
        <p:spPr bwMode="auto">
          <a:xfrm>
            <a:off x="5181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1" name="Oval 167"/>
          <p:cNvSpPr>
            <a:spLocks noChangeArrowheads="1"/>
          </p:cNvSpPr>
          <p:nvPr/>
        </p:nvSpPr>
        <p:spPr bwMode="auto">
          <a:xfrm>
            <a:off x="5486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2" name="Oval 143"/>
          <p:cNvSpPr>
            <a:spLocks noChangeArrowheads="1"/>
          </p:cNvSpPr>
          <p:nvPr/>
        </p:nvSpPr>
        <p:spPr bwMode="auto">
          <a:xfrm>
            <a:off x="5029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4" name="Oval 165"/>
          <p:cNvSpPr>
            <a:spLocks noChangeArrowheads="1"/>
          </p:cNvSpPr>
          <p:nvPr/>
        </p:nvSpPr>
        <p:spPr bwMode="auto">
          <a:xfrm>
            <a:off x="5181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5" name="Oval 167"/>
          <p:cNvSpPr>
            <a:spLocks noChangeArrowheads="1"/>
          </p:cNvSpPr>
          <p:nvPr/>
        </p:nvSpPr>
        <p:spPr bwMode="auto">
          <a:xfrm>
            <a:off x="5181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6" name="Oval 165"/>
          <p:cNvSpPr>
            <a:spLocks noChangeArrowheads="1"/>
          </p:cNvSpPr>
          <p:nvPr/>
        </p:nvSpPr>
        <p:spPr bwMode="auto">
          <a:xfrm>
            <a:off x="5029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7" name="Oval 167"/>
          <p:cNvSpPr>
            <a:spLocks noChangeArrowheads="1"/>
          </p:cNvSpPr>
          <p:nvPr/>
        </p:nvSpPr>
        <p:spPr bwMode="auto">
          <a:xfrm>
            <a:off x="5029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8" name="Oval 142"/>
          <p:cNvSpPr>
            <a:spLocks noChangeArrowheads="1"/>
          </p:cNvSpPr>
          <p:nvPr/>
        </p:nvSpPr>
        <p:spPr bwMode="auto">
          <a:xfrm>
            <a:off x="5181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9" name="Oval 143"/>
          <p:cNvSpPr>
            <a:spLocks noChangeArrowheads="1"/>
          </p:cNvSpPr>
          <p:nvPr/>
        </p:nvSpPr>
        <p:spPr bwMode="auto">
          <a:xfrm>
            <a:off x="5410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0" name="Oval 144"/>
          <p:cNvSpPr>
            <a:spLocks noChangeArrowheads="1"/>
          </p:cNvSpPr>
          <p:nvPr/>
        </p:nvSpPr>
        <p:spPr bwMode="auto">
          <a:xfrm>
            <a:off x="5334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1" name="Oval 145"/>
          <p:cNvSpPr>
            <a:spLocks noChangeArrowheads="1"/>
          </p:cNvSpPr>
          <p:nvPr/>
        </p:nvSpPr>
        <p:spPr bwMode="auto">
          <a:xfrm>
            <a:off x="51816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2" name="Oval 146"/>
          <p:cNvSpPr>
            <a:spLocks noChangeArrowheads="1"/>
          </p:cNvSpPr>
          <p:nvPr/>
        </p:nvSpPr>
        <p:spPr bwMode="auto">
          <a:xfrm>
            <a:off x="525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3" name="Oval 153"/>
          <p:cNvSpPr>
            <a:spLocks noChangeArrowheads="1"/>
          </p:cNvSpPr>
          <p:nvPr/>
        </p:nvSpPr>
        <p:spPr bwMode="auto">
          <a:xfrm>
            <a:off x="5029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4" name="Oval 168"/>
          <p:cNvSpPr>
            <a:spLocks noChangeArrowheads="1"/>
          </p:cNvSpPr>
          <p:nvPr/>
        </p:nvSpPr>
        <p:spPr bwMode="auto">
          <a:xfrm>
            <a:off x="5257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5" name="Oval 144"/>
          <p:cNvSpPr>
            <a:spLocks noChangeArrowheads="1"/>
          </p:cNvSpPr>
          <p:nvPr/>
        </p:nvSpPr>
        <p:spPr bwMode="auto">
          <a:xfrm>
            <a:off x="51816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6" name="Oval 145"/>
          <p:cNvSpPr>
            <a:spLocks noChangeArrowheads="1"/>
          </p:cNvSpPr>
          <p:nvPr/>
        </p:nvSpPr>
        <p:spPr bwMode="auto">
          <a:xfrm>
            <a:off x="5029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7" name="Oval 165"/>
          <p:cNvSpPr>
            <a:spLocks noChangeArrowheads="1"/>
          </p:cNvSpPr>
          <p:nvPr/>
        </p:nvSpPr>
        <p:spPr bwMode="auto">
          <a:xfrm>
            <a:off x="53340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8" name="Oval 142"/>
          <p:cNvSpPr>
            <a:spLocks noChangeArrowheads="1"/>
          </p:cNvSpPr>
          <p:nvPr/>
        </p:nvSpPr>
        <p:spPr bwMode="auto">
          <a:xfrm>
            <a:off x="5562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9" name="Oval 143"/>
          <p:cNvSpPr>
            <a:spLocks noChangeArrowheads="1"/>
          </p:cNvSpPr>
          <p:nvPr/>
        </p:nvSpPr>
        <p:spPr bwMode="auto">
          <a:xfrm>
            <a:off x="5257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0" name="Oval 144"/>
          <p:cNvSpPr>
            <a:spLocks noChangeArrowheads="1"/>
          </p:cNvSpPr>
          <p:nvPr/>
        </p:nvSpPr>
        <p:spPr bwMode="auto">
          <a:xfrm>
            <a:off x="525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2" name="Oval 146"/>
          <p:cNvSpPr>
            <a:spLocks noChangeArrowheads="1"/>
          </p:cNvSpPr>
          <p:nvPr/>
        </p:nvSpPr>
        <p:spPr bwMode="auto">
          <a:xfrm>
            <a:off x="5105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3" name="Oval 165"/>
          <p:cNvSpPr>
            <a:spLocks noChangeArrowheads="1"/>
          </p:cNvSpPr>
          <p:nvPr/>
        </p:nvSpPr>
        <p:spPr bwMode="auto">
          <a:xfrm>
            <a:off x="5410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4" name="Oval 167"/>
          <p:cNvSpPr>
            <a:spLocks noChangeArrowheads="1"/>
          </p:cNvSpPr>
          <p:nvPr/>
        </p:nvSpPr>
        <p:spPr bwMode="auto">
          <a:xfrm>
            <a:off x="5410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6" name="Oval 143"/>
          <p:cNvSpPr>
            <a:spLocks noChangeArrowheads="1"/>
          </p:cNvSpPr>
          <p:nvPr/>
        </p:nvSpPr>
        <p:spPr bwMode="auto">
          <a:xfrm>
            <a:off x="54102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8" name="Oval 167"/>
          <p:cNvSpPr>
            <a:spLocks noChangeArrowheads="1"/>
          </p:cNvSpPr>
          <p:nvPr/>
        </p:nvSpPr>
        <p:spPr bwMode="auto">
          <a:xfrm>
            <a:off x="5105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0" name="Oval 143"/>
          <p:cNvSpPr>
            <a:spLocks noChangeArrowheads="1"/>
          </p:cNvSpPr>
          <p:nvPr/>
        </p:nvSpPr>
        <p:spPr bwMode="auto">
          <a:xfrm>
            <a:off x="5181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1" name="Oval 470"/>
          <p:cNvSpPr/>
          <p:nvPr/>
        </p:nvSpPr>
        <p:spPr>
          <a:xfrm>
            <a:off x="4648200" y="4419600"/>
            <a:ext cx="533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2" name="Oval 140"/>
          <p:cNvSpPr>
            <a:spLocks noChangeArrowheads="1"/>
          </p:cNvSpPr>
          <p:nvPr/>
        </p:nvSpPr>
        <p:spPr bwMode="auto">
          <a:xfrm>
            <a:off x="48006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3" name="Oval 155"/>
          <p:cNvSpPr>
            <a:spLocks noChangeArrowheads="1"/>
          </p:cNvSpPr>
          <p:nvPr/>
        </p:nvSpPr>
        <p:spPr bwMode="auto">
          <a:xfrm>
            <a:off x="49530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5" name="Oval 143"/>
          <p:cNvSpPr>
            <a:spLocks noChangeArrowheads="1"/>
          </p:cNvSpPr>
          <p:nvPr/>
        </p:nvSpPr>
        <p:spPr bwMode="auto">
          <a:xfrm>
            <a:off x="48006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6" name="Oval 144"/>
          <p:cNvSpPr>
            <a:spLocks noChangeArrowheads="1"/>
          </p:cNvSpPr>
          <p:nvPr/>
        </p:nvSpPr>
        <p:spPr bwMode="auto">
          <a:xfrm>
            <a:off x="4800600" y="4724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7" name="Oval 165"/>
          <p:cNvSpPr>
            <a:spLocks noChangeArrowheads="1"/>
          </p:cNvSpPr>
          <p:nvPr/>
        </p:nvSpPr>
        <p:spPr bwMode="auto">
          <a:xfrm>
            <a:off x="4953000" y="4724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8" name="Oval 167"/>
          <p:cNvSpPr>
            <a:spLocks noChangeArrowheads="1"/>
          </p:cNvSpPr>
          <p:nvPr/>
        </p:nvSpPr>
        <p:spPr bwMode="auto">
          <a:xfrm>
            <a:off x="49530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9" name="Oval 165"/>
          <p:cNvSpPr>
            <a:spLocks noChangeArrowheads="1"/>
          </p:cNvSpPr>
          <p:nvPr/>
        </p:nvSpPr>
        <p:spPr bwMode="auto">
          <a:xfrm>
            <a:off x="48006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0" name="Oval 167"/>
          <p:cNvSpPr>
            <a:spLocks noChangeArrowheads="1"/>
          </p:cNvSpPr>
          <p:nvPr/>
        </p:nvSpPr>
        <p:spPr bwMode="auto">
          <a:xfrm>
            <a:off x="48006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1" name="Oval 142"/>
          <p:cNvSpPr>
            <a:spLocks noChangeArrowheads="1"/>
          </p:cNvSpPr>
          <p:nvPr/>
        </p:nvSpPr>
        <p:spPr bwMode="auto">
          <a:xfrm>
            <a:off x="49530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4" name="Oval 145"/>
          <p:cNvSpPr>
            <a:spLocks noChangeArrowheads="1"/>
          </p:cNvSpPr>
          <p:nvPr/>
        </p:nvSpPr>
        <p:spPr bwMode="auto">
          <a:xfrm>
            <a:off x="4953000" y="4648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6" name="Oval 153"/>
          <p:cNvSpPr>
            <a:spLocks noChangeArrowheads="1"/>
          </p:cNvSpPr>
          <p:nvPr/>
        </p:nvSpPr>
        <p:spPr bwMode="auto">
          <a:xfrm>
            <a:off x="4800600" y="4648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8" name="Oval 144"/>
          <p:cNvSpPr>
            <a:spLocks noChangeArrowheads="1"/>
          </p:cNvSpPr>
          <p:nvPr/>
        </p:nvSpPr>
        <p:spPr bwMode="auto">
          <a:xfrm>
            <a:off x="49530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9" name="Oval 145"/>
          <p:cNvSpPr>
            <a:spLocks noChangeArrowheads="1"/>
          </p:cNvSpPr>
          <p:nvPr/>
        </p:nvSpPr>
        <p:spPr bwMode="auto">
          <a:xfrm>
            <a:off x="48006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1" name="Oval 142"/>
          <p:cNvSpPr>
            <a:spLocks noChangeArrowheads="1"/>
          </p:cNvSpPr>
          <p:nvPr/>
        </p:nvSpPr>
        <p:spPr bwMode="auto">
          <a:xfrm>
            <a:off x="48006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4" name="Oval 145"/>
          <p:cNvSpPr>
            <a:spLocks noChangeArrowheads="1"/>
          </p:cNvSpPr>
          <p:nvPr/>
        </p:nvSpPr>
        <p:spPr bwMode="auto">
          <a:xfrm>
            <a:off x="4876800" y="4724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5" name="Oval 146"/>
          <p:cNvSpPr>
            <a:spLocks noChangeArrowheads="1"/>
          </p:cNvSpPr>
          <p:nvPr/>
        </p:nvSpPr>
        <p:spPr bwMode="auto">
          <a:xfrm>
            <a:off x="48768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8" name="Oval 168"/>
          <p:cNvSpPr>
            <a:spLocks noChangeArrowheads="1"/>
          </p:cNvSpPr>
          <p:nvPr/>
        </p:nvSpPr>
        <p:spPr bwMode="auto">
          <a:xfrm>
            <a:off x="48768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0" name="Oval 140"/>
          <p:cNvSpPr>
            <a:spLocks noChangeArrowheads="1"/>
          </p:cNvSpPr>
          <p:nvPr/>
        </p:nvSpPr>
        <p:spPr bwMode="auto">
          <a:xfrm>
            <a:off x="4800600" y="4724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1" name="Oval 167"/>
          <p:cNvSpPr>
            <a:spLocks noChangeArrowheads="1"/>
          </p:cNvSpPr>
          <p:nvPr/>
        </p:nvSpPr>
        <p:spPr bwMode="auto">
          <a:xfrm>
            <a:off x="48768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3" name="Oval 143"/>
          <p:cNvSpPr>
            <a:spLocks noChangeArrowheads="1"/>
          </p:cNvSpPr>
          <p:nvPr/>
        </p:nvSpPr>
        <p:spPr bwMode="auto">
          <a:xfrm>
            <a:off x="49530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4" name="Oval 503"/>
          <p:cNvSpPr/>
          <p:nvPr/>
        </p:nvSpPr>
        <p:spPr>
          <a:xfrm>
            <a:off x="6400800" y="3810000"/>
            <a:ext cx="533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5" name="Oval 140"/>
          <p:cNvSpPr>
            <a:spLocks noChangeArrowheads="1"/>
          </p:cNvSpPr>
          <p:nvPr/>
        </p:nvSpPr>
        <p:spPr bwMode="auto">
          <a:xfrm>
            <a:off x="6477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6" name="Oval 155"/>
          <p:cNvSpPr>
            <a:spLocks noChangeArrowheads="1"/>
          </p:cNvSpPr>
          <p:nvPr/>
        </p:nvSpPr>
        <p:spPr bwMode="auto">
          <a:xfrm>
            <a:off x="66294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8" name="Oval 143"/>
          <p:cNvSpPr>
            <a:spLocks noChangeArrowheads="1"/>
          </p:cNvSpPr>
          <p:nvPr/>
        </p:nvSpPr>
        <p:spPr bwMode="auto">
          <a:xfrm>
            <a:off x="6477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9" name="Oval 144"/>
          <p:cNvSpPr>
            <a:spLocks noChangeArrowheads="1"/>
          </p:cNvSpPr>
          <p:nvPr/>
        </p:nvSpPr>
        <p:spPr bwMode="auto">
          <a:xfrm>
            <a:off x="64770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0" name="Oval 165"/>
          <p:cNvSpPr>
            <a:spLocks noChangeArrowheads="1"/>
          </p:cNvSpPr>
          <p:nvPr/>
        </p:nvSpPr>
        <p:spPr bwMode="auto">
          <a:xfrm>
            <a:off x="66294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1" name="Oval 167"/>
          <p:cNvSpPr>
            <a:spLocks noChangeArrowheads="1"/>
          </p:cNvSpPr>
          <p:nvPr/>
        </p:nvSpPr>
        <p:spPr bwMode="auto"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2" name="Oval 165"/>
          <p:cNvSpPr>
            <a:spLocks noChangeArrowheads="1"/>
          </p:cNvSpPr>
          <p:nvPr/>
        </p:nvSpPr>
        <p:spPr bwMode="auto">
          <a:xfrm>
            <a:off x="64770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3" name="Oval 167"/>
          <p:cNvSpPr>
            <a:spLocks noChangeArrowheads="1"/>
          </p:cNvSpPr>
          <p:nvPr/>
        </p:nvSpPr>
        <p:spPr bwMode="auto">
          <a:xfrm>
            <a:off x="6477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4" name="Oval 142"/>
          <p:cNvSpPr>
            <a:spLocks noChangeArrowheads="1"/>
          </p:cNvSpPr>
          <p:nvPr/>
        </p:nvSpPr>
        <p:spPr bwMode="auto"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6" name="Oval 144"/>
          <p:cNvSpPr>
            <a:spLocks noChangeArrowheads="1"/>
          </p:cNvSpPr>
          <p:nvPr/>
        </p:nvSpPr>
        <p:spPr bwMode="auto">
          <a:xfrm>
            <a:off x="67818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7" name="Oval 145"/>
          <p:cNvSpPr>
            <a:spLocks noChangeArrowheads="1"/>
          </p:cNvSpPr>
          <p:nvPr/>
        </p:nvSpPr>
        <p:spPr bwMode="auto">
          <a:xfrm>
            <a:off x="66294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8" name="Oval 146"/>
          <p:cNvSpPr>
            <a:spLocks noChangeArrowheads="1"/>
          </p:cNvSpPr>
          <p:nvPr/>
        </p:nvSpPr>
        <p:spPr bwMode="auto">
          <a:xfrm>
            <a:off x="6705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9" name="Oval 153"/>
          <p:cNvSpPr>
            <a:spLocks noChangeArrowheads="1"/>
          </p:cNvSpPr>
          <p:nvPr/>
        </p:nvSpPr>
        <p:spPr bwMode="auto">
          <a:xfrm>
            <a:off x="64770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0" name="Oval 168"/>
          <p:cNvSpPr>
            <a:spLocks noChangeArrowheads="1"/>
          </p:cNvSpPr>
          <p:nvPr/>
        </p:nvSpPr>
        <p:spPr bwMode="auto">
          <a:xfrm>
            <a:off x="6705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1" name="Oval 144"/>
          <p:cNvSpPr>
            <a:spLocks noChangeArrowheads="1"/>
          </p:cNvSpPr>
          <p:nvPr/>
        </p:nvSpPr>
        <p:spPr bwMode="auto">
          <a:xfrm>
            <a:off x="66294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2" name="Oval 145"/>
          <p:cNvSpPr>
            <a:spLocks noChangeArrowheads="1"/>
          </p:cNvSpPr>
          <p:nvPr/>
        </p:nvSpPr>
        <p:spPr bwMode="auto">
          <a:xfrm>
            <a:off x="6477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3" name="Oval 165"/>
          <p:cNvSpPr>
            <a:spLocks noChangeArrowheads="1"/>
          </p:cNvSpPr>
          <p:nvPr/>
        </p:nvSpPr>
        <p:spPr bwMode="auto">
          <a:xfrm>
            <a:off x="67818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4" name="Oval 142"/>
          <p:cNvSpPr>
            <a:spLocks noChangeArrowheads="1"/>
          </p:cNvSpPr>
          <p:nvPr/>
        </p:nvSpPr>
        <p:spPr bwMode="auto">
          <a:xfrm>
            <a:off x="6477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5" name="Oval 143"/>
          <p:cNvSpPr>
            <a:spLocks noChangeArrowheads="1"/>
          </p:cNvSpPr>
          <p:nvPr/>
        </p:nvSpPr>
        <p:spPr bwMode="auto">
          <a:xfrm>
            <a:off x="6705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6" name="Oval 144"/>
          <p:cNvSpPr>
            <a:spLocks noChangeArrowheads="1"/>
          </p:cNvSpPr>
          <p:nvPr/>
        </p:nvSpPr>
        <p:spPr bwMode="auto">
          <a:xfrm>
            <a:off x="6705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7" name="Oval 145"/>
          <p:cNvSpPr>
            <a:spLocks noChangeArrowheads="1"/>
          </p:cNvSpPr>
          <p:nvPr/>
        </p:nvSpPr>
        <p:spPr bwMode="auto">
          <a:xfrm>
            <a:off x="65532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8" name="Oval 146"/>
          <p:cNvSpPr>
            <a:spLocks noChangeArrowheads="1"/>
          </p:cNvSpPr>
          <p:nvPr/>
        </p:nvSpPr>
        <p:spPr bwMode="auto">
          <a:xfrm>
            <a:off x="65532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1" name="Oval 168"/>
          <p:cNvSpPr>
            <a:spLocks noChangeArrowheads="1"/>
          </p:cNvSpPr>
          <p:nvPr/>
        </p:nvSpPr>
        <p:spPr bwMode="auto">
          <a:xfrm>
            <a:off x="65532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3" name="Oval 140"/>
          <p:cNvSpPr>
            <a:spLocks noChangeArrowheads="1"/>
          </p:cNvSpPr>
          <p:nvPr/>
        </p:nvSpPr>
        <p:spPr bwMode="auto">
          <a:xfrm>
            <a:off x="64770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4" name="Oval 167"/>
          <p:cNvSpPr>
            <a:spLocks noChangeArrowheads="1"/>
          </p:cNvSpPr>
          <p:nvPr/>
        </p:nvSpPr>
        <p:spPr bwMode="auto">
          <a:xfrm>
            <a:off x="65532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5" name="Oval 140"/>
          <p:cNvSpPr>
            <a:spLocks noChangeArrowheads="1"/>
          </p:cNvSpPr>
          <p:nvPr/>
        </p:nvSpPr>
        <p:spPr bwMode="auto">
          <a:xfrm>
            <a:off x="67056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6" name="Oval 143"/>
          <p:cNvSpPr>
            <a:spLocks noChangeArrowheads="1"/>
          </p:cNvSpPr>
          <p:nvPr/>
        </p:nvSpPr>
        <p:spPr bwMode="auto">
          <a:xfrm>
            <a:off x="66294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3" name="Right Arrow 442"/>
          <p:cNvSpPr/>
          <p:nvPr/>
        </p:nvSpPr>
        <p:spPr>
          <a:xfrm>
            <a:off x="2514600" y="4191000"/>
            <a:ext cx="9144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1" name="Oval 140"/>
          <p:cNvSpPr>
            <a:spLocks noChangeArrowheads="1"/>
          </p:cNvSpPr>
          <p:nvPr/>
        </p:nvSpPr>
        <p:spPr bwMode="auto">
          <a:xfrm>
            <a:off x="1447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5" name="Oval 155"/>
          <p:cNvSpPr>
            <a:spLocks noChangeArrowheads="1"/>
          </p:cNvSpPr>
          <p:nvPr/>
        </p:nvSpPr>
        <p:spPr bwMode="auto">
          <a:xfrm>
            <a:off x="12192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7" name="Oval 142"/>
          <p:cNvSpPr>
            <a:spLocks noChangeArrowheads="1"/>
          </p:cNvSpPr>
          <p:nvPr/>
        </p:nvSpPr>
        <p:spPr bwMode="auto">
          <a:xfrm>
            <a:off x="10668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9" name="Oval 143"/>
          <p:cNvSpPr>
            <a:spLocks noChangeArrowheads="1"/>
          </p:cNvSpPr>
          <p:nvPr/>
        </p:nvSpPr>
        <p:spPr bwMode="auto">
          <a:xfrm>
            <a:off x="12954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4" name="Oval 168"/>
          <p:cNvSpPr>
            <a:spLocks noChangeArrowheads="1"/>
          </p:cNvSpPr>
          <p:nvPr/>
        </p:nvSpPr>
        <p:spPr bwMode="auto">
          <a:xfrm>
            <a:off x="11430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2" name="Oval 155"/>
          <p:cNvSpPr>
            <a:spLocks noChangeArrowheads="1"/>
          </p:cNvSpPr>
          <p:nvPr/>
        </p:nvSpPr>
        <p:spPr bwMode="auto">
          <a:xfrm>
            <a:off x="16002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3" name="Oval 168"/>
          <p:cNvSpPr>
            <a:spLocks noChangeArrowheads="1"/>
          </p:cNvSpPr>
          <p:nvPr/>
        </p:nvSpPr>
        <p:spPr bwMode="auto">
          <a:xfrm>
            <a:off x="15240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5" name="Oval 140"/>
          <p:cNvSpPr>
            <a:spLocks noChangeArrowheads="1"/>
          </p:cNvSpPr>
          <p:nvPr/>
        </p:nvSpPr>
        <p:spPr bwMode="auto">
          <a:xfrm>
            <a:off x="12954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7" name="Oval 141"/>
          <p:cNvSpPr>
            <a:spLocks noChangeArrowheads="1"/>
          </p:cNvSpPr>
          <p:nvPr/>
        </p:nvSpPr>
        <p:spPr bwMode="auto">
          <a:xfrm>
            <a:off x="1066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0" name="Oval 142"/>
          <p:cNvSpPr>
            <a:spLocks noChangeArrowheads="1"/>
          </p:cNvSpPr>
          <p:nvPr/>
        </p:nvSpPr>
        <p:spPr bwMode="auto">
          <a:xfrm>
            <a:off x="12192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2" name="Oval 143"/>
          <p:cNvSpPr>
            <a:spLocks noChangeArrowheads="1"/>
          </p:cNvSpPr>
          <p:nvPr/>
        </p:nvSpPr>
        <p:spPr bwMode="auto">
          <a:xfrm>
            <a:off x="14478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3" name="Oval 144"/>
          <p:cNvSpPr>
            <a:spLocks noChangeArrowheads="1"/>
          </p:cNvSpPr>
          <p:nvPr/>
        </p:nvSpPr>
        <p:spPr bwMode="auto">
          <a:xfrm>
            <a:off x="14478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6" name="Oval 145"/>
          <p:cNvSpPr>
            <a:spLocks noChangeArrowheads="1"/>
          </p:cNvSpPr>
          <p:nvPr/>
        </p:nvSpPr>
        <p:spPr bwMode="auto">
          <a:xfrm>
            <a:off x="1295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7" name="Oval 146"/>
          <p:cNvSpPr>
            <a:spLocks noChangeArrowheads="1"/>
          </p:cNvSpPr>
          <p:nvPr/>
        </p:nvSpPr>
        <p:spPr bwMode="auto">
          <a:xfrm>
            <a:off x="1295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9" name="Oval 153"/>
          <p:cNvSpPr>
            <a:spLocks noChangeArrowheads="1"/>
          </p:cNvSpPr>
          <p:nvPr/>
        </p:nvSpPr>
        <p:spPr bwMode="auto">
          <a:xfrm>
            <a:off x="11430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2" name="Oval 155"/>
          <p:cNvSpPr>
            <a:spLocks noChangeArrowheads="1"/>
          </p:cNvSpPr>
          <p:nvPr/>
        </p:nvSpPr>
        <p:spPr bwMode="auto">
          <a:xfrm>
            <a:off x="10668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7" name="Oval 165"/>
          <p:cNvSpPr>
            <a:spLocks noChangeArrowheads="1"/>
          </p:cNvSpPr>
          <p:nvPr/>
        </p:nvSpPr>
        <p:spPr bwMode="auto">
          <a:xfrm>
            <a:off x="16002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5" name="Oval 167"/>
          <p:cNvSpPr>
            <a:spLocks noChangeArrowheads="1"/>
          </p:cNvSpPr>
          <p:nvPr/>
        </p:nvSpPr>
        <p:spPr bwMode="auto">
          <a:xfrm>
            <a:off x="16002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9" name="Oval 168"/>
          <p:cNvSpPr>
            <a:spLocks noChangeArrowheads="1"/>
          </p:cNvSpPr>
          <p:nvPr/>
        </p:nvSpPr>
        <p:spPr bwMode="auto">
          <a:xfrm>
            <a:off x="1295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0" name="Oval 141"/>
          <p:cNvSpPr>
            <a:spLocks noChangeArrowheads="1"/>
          </p:cNvSpPr>
          <p:nvPr/>
        </p:nvSpPr>
        <p:spPr bwMode="auto">
          <a:xfrm>
            <a:off x="914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2" name="Oval 142"/>
          <p:cNvSpPr>
            <a:spLocks noChangeArrowheads="1"/>
          </p:cNvSpPr>
          <p:nvPr/>
        </p:nvSpPr>
        <p:spPr bwMode="auto">
          <a:xfrm>
            <a:off x="9144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7" name="Oval 143"/>
          <p:cNvSpPr>
            <a:spLocks noChangeArrowheads="1"/>
          </p:cNvSpPr>
          <p:nvPr/>
        </p:nvSpPr>
        <p:spPr bwMode="auto">
          <a:xfrm>
            <a:off x="11430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8" name="Oval 144"/>
          <p:cNvSpPr>
            <a:spLocks noChangeArrowheads="1"/>
          </p:cNvSpPr>
          <p:nvPr/>
        </p:nvSpPr>
        <p:spPr bwMode="auto">
          <a:xfrm>
            <a:off x="12192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9" name="Oval 145"/>
          <p:cNvSpPr>
            <a:spLocks noChangeArrowheads="1"/>
          </p:cNvSpPr>
          <p:nvPr/>
        </p:nvSpPr>
        <p:spPr bwMode="auto">
          <a:xfrm>
            <a:off x="10668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0" name="Oval 146"/>
          <p:cNvSpPr>
            <a:spLocks noChangeArrowheads="1"/>
          </p:cNvSpPr>
          <p:nvPr/>
        </p:nvSpPr>
        <p:spPr bwMode="auto">
          <a:xfrm>
            <a:off x="10668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1" name="Oval 153"/>
          <p:cNvSpPr>
            <a:spLocks noChangeArrowheads="1"/>
          </p:cNvSpPr>
          <p:nvPr/>
        </p:nvSpPr>
        <p:spPr bwMode="auto">
          <a:xfrm>
            <a:off x="914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2" name="Oval 165"/>
          <p:cNvSpPr>
            <a:spLocks noChangeArrowheads="1"/>
          </p:cNvSpPr>
          <p:nvPr/>
        </p:nvSpPr>
        <p:spPr bwMode="auto">
          <a:xfrm>
            <a:off x="13716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3" name="Oval 167"/>
          <p:cNvSpPr>
            <a:spLocks noChangeArrowheads="1"/>
          </p:cNvSpPr>
          <p:nvPr/>
        </p:nvSpPr>
        <p:spPr bwMode="auto">
          <a:xfrm>
            <a:off x="13716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4" name="Oval 168"/>
          <p:cNvSpPr>
            <a:spLocks noChangeArrowheads="1"/>
          </p:cNvSpPr>
          <p:nvPr/>
        </p:nvSpPr>
        <p:spPr bwMode="auto">
          <a:xfrm>
            <a:off x="9906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5" name="Oval 141"/>
          <p:cNvSpPr>
            <a:spLocks noChangeArrowheads="1"/>
          </p:cNvSpPr>
          <p:nvPr/>
        </p:nvSpPr>
        <p:spPr bwMode="auto">
          <a:xfrm>
            <a:off x="9144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6" name="Oval 142"/>
          <p:cNvSpPr>
            <a:spLocks noChangeArrowheads="1"/>
          </p:cNvSpPr>
          <p:nvPr/>
        </p:nvSpPr>
        <p:spPr bwMode="auto">
          <a:xfrm>
            <a:off x="10668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7" name="Oval 143"/>
          <p:cNvSpPr>
            <a:spLocks noChangeArrowheads="1"/>
          </p:cNvSpPr>
          <p:nvPr/>
        </p:nvSpPr>
        <p:spPr bwMode="auto">
          <a:xfrm>
            <a:off x="1295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8" name="Oval 144"/>
          <p:cNvSpPr>
            <a:spLocks noChangeArrowheads="1"/>
          </p:cNvSpPr>
          <p:nvPr/>
        </p:nvSpPr>
        <p:spPr bwMode="auto">
          <a:xfrm>
            <a:off x="1295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9" name="Oval 145"/>
          <p:cNvSpPr>
            <a:spLocks noChangeArrowheads="1"/>
          </p:cNvSpPr>
          <p:nvPr/>
        </p:nvSpPr>
        <p:spPr bwMode="auto">
          <a:xfrm>
            <a:off x="1143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0" name="Oval 146"/>
          <p:cNvSpPr>
            <a:spLocks noChangeArrowheads="1"/>
          </p:cNvSpPr>
          <p:nvPr/>
        </p:nvSpPr>
        <p:spPr bwMode="auto">
          <a:xfrm>
            <a:off x="11430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1" name="Oval 153"/>
          <p:cNvSpPr>
            <a:spLocks noChangeArrowheads="1"/>
          </p:cNvSpPr>
          <p:nvPr/>
        </p:nvSpPr>
        <p:spPr bwMode="auto">
          <a:xfrm>
            <a:off x="9906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2" name="Oval 165"/>
          <p:cNvSpPr>
            <a:spLocks noChangeArrowheads="1"/>
          </p:cNvSpPr>
          <p:nvPr/>
        </p:nvSpPr>
        <p:spPr bwMode="auto">
          <a:xfrm>
            <a:off x="14478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3" name="Oval 167"/>
          <p:cNvSpPr>
            <a:spLocks noChangeArrowheads="1"/>
          </p:cNvSpPr>
          <p:nvPr/>
        </p:nvSpPr>
        <p:spPr bwMode="auto">
          <a:xfrm>
            <a:off x="14478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4" name="Oval 168"/>
          <p:cNvSpPr>
            <a:spLocks noChangeArrowheads="1"/>
          </p:cNvSpPr>
          <p:nvPr/>
        </p:nvSpPr>
        <p:spPr bwMode="auto">
          <a:xfrm>
            <a:off x="11430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5" name="Oval 140"/>
          <p:cNvSpPr>
            <a:spLocks noChangeArrowheads="1"/>
          </p:cNvSpPr>
          <p:nvPr/>
        </p:nvSpPr>
        <p:spPr bwMode="auto">
          <a:xfrm>
            <a:off x="16764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6" name="Oval 141"/>
          <p:cNvSpPr>
            <a:spLocks noChangeArrowheads="1"/>
          </p:cNvSpPr>
          <p:nvPr/>
        </p:nvSpPr>
        <p:spPr bwMode="auto">
          <a:xfrm>
            <a:off x="14478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7" name="Oval 142"/>
          <p:cNvSpPr>
            <a:spLocks noChangeArrowheads="1"/>
          </p:cNvSpPr>
          <p:nvPr/>
        </p:nvSpPr>
        <p:spPr bwMode="auto">
          <a:xfrm>
            <a:off x="16002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8" name="Oval 144"/>
          <p:cNvSpPr>
            <a:spLocks noChangeArrowheads="1"/>
          </p:cNvSpPr>
          <p:nvPr/>
        </p:nvSpPr>
        <p:spPr bwMode="auto">
          <a:xfrm>
            <a:off x="17526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9" name="Oval 145"/>
          <p:cNvSpPr>
            <a:spLocks noChangeArrowheads="1"/>
          </p:cNvSpPr>
          <p:nvPr/>
        </p:nvSpPr>
        <p:spPr bwMode="auto">
          <a:xfrm>
            <a:off x="16002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0" name="Oval 146"/>
          <p:cNvSpPr>
            <a:spLocks noChangeArrowheads="1"/>
          </p:cNvSpPr>
          <p:nvPr/>
        </p:nvSpPr>
        <p:spPr bwMode="auto">
          <a:xfrm>
            <a:off x="1676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1" name="Oval 153"/>
          <p:cNvSpPr>
            <a:spLocks noChangeArrowheads="1"/>
          </p:cNvSpPr>
          <p:nvPr/>
        </p:nvSpPr>
        <p:spPr bwMode="auto">
          <a:xfrm>
            <a:off x="14478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2" name="Oval 155"/>
          <p:cNvSpPr>
            <a:spLocks noChangeArrowheads="1"/>
          </p:cNvSpPr>
          <p:nvPr/>
        </p:nvSpPr>
        <p:spPr bwMode="auto">
          <a:xfrm>
            <a:off x="14478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3" name="Oval 168"/>
          <p:cNvSpPr>
            <a:spLocks noChangeArrowheads="1"/>
          </p:cNvSpPr>
          <p:nvPr/>
        </p:nvSpPr>
        <p:spPr bwMode="auto">
          <a:xfrm>
            <a:off x="16764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4" name="Oval 141"/>
          <p:cNvSpPr>
            <a:spLocks noChangeArrowheads="1"/>
          </p:cNvSpPr>
          <p:nvPr/>
        </p:nvSpPr>
        <p:spPr bwMode="auto">
          <a:xfrm>
            <a:off x="1295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5" name="Oval 142"/>
          <p:cNvSpPr>
            <a:spLocks noChangeArrowheads="1"/>
          </p:cNvSpPr>
          <p:nvPr/>
        </p:nvSpPr>
        <p:spPr bwMode="auto">
          <a:xfrm>
            <a:off x="13716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6" name="Oval 143"/>
          <p:cNvSpPr>
            <a:spLocks noChangeArrowheads="1"/>
          </p:cNvSpPr>
          <p:nvPr/>
        </p:nvSpPr>
        <p:spPr bwMode="auto">
          <a:xfrm>
            <a:off x="16002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7" name="Oval 144"/>
          <p:cNvSpPr>
            <a:spLocks noChangeArrowheads="1"/>
          </p:cNvSpPr>
          <p:nvPr/>
        </p:nvSpPr>
        <p:spPr bwMode="auto">
          <a:xfrm>
            <a:off x="16002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8" name="Oval 145"/>
          <p:cNvSpPr>
            <a:spLocks noChangeArrowheads="1"/>
          </p:cNvSpPr>
          <p:nvPr/>
        </p:nvSpPr>
        <p:spPr bwMode="auto">
          <a:xfrm>
            <a:off x="14478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9" name="Oval 146"/>
          <p:cNvSpPr>
            <a:spLocks noChangeArrowheads="1"/>
          </p:cNvSpPr>
          <p:nvPr/>
        </p:nvSpPr>
        <p:spPr bwMode="auto">
          <a:xfrm>
            <a:off x="14478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0" name="Oval 153"/>
          <p:cNvSpPr>
            <a:spLocks noChangeArrowheads="1"/>
          </p:cNvSpPr>
          <p:nvPr/>
        </p:nvSpPr>
        <p:spPr bwMode="auto">
          <a:xfrm>
            <a:off x="7620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1" name="Oval 165"/>
          <p:cNvSpPr>
            <a:spLocks noChangeArrowheads="1"/>
          </p:cNvSpPr>
          <p:nvPr/>
        </p:nvSpPr>
        <p:spPr bwMode="auto">
          <a:xfrm>
            <a:off x="17526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2" name="Oval 167"/>
          <p:cNvSpPr>
            <a:spLocks noChangeArrowheads="1"/>
          </p:cNvSpPr>
          <p:nvPr/>
        </p:nvSpPr>
        <p:spPr bwMode="auto">
          <a:xfrm>
            <a:off x="17526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3" name="Oval 168"/>
          <p:cNvSpPr>
            <a:spLocks noChangeArrowheads="1"/>
          </p:cNvSpPr>
          <p:nvPr/>
        </p:nvSpPr>
        <p:spPr bwMode="auto">
          <a:xfrm>
            <a:off x="13716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4" name="Oval 141"/>
          <p:cNvSpPr>
            <a:spLocks noChangeArrowheads="1"/>
          </p:cNvSpPr>
          <p:nvPr/>
        </p:nvSpPr>
        <p:spPr bwMode="auto">
          <a:xfrm>
            <a:off x="12954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5" name="Oval 142"/>
          <p:cNvSpPr>
            <a:spLocks noChangeArrowheads="1"/>
          </p:cNvSpPr>
          <p:nvPr/>
        </p:nvSpPr>
        <p:spPr bwMode="auto">
          <a:xfrm>
            <a:off x="14478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6" name="Oval 143"/>
          <p:cNvSpPr>
            <a:spLocks noChangeArrowheads="1"/>
          </p:cNvSpPr>
          <p:nvPr/>
        </p:nvSpPr>
        <p:spPr bwMode="auto">
          <a:xfrm>
            <a:off x="16764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7" name="Oval 144"/>
          <p:cNvSpPr>
            <a:spLocks noChangeArrowheads="1"/>
          </p:cNvSpPr>
          <p:nvPr/>
        </p:nvSpPr>
        <p:spPr bwMode="auto">
          <a:xfrm>
            <a:off x="1676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8" name="Oval 145"/>
          <p:cNvSpPr>
            <a:spLocks noChangeArrowheads="1"/>
          </p:cNvSpPr>
          <p:nvPr/>
        </p:nvSpPr>
        <p:spPr bwMode="auto">
          <a:xfrm>
            <a:off x="15240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9" name="Oval 146"/>
          <p:cNvSpPr>
            <a:spLocks noChangeArrowheads="1"/>
          </p:cNvSpPr>
          <p:nvPr/>
        </p:nvSpPr>
        <p:spPr bwMode="auto">
          <a:xfrm>
            <a:off x="1524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0" name="Oval 153"/>
          <p:cNvSpPr>
            <a:spLocks noChangeArrowheads="1"/>
          </p:cNvSpPr>
          <p:nvPr/>
        </p:nvSpPr>
        <p:spPr bwMode="auto">
          <a:xfrm>
            <a:off x="13716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1" name="Oval 168"/>
          <p:cNvSpPr>
            <a:spLocks noChangeArrowheads="1"/>
          </p:cNvSpPr>
          <p:nvPr/>
        </p:nvSpPr>
        <p:spPr bwMode="auto">
          <a:xfrm>
            <a:off x="15240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2" name="Oval 140"/>
          <p:cNvSpPr>
            <a:spLocks noChangeArrowheads="1"/>
          </p:cNvSpPr>
          <p:nvPr/>
        </p:nvSpPr>
        <p:spPr bwMode="auto">
          <a:xfrm>
            <a:off x="10668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3" name="Oval 142"/>
          <p:cNvSpPr>
            <a:spLocks noChangeArrowheads="1"/>
          </p:cNvSpPr>
          <p:nvPr/>
        </p:nvSpPr>
        <p:spPr bwMode="auto">
          <a:xfrm>
            <a:off x="9906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4" name="Oval 143"/>
          <p:cNvSpPr>
            <a:spLocks noChangeArrowheads="1"/>
          </p:cNvSpPr>
          <p:nvPr/>
        </p:nvSpPr>
        <p:spPr bwMode="auto">
          <a:xfrm>
            <a:off x="12192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5" name="Oval 155"/>
          <p:cNvSpPr>
            <a:spLocks noChangeArrowheads="1"/>
          </p:cNvSpPr>
          <p:nvPr/>
        </p:nvSpPr>
        <p:spPr bwMode="auto">
          <a:xfrm>
            <a:off x="8382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6" name="Oval 168"/>
          <p:cNvSpPr>
            <a:spLocks noChangeArrowheads="1"/>
          </p:cNvSpPr>
          <p:nvPr/>
        </p:nvSpPr>
        <p:spPr bwMode="auto">
          <a:xfrm>
            <a:off x="1066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7" name="Oval 142"/>
          <p:cNvSpPr>
            <a:spLocks noChangeArrowheads="1"/>
          </p:cNvSpPr>
          <p:nvPr/>
        </p:nvSpPr>
        <p:spPr bwMode="auto">
          <a:xfrm>
            <a:off x="6858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8" name="Oval 143"/>
          <p:cNvSpPr>
            <a:spLocks noChangeArrowheads="1"/>
          </p:cNvSpPr>
          <p:nvPr/>
        </p:nvSpPr>
        <p:spPr bwMode="auto">
          <a:xfrm>
            <a:off x="914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9" name="Oval 144"/>
          <p:cNvSpPr>
            <a:spLocks noChangeArrowheads="1"/>
          </p:cNvSpPr>
          <p:nvPr/>
        </p:nvSpPr>
        <p:spPr bwMode="auto">
          <a:xfrm>
            <a:off x="9906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0" name="Oval 145"/>
          <p:cNvSpPr>
            <a:spLocks noChangeArrowheads="1"/>
          </p:cNvSpPr>
          <p:nvPr/>
        </p:nvSpPr>
        <p:spPr bwMode="auto">
          <a:xfrm>
            <a:off x="8382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1" name="Oval 146"/>
          <p:cNvSpPr>
            <a:spLocks noChangeArrowheads="1"/>
          </p:cNvSpPr>
          <p:nvPr/>
        </p:nvSpPr>
        <p:spPr bwMode="auto">
          <a:xfrm>
            <a:off x="8382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2" name="Oval 153"/>
          <p:cNvSpPr>
            <a:spLocks noChangeArrowheads="1"/>
          </p:cNvSpPr>
          <p:nvPr/>
        </p:nvSpPr>
        <p:spPr bwMode="auto">
          <a:xfrm>
            <a:off x="685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3" name="Oval 165"/>
          <p:cNvSpPr>
            <a:spLocks noChangeArrowheads="1"/>
          </p:cNvSpPr>
          <p:nvPr/>
        </p:nvSpPr>
        <p:spPr bwMode="auto">
          <a:xfrm>
            <a:off x="11430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4" name="Oval 167"/>
          <p:cNvSpPr>
            <a:spLocks noChangeArrowheads="1"/>
          </p:cNvSpPr>
          <p:nvPr/>
        </p:nvSpPr>
        <p:spPr bwMode="auto">
          <a:xfrm>
            <a:off x="11430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5" name="Oval 168"/>
          <p:cNvSpPr>
            <a:spLocks noChangeArrowheads="1"/>
          </p:cNvSpPr>
          <p:nvPr/>
        </p:nvSpPr>
        <p:spPr bwMode="auto">
          <a:xfrm>
            <a:off x="762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6" name="Oval 142"/>
          <p:cNvSpPr>
            <a:spLocks noChangeArrowheads="1"/>
          </p:cNvSpPr>
          <p:nvPr/>
        </p:nvSpPr>
        <p:spPr bwMode="auto">
          <a:xfrm>
            <a:off x="8382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7" name="Oval 143"/>
          <p:cNvSpPr>
            <a:spLocks noChangeArrowheads="1"/>
          </p:cNvSpPr>
          <p:nvPr/>
        </p:nvSpPr>
        <p:spPr bwMode="auto">
          <a:xfrm>
            <a:off x="1066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8" name="Oval 146"/>
          <p:cNvSpPr>
            <a:spLocks noChangeArrowheads="1"/>
          </p:cNvSpPr>
          <p:nvPr/>
        </p:nvSpPr>
        <p:spPr bwMode="auto">
          <a:xfrm>
            <a:off x="9144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9" name="Oval 167"/>
          <p:cNvSpPr>
            <a:spLocks noChangeArrowheads="1"/>
          </p:cNvSpPr>
          <p:nvPr/>
        </p:nvSpPr>
        <p:spPr bwMode="auto">
          <a:xfrm>
            <a:off x="12192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0" name="Oval 168"/>
          <p:cNvSpPr>
            <a:spLocks noChangeArrowheads="1"/>
          </p:cNvSpPr>
          <p:nvPr/>
        </p:nvSpPr>
        <p:spPr bwMode="auto">
          <a:xfrm>
            <a:off x="9144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1" name="Oval 140"/>
          <p:cNvSpPr>
            <a:spLocks noChangeArrowheads="1"/>
          </p:cNvSpPr>
          <p:nvPr/>
        </p:nvSpPr>
        <p:spPr bwMode="auto">
          <a:xfrm>
            <a:off x="14478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2" name="Oval 155"/>
          <p:cNvSpPr>
            <a:spLocks noChangeArrowheads="1"/>
          </p:cNvSpPr>
          <p:nvPr/>
        </p:nvSpPr>
        <p:spPr bwMode="auto">
          <a:xfrm>
            <a:off x="12192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3" name="Oval 168"/>
          <p:cNvSpPr>
            <a:spLocks noChangeArrowheads="1"/>
          </p:cNvSpPr>
          <p:nvPr/>
        </p:nvSpPr>
        <p:spPr bwMode="auto">
          <a:xfrm>
            <a:off x="14478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4" name="Oval 142"/>
          <p:cNvSpPr>
            <a:spLocks noChangeArrowheads="1"/>
          </p:cNvSpPr>
          <p:nvPr/>
        </p:nvSpPr>
        <p:spPr bwMode="auto">
          <a:xfrm>
            <a:off x="11430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5" name="Oval 143"/>
          <p:cNvSpPr>
            <a:spLocks noChangeArrowheads="1"/>
          </p:cNvSpPr>
          <p:nvPr/>
        </p:nvSpPr>
        <p:spPr bwMode="auto">
          <a:xfrm>
            <a:off x="13716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6" name="Oval 144"/>
          <p:cNvSpPr>
            <a:spLocks noChangeArrowheads="1"/>
          </p:cNvSpPr>
          <p:nvPr/>
        </p:nvSpPr>
        <p:spPr bwMode="auto">
          <a:xfrm>
            <a:off x="13716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7" name="Oval 145"/>
          <p:cNvSpPr>
            <a:spLocks noChangeArrowheads="1"/>
          </p:cNvSpPr>
          <p:nvPr/>
        </p:nvSpPr>
        <p:spPr bwMode="auto">
          <a:xfrm>
            <a:off x="12192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8" name="Oval 146"/>
          <p:cNvSpPr>
            <a:spLocks noChangeArrowheads="1"/>
          </p:cNvSpPr>
          <p:nvPr/>
        </p:nvSpPr>
        <p:spPr bwMode="auto">
          <a:xfrm>
            <a:off x="12192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9" name="Oval 153"/>
          <p:cNvSpPr>
            <a:spLocks noChangeArrowheads="1"/>
          </p:cNvSpPr>
          <p:nvPr/>
        </p:nvSpPr>
        <p:spPr bwMode="auto">
          <a:xfrm>
            <a:off x="5334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0" name="Oval 165"/>
          <p:cNvSpPr>
            <a:spLocks noChangeArrowheads="1"/>
          </p:cNvSpPr>
          <p:nvPr/>
        </p:nvSpPr>
        <p:spPr bwMode="auto">
          <a:xfrm>
            <a:off x="15240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1" name="Oval 167"/>
          <p:cNvSpPr>
            <a:spLocks noChangeArrowheads="1"/>
          </p:cNvSpPr>
          <p:nvPr/>
        </p:nvSpPr>
        <p:spPr bwMode="auto">
          <a:xfrm>
            <a:off x="1524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2" name="Oval 168"/>
          <p:cNvSpPr>
            <a:spLocks noChangeArrowheads="1"/>
          </p:cNvSpPr>
          <p:nvPr/>
        </p:nvSpPr>
        <p:spPr bwMode="auto">
          <a:xfrm>
            <a:off x="11430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3" name="Oval 142"/>
          <p:cNvSpPr>
            <a:spLocks noChangeArrowheads="1"/>
          </p:cNvSpPr>
          <p:nvPr/>
        </p:nvSpPr>
        <p:spPr bwMode="auto">
          <a:xfrm>
            <a:off x="12192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4" name="Oval 143"/>
          <p:cNvSpPr>
            <a:spLocks noChangeArrowheads="1"/>
          </p:cNvSpPr>
          <p:nvPr/>
        </p:nvSpPr>
        <p:spPr bwMode="auto">
          <a:xfrm>
            <a:off x="14478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" name="Oval 168"/>
          <p:cNvSpPr>
            <a:spLocks noChangeArrowheads="1"/>
          </p:cNvSpPr>
          <p:nvPr/>
        </p:nvSpPr>
        <p:spPr bwMode="auto">
          <a:xfrm>
            <a:off x="12954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6" name="Oval 140"/>
          <p:cNvSpPr>
            <a:spLocks noChangeArrowheads="1"/>
          </p:cNvSpPr>
          <p:nvPr/>
        </p:nvSpPr>
        <p:spPr bwMode="auto">
          <a:xfrm>
            <a:off x="16764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7" name="Oval 143"/>
          <p:cNvSpPr>
            <a:spLocks noChangeArrowheads="1"/>
          </p:cNvSpPr>
          <p:nvPr/>
        </p:nvSpPr>
        <p:spPr bwMode="auto">
          <a:xfrm>
            <a:off x="16002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8" name="Rectangle 437"/>
          <p:cNvSpPr/>
          <p:nvPr/>
        </p:nvSpPr>
        <p:spPr>
          <a:xfrm>
            <a:off x="304800" y="2554069"/>
            <a:ext cx="327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L’insieme di tutti gli studenti dell’Università di Padova</a:t>
            </a:r>
            <a:endParaRPr lang="sv-SE" dirty="0"/>
          </a:p>
        </p:txBody>
      </p:sp>
      <p:sp>
        <p:nvSpPr>
          <p:cNvPr id="419" name="Rectangle 418"/>
          <p:cNvSpPr/>
          <p:nvPr/>
        </p:nvSpPr>
        <p:spPr>
          <a:xfrm>
            <a:off x="228600" y="5436513"/>
            <a:ext cx="4343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N= dimensione della</a:t>
            </a:r>
          </a:p>
          <a:p>
            <a:r>
              <a:rPr lang="it-IT" sz="2200" dirty="0" smtClean="0"/>
              <a:t>popolazione</a:t>
            </a:r>
            <a:endParaRPr lang="sv-SE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16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2994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Concetti generali: statistiche vs. parametri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1981200"/>
            <a:ext cx="22177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Popolazione</a:t>
            </a:r>
          </a:p>
        </p:txBody>
      </p:sp>
      <p:sp>
        <p:nvSpPr>
          <p:cNvPr id="271" name="Rectangle 192"/>
          <p:cNvSpPr>
            <a:spLocks noChangeArrowheads="1"/>
          </p:cNvSpPr>
          <p:nvPr/>
        </p:nvSpPr>
        <p:spPr bwMode="auto">
          <a:xfrm>
            <a:off x="152400" y="914400"/>
            <a:ext cx="861853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t-IT" sz="2400" dirty="0" smtClean="0"/>
              <a:t>Le misure di una variabile assumono nomi diversi a seconda che si tratti dell’intera popolazione o di un campione estratto da essa</a:t>
            </a:r>
          </a:p>
        </p:txBody>
      </p:sp>
      <p:sp>
        <p:nvSpPr>
          <p:cNvPr id="7" name="Rectangle 192"/>
          <p:cNvSpPr>
            <a:spLocks noChangeArrowheads="1"/>
          </p:cNvSpPr>
          <p:nvPr/>
        </p:nvSpPr>
        <p:spPr bwMode="auto">
          <a:xfrm>
            <a:off x="5181600" y="2057400"/>
            <a:ext cx="22177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Campioni</a:t>
            </a:r>
          </a:p>
        </p:txBody>
      </p:sp>
      <p:sp>
        <p:nvSpPr>
          <p:cNvPr id="8" name="Oval 7"/>
          <p:cNvSpPr/>
          <p:nvPr/>
        </p:nvSpPr>
        <p:spPr>
          <a:xfrm>
            <a:off x="533400" y="2590800"/>
            <a:ext cx="17526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Oval 140"/>
          <p:cNvSpPr>
            <a:spLocks noChangeArrowheads="1"/>
          </p:cNvSpPr>
          <p:nvPr/>
        </p:nvSpPr>
        <p:spPr bwMode="auto">
          <a:xfrm>
            <a:off x="1524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" name="Oval 141"/>
          <p:cNvSpPr>
            <a:spLocks noChangeArrowheads="1"/>
          </p:cNvSpPr>
          <p:nvPr/>
        </p:nvSpPr>
        <p:spPr bwMode="auto">
          <a:xfrm>
            <a:off x="12954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" name="Oval 142"/>
          <p:cNvSpPr>
            <a:spLocks noChangeArrowheads="1"/>
          </p:cNvSpPr>
          <p:nvPr/>
        </p:nvSpPr>
        <p:spPr bwMode="auto">
          <a:xfrm>
            <a:off x="1447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" name="Oval 143"/>
          <p:cNvSpPr>
            <a:spLocks noChangeArrowheads="1"/>
          </p:cNvSpPr>
          <p:nvPr/>
        </p:nvSpPr>
        <p:spPr bwMode="auto">
          <a:xfrm>
            <a:off x="1676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" name="Oval 144"/>
          <p:cNvSpPr>
            <a:spLocks noChangeArrowheads="1"/>
          </p:cNvSpPr>
          <p:nvPr/>
        </p:nvSpPr>
        <p:spPr bwMode="auto">
          <a:xfrm>
            <a:off x="1676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" name="Oval 145"/>
          <p:cNvSpPr>
            <a:spLocks noChangeArrowheads="1"/>
          </p:cNvSpPr>
          <p:nvPr/>
        </p:nvSpPr>
        <p:spPr bwMode="auto">
          <a:xfrm>
            <a:off x="1524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" name="Oval 146"/>
          <p:cNvSpPr>
            <a:spLocks noChangeArrowheads="1"/>
          </p:cNvSpPr>
          <p:nvPr/>
        </p:nvSpPr>
        <p:spPr bwMode="auto">
          <a:xfrm>
            <a:off x="1524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" name="Oval 153"/>
          <p:cNvSpPr>
            <a:spLocks noChangeArrowheads="1"/>
          </p:cNvSpPr>
          <p:nvPr/>
        </p:nvSpPr>
        <p:spPr bwMode="auto">
          <a:xfrm>
            <a:off x="13716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" name="Oval 155"/>
          <p:cNvSpPr>
            <a:spLocks noChangeArrowheads="1"/>
          </p:cNvSpPr>
          <p:nvPr/>
        </p:nvSpPr>
        <p:spPr bwMode="auto">
          <a:xfrm>
            <a:off x="1295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" name="Oval 165"/>
          <p:cNvSpPr>
            <a:spLocks noChangeArrowheads="1"/>
          </p:cNvSpPr>
          <p:nvPr/>
        </p:nvSpPr>
        <p:spPr bwMode="auto">
          <a:xfrm>
            <a:off x="18288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" name="Oval 167"/>
          <p:cNvSpPr>
            <a:spLocks noChangeArrowheads="1"/>
          </p:cNvSpPr>
          <p:nvPr/>
        </p:nvSpPr>
        <p:spPr bwMode="auto">
          <a:xfrm>
            <a:off x="1828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" name="Oval 168"/>
          <p:cNvSpPr>
            <a:spLocks noChangeArrowheads="1"/>
          </p:cNvSpPr>
          <p:nvPr/>
        </p:nvSpPr>
        <p:spPr bwMode="auto">
          <a:xfrm>
            <a:off x="1524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" name="Oval 141"/>
          <p:cNvSpPr>
            <a:spLocks noChangeArrowheads="1"/>
          </p:cNvSpPr>
          <p:nvPr/>
        </p:nvSpPr>
        <p:spPr bwMode="auto">
          <a:xfrm>
            <a:off x="1143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" name="Oval 142"/>
          <p:cNvSpPr>
            <a:spLocks noChangeArrowheads="1"/>
          </p:cNvSpPr>
          <p:nvPr/>
        </p:nvSpPr>
        <p:spPr bwMode="auto">
          <a:xfrm>
            <a:off x="1143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" name="Oval 143"/>
          <p:cNvSpPr>
            <a:spLocks noChangeArrowheads="1"/>
          </p:cNvSpPr>
          <p:nvPr/>
        </p:nvSpPr>
        <p:spPr bwMode="auto">
          <a:xfrm>
            <a:off x="1371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" name="Oval 144"/>
          <p:cNvSpPr>
            <a:spLocks noChangeArrowheads="1"/>
          </p:cNvSpPr>
          <p:nvPr/>
        </p:nvSpPr>
        <p:spPr bwMode="auto">
          <a:xfrm>
            <a:off x="1447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" name="Oval 145"/>
          <p:cNvSpPr>
            <a:spLocks noChangeArrowheads="1"/>
          </p:cNvSpPr>
          <p:nvPr/>
        </p:nvSpPr>
        <p:spPr bwMode="auto">
          <a:xfrm>
            <a:off x="1295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" name="Oval 146"/>
          <p:cNvSpPr>
            <a:spLocks noChangeArrowheads="1"/>
          </p:cNvSpPr>
          <p:nvPr/>
        </p:nvSpPr>
        <p:spPr bwMode="auto">
          <a:xfrm>
            <a:off x="1295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" name="Oval 153"/>
          <p:cNvSpPr>
            <a:spLocks noChangeArrowheads="1"/>
          </p:cNvSpPr>
          <p:nvPr/>
        </p:nvSpPr>
        <p:spPr bwMode="auto">
          <a:xfrm>
            <a:off x="1143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" name="Oval 165"/>
          <p:cNvSpPr>
            <a:spLocks noChangeArrowheads="1"/>
          </p:cNvSpPr>
          <p:nvPr/>
        </p:nvSpPr>
        <p:spPr bwMode="auto">
          <a:xfrm>
            <a:off x="1600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" name="Oval 167"/>
          <p:cNvSpPr>
            <a:spLocks noChangeArrowheads="1"/>
          </p:cNvSpPr>
          <p:nvPr/>
        </p:nvSpPr>
        <p:spPr bwMode="auto">
          <a:xfrm>
            <a:off x="1600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" name="Oval 168"/>
          <p:cNvSpPr>
            <a:spLocks noChangeArrowheads="1"/>
          </p:cNvSpPr>
          <p:nvPr/>
        </p:nvSpPr>
        <p:spPr bwMode="auto">
          <a:xfrm>
            <a:off x="1219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" name="Oval 141"/>
          <p:cNvSpPr>
            <a:spLocks noChangeArrowheads="1"/>
          </p:cNvSpPr>
          <p:nvPr/>
        </p:nvSpPr>
        <p:spPr bwMode="auto">
          <a:xfrm>
            <a:off x="11430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" name="Oval 142"/>
          <p:cNvSpPr>
            <a:spLocks noChangeArrowheads="1"/>
          </p:cNvSpPr>
          <p:nvPr/>
        </p:nvSpPr>
        <p:spPr bwMode="auto">
          <a:xfrm>
            <a:off x="1295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" name="Oval 143"/>
          <p:cNvSpPr>
            <a:spLocks noChangeArrowheads="1"/>
          </p:cNvSpPr>
          <p:nvPr/>
        </p:nvSpPr>
        <p:spPr bwMode="auto">
          <a:xfrm>
            <a:off x="1524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" name="Oval 144"/>
          <p:cNvSpPr>
            <a:spLocks noChangeArrowheads="1"/>
          </p:cNvSpPr>
          <p:nvPr/>
        </p:nvSpPr>
        <p:spPr bwMode="auto">
          <a:xfrm>
            <a:off x="1524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" name="Oval 145"/>
          <p:cNvSpPr>
            <a:spLocks noChangeArrowheads="1"/>
          </p:cNvSpPr>
          <p:nvPr/>
        </p:nvSpPr>
        <p:spPr bwMode="auto">
          <a:xfrm>
            <a:off x="13716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" name="Oval 146"/>
          <p:cNvSpPr>
            <a:spLocks noChangeArrowheads="1"/>
          </p:cNvSpPr>
          <p:nvPr/>
        </p:nvSpPr>
        <p:spPr bwMode="auto">
          <a:xfrm>
            <a:off x="1371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" name="Oval 153"/>
          <p:cNvSpPr>
            <a:spLocks noChangeArrowheads="1"/>
          </p:cNvSpPr>
          <p:nvPr/>
        </p:nvSpPr>
        <p:spPr bwMode="auto">
          <a:xfrm>
            <a:off x="1219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" name="Oval 165"/>
          <p:cNvSpPr>
            <a:spLocks noChangeArrowheads="1"/>
          </p:cNvSpPr>
          <p:nvPr/>
        </p:nvSpPr>
        <p:spPr bwMode="auto">
          <a:xfrm>
            <a:off x="1676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" name="Oval 167"/>
          <p:cNvSpPr>
            <a:spLocks noChangeArrowheads="1"/>
          </p:cNvSpPr>
          <p:nvPr/>
        </p:nvSpPr>
        <p:spPr bwMode="auto">
          <a:xfrm>
            <a:off x="1676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" name="Oval 168"/>
          <p:cNvSpPr>
            <a:spLocks noChangeArrowheads="1"/>
          </p:cNvSpPr>
          <p:nvPr/>
        </p:nvSpPr>
        <p:spPr bwMode="auto">
          <a:xfrm>
            <a:off x="1371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" name="Oval 140"/>
          <p:cNvSpPr>
            <a:spLocks noChangeArrowheads="1"/>
          </p:cNvSpPr>
          <p:nvPr/>
        </p:nvSpPr>
        <p:spPr bwMode="auto">
          <a:xfrm>
            <a:off x="1905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" name="Oval 141"/>
          <p:cNvSpPr>
            <a:spLocks noChangeArrowheads="1"/>
          </p:cNvSpPr>
          <p:nvPr/>
        </p:nvSpPr>
        <p:spPr bwMode="auto">
          <a:xfrm>
            <a:off x="1676400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" name="Oval 142"/>
          <p:cNvSpPr>
            <a:spLocks noChangeArrowheads="1"/>
          </p:cNvSpPr>
          <p:nvPr/>
        </p:nvSpPr>
        <p:spPr bwMode="auto">
          <a:xfrm>
            <a:off x="1828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" name="Oval 143"/>
          <p:cNvSpPr>
            <a:spLocks noChangeArrowheads="1"/>
          </p:cNvSpPr>
          <p:nvPr/>
        </p:nvSpPr>
        <p:spPr bwMode="auto">
          <a:xfrm>
            <a:off x="2057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" name="Oval 144"/>
          <p:cNvSpPr>
            <a:spLocks noChangeArrowheads="1"/>
          </p:cNvSpPr>
          <p:nvPr/>
        </p:nvSpPr>
        <p:spPr bwMode="auto">
          <a:xfrm>
            <a:off x="19812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" name="Oval 145"/>
          <p:cNvSpPr>
            <a:spLocks noChangeArrowheads="1"/>
          </p:cNvSpPr>
          <p:nvPr/>
        </p:nvSpPr>
        <p:spPr bwMode="auto">
          <a:xfrm>
            <a:off x="18288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" name="Oval 146"/>
          <p:cNvSpPr>
            <a:spLocks noChangeArrowheads="1"/>
          </p:cNvSpPr>
          <p:nvPr/>
        </p:nvSpPr>
        <p:spPr bwMode="auto">
          <a:xfrm>
            <a:off x="1905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" name="Oval 153"/>
          <p:cNvSpPr>
            <a:spLocks noChangeArrowheads="1"/>
          </p:cNvSpPr>
          <p:nvPr/>
        </p:nvSpPr>
        <p:spPr bwMode="auto">
          <a:xfrm>
            <a:off x="16764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" name="Oval 155"/>
          <p:cNvSpPr>
            <a:spLocks noChangeArrowheads="1"/>
          </p:cNvSpPr>
          <p:nvPr/>
        </p:nvSpPr>
        <p:spPr bwMode="auto">
          <a:xfrm>
            <a:off x="1676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" name="Oval 168"/>
          <p:cNvSpPr>
            <a:spLocks noChangeArrowheads="1"/>
          </p:cNvSpPr>
          <p:nvPr/>
        </p:nvSpPr>
        <p:spPr bwMode="auto">
          <a:xfrm>
            <a:off x="1905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" name="Oval 141"/>
          <p:cNvSpPr>
            <a:spLocks noChangeArrowheads="1"/>
          </p:cNvSpPr>
          <p:nvPr/>
        </p:nvSpPr>
        <p:spPr bwMode="auto">
          <a:xfrm>
            <a:off x="1524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" name="Oval 142"/>
          <p:cNvSpPr>
            <a:spLocks noChangeArrowheads="1"/>
          </p:cNvSpPr>
          <p:nvPr/>
        </p:nvSpPr>
        <p:spPr bwMode="auto">
          <a:xfrm>
            <a:off x="1600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" name="Oval 143"/>
          <p:cNvSpPr>
            <a:spLocks noChangeArrowheads="1"/>
          </p:cNvSpPr>
          <p:nvPr/>
        </p:nvSpPr>
        <p:spPr bwMode="auto">
          <a:xfrm>
            <a:off x="1828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" name="Oval 144"/>
          <p:cNvSpPr>
            <a:spLocks noChangeArrowheads="1"/>
          </p:cNvSpPr>
          <p:nvPr/>
        </p:nvSpPr>
        <p:spPr bwMode="auto">
          <a:xfrm>
            <a:off x="1828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" name="Oval 145"/>
          <p:cNvSpPr>
            <a:spLocks noChangeArrowheads="1"/>
          </p:cNvSpPr>
          <p:nvPr/>
        </p:nvSpPr>
        <p:spPr bwMode="auto">
          <a:xfrm>
            <a:off x="1676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" name="Oval 146"/>
          <p:cNvSpPr>
            <a:spLocks noChangeArrowheads="1"/>
          </p:cNvSpPr>
          <p:nvPr/>
        </p:nvSpPr>
        <p:spPr bwMode="auto">
          <a:xfrm>
            <a:off x="1676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" name="Oval 153"/>
          <p:cNvSpPr>
            <a:spLocks noChangeArrowheads="1"/>
          </p:cNvSpPr>
          <p:nvPr/>
        </p:nvSpPr>
        <p:spPr bwMode="auto">
          <a:xfrm>
            <a:off x="990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" name="Oval 165"/>
          <p:cNvSpPr>
            <a:spLocks noChangeArrowheads="1"/>
          </p:cNvSpPr>
          <p:nvPr/>
        </p:nvSpPr>
        <p:spPr bwMode="auto">
          <a:xfrm>
            <a:off x="1981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" name="Oval 167"/>
          <p:cNvSpPr>
            <a:spLocks noChangeArrowheads="1"/>
          </p:cNvSpPr>
          <p:nvPr/>
        </p:nvSpPr>
        <p:spPr bwMode="auto">
          <a:xfrm>
            <a:off x="1981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" name="Oval 168"/>
          <p:cNvSpPr>
            <a:spLocks noChangeArrowheads="1"/>
          </p:cNvSpPr>
          <p:nvPr/>
        </p:nvSpPr>
        <p:spPr bwMode="auto">
          <a:xfrm>
            <a:off x="1600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" name="Oval 141"/>
          <p:cNvSpPr>
            <a:spLocks noChangeArrowheads="1"/>
          </p:cNvSpPr>
          <p:nvPr/>
        </p:nvSpPr>
        <p:spPr bwMode="auto">
          <a:xfrm>
            <a:off x="15240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" name="Oval 142"/>
          <p:cNvSpPr>
            <a:spLocks noChangeArrowheads="1"/>
          </p:cNvSpPr>
          <p:nvPr/>
        </p:nvSpPr>
        <p:spPr bwMode="auto">
          <a:xfrm>
            <a:off x="1676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" name="Oval 143"/>
          <p:cNvSpPr>
            <a:spLocks noChangeArrowheads="1"/>
          </p:cNvSpPr>
          <p:nvPr/>
        </p:nvSpPr>
        <p:spPr bwMode="auto">
          <a:xfrm>
            <a:off x="1905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" name="Oval 144"/>
          <p:cNvSpPr>
            <a:spLocks noChangeArrowheads="1"/>
          </p:cNvSpPr>
          <p:nvPr/>
        </p:nvSpPr>
        <p:spPr bwMode="auto">
          <a:xfrm>
            <a:off x="1905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" name="Oval 145"/>
          <p:cNvSpPr>
            <a:spLocks noChangeArrowheads="1"/>
          </p:cNvSpPr>
          <p:nvPr/>
        </p:nvSpPr>
        <p:spPr bwMode="auto">
          <a:xfrm>
            <a:off x="17526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" name="Oval 146"/>
          <p:cNvSpPr>
            <a:spLocks noChangeArrowheads="1"/>
          </p:cNvSpPr>
          <p:nvPr/>
        </p:nvSpPr>
        <p:spPr bwMode="auto">
          <a:xfrm>
            <a:off x="17526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" name="Oval 153"/>
          <p:cNvSpPr>
            <a:spLocks noChangeArrowheads="1"/>
          </p:cNvSpPr>
          <p:nvPr/>
        </p:nvSpPr>
        <p:spPr bwMode="auto">
          <a:xfrm>
            <a:off x="16002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" name="Oval 165"/>
          <p:cNvSpPr>
            <a:spLocks noChangeArrowheads="1"/>
          </p:cNvSpPr>
          <p:nvPr/>
        </p:nvSpPr>
        <p:spPr bwMode="auto">
          <a:xfrm>
            <a:off x="2057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" name="Oval 167"/>
          <p:cNvSpPr>
            <a:spLocks noChangeArrowheads="1"/>
          </p:cNvSpPr>
          <p:nvPr/>
        </p:nvSpPr>
        <p:spPr bwMode="auto">
          <a:xfrm>
            <a:off x="2057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" name="Oval 168"/>
          <p:cNvSpPr>
            <a:spLocks noChangeArrowheads="1"/>
          </p:cNvSpPr>
          <p:nvPr/>
        </p:nvSpPr>
        <p:spPr bwMode="auto">
          <a:xfrm>
            <a:off x="1752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" name="Oval 140"/>
          <p:cNvSpPr>
            <a:spLocks noChangeArrowheads="1"/>
          </p:cNvSpPr>
          <p:nvPr/>
        </p:nvSpPr>
        <p:spPr bwMode="auto">
          <a:xfrm>
            <a:off x="2133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" name="Oval 143"/>
          <p:cNvSpPr>
            <a:spLocks noChangeArrowheads="1"/>
          </p:cNvSpPr>
          <p:nvPr/>
        </p:nvSpPr>
        <p:spPr bwMode="auto">
          <a:xfrm>
            <a:off x="2057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" name="Oval 140"/>
          <p:cNvSpPr>
            <a:spLocks noChangeArrowheads="1"/>
          </p:cNvSpPr>
          <p:nvPr/>
        </p:nvSpPr>
        <p:spPr bwMode="auto">
          <a:xfrm>
            <a:off x="13716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" name="Oval 141"/>
          <p:cNvSpPr>
            <a:spLocks noChangeArrowheads="1"/>
          </p:cNvSpPr>
          <p:nvPr/>
        </p:nvSpPr>
        <p:spPr bwMode="auto">
          <a:xfrm>
            <a:off x="1143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" name="Oval 142"/>
          <p:cNvSpPr>
            <a:spLocks noChangeArrowheads="1"/>
          </p:cNvSpPr>
          <p:nvPr/>
        </p:nvSpPr>
        <p:spPr bwMode="auto">
          <a:xfrm>
            <a:off x="12954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" name="Oval 143"/>
          <p:cNvSpPr>
            <a:spLocks noChangeArrowheads="1"/>
          </p:cNvSpPr>
          <p:nvPr/>
        </p:nvSpPr>
        <p:spPr bwMode="auto"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" name="Oval 144"/>
          <p:cNvSpPr>
            <a:spLocks noChangeArrowheads="1"/>
          </p:cNvSpPr>
          <p:nvPr/>
        </p:nvSpPr>
        <p:spPr bwMode="auto">
          <a:xfrm>
            <a:off x="1524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" name="Oval 145"/>
          <p:cNvSpPr>
            <a:spLocks noChangeArrowheads="1"/>
          </p:cNvSpPr>
          <p:nvPr/>
        </p:nvSpPr>
        <p:spPr bwMode="auto">
          <a:xfrm>
            <a:off x="1371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" name="Oval 146"/>
          <p:cNvSpPr>
            <a:spLocks noChangeArrowheads="1"/>
          </p:cNvSpPr>
          <p:nvPr/>
        </p:nvSpPr>
        <p:spPr bwMode="auto">
          <a:xfrm>
            <a:off x="13716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" name="Oval 153"/>
          <p:cNvSpPr>
            <a:spLocks noChangeArrowheads="1"/>
          </p:cNvSpPr>
          <p:nvPr/>
        </p:nvSpPr>
        <p:spPr bwMode="auto">
          <a:xfrm>
            <a:off x="1219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" name="Oval 155"/>
          <p:cNvSpPr>
            <a:spLocks noChangeArrowheads="1"/>
          </p:cNvSpPr>
          <p:nvPr/>
        </p:nvSpPr>
        <p:spPr bwMode="auto">
          <a:xfrm>
            <a:off x="11430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" name="Oval 165"/>
          <p:cNvSpPr>
            <a:spLocks noChangeArrowheads="1"/>
          </p:cNvSpPr>
          <p:nvPr/>
        </p:nvSpPr>
        <p:spPr bwMode="auto">
          <a:xfrm>
            <a:off x="1676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" name="Oval 167"/>
          <p:cNvSpPr>
            <a:spLocks noChangeArrowheads="1"/>
          </p:cNvSpPr>
          <p:nvPr/>
        </p:nvSpPr>
        <p:spPr bwMode="auto">
          <a:xfrm>
            <a:off x="1676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" name="Oval 168"/>
          <p:cNvSpPr>
            <a:spLocks noChangeArrowheads="1"/>
          </p:cNvSpPr>
          <p:nvPr/>
        </p:nvSpPr>
        <p:spPr bwMode="auto">
          <a:xfrm>
            <a:off x="1371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" name="Oval 141"/>
          <p:cNvSpPr>
            <a:spLocks noChangeArrowheads="1"/>
          </p:cNvSpPr>
          <p:nvPr/>
        </p:nvSpPr>
        <p:spPr bwMode="auto">
          <a:xfrm>
            <a:off x="9906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" name="Oval 142"/>
          <p:cNvSpPr>
            <a:spLocks noChangeArrowheads="1"/>
          </p:cNvSpPr>
          <p:nvPr/>
        </p:nvSpPr>
        <p:spPr bwMode="auto">
          <a:xfrm>
            <a:off x="9906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" name="Oval 143"/>
          <p:cNvSpPr>
            <a:spLocks noChangeArrowheads="1"/>
          </p:cNvSpPr>
          <p:nvPr/>
        </p:nvSpPr>
        <p:spPr bwMode="auto">
          <a:xfrm>
            <a:off x="12192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" name="Oval 144"/>
          <p:cNvSpPr>
            <a:spLocks noChangeArrowheads="1"/>
          </p:cNvSpPr>
          <p:nvPr/>
        </p:nvSpPr>
        <p:spPr bwMode="auto">
          <a:xfrm>
            <a:off x="1295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" name="Oval 145"/>
          <p:cNvSpPr>
            <a:spLocks noChangeArrowheads="1"/>
          </p:cNvSpPr>
          <p:nvPr/>
        </p:nvSpPr>
        <p:spPr bwMode="auto">
          <a:xfrm>
            <a:off x="11430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0" name="Oval 146"/>
          <p:cNvSpPr>
            <a:spLocks noChangeArrowheads="1"/>
          </p:cNvSpPr>
          <p:nvPr/>
        </p:nvSpPr>
        <p:spPr bwMode="auto">
          <a:xfrm>
            <a:off x="11430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1" name="Oval 153"/>
          <p:cNvSpPr>
            <a:spLocks noChangeArrowheads="1"/>
          </p:cNvSpPr>
          <p:nvPr/>
        </p:nvSpPr>
        <p:spPr bwMode="auto">
          <a:xfrm>
            <a:off x="990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2" name="Oval 165"/>
          <p:cNvSpPr>
            <a:spLocks noChangeArrowheads="1"/>
          </p:cNvSpPr>
          <p:nvPr/>
        </p:nvSpPr>
        <p:spPr bwMode="auto">
          <a:xfrm>
            <a:off x="14478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3" name="Oval 167"/>
          <p:cNvSpPr>
            <a:spLocks noChangeArrowheads="1"/>
          </p:cNvSpPr>
          <p:nvPr/>
        </p:nvSpPr>
        <p:spPr bwMode="auto">
          <a:xfrm>
            <a:off x="1447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4" name="Oval 168"/>
          <p:cNvSpPr>
            <a:spLocks noChangeArrowheads="1"/>
          </p:cNvSpPr>
          <p:nvPr/>
        </p:nvSpPr>
        <p:spPr bwMode="auto">
          <a:xfrm>
            <a:off x="10668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5" name="Oval 141"/>
          <p:cNvSpPr>
            <a:spLocks noChangeArrowheads="1"/>
          </p:cNvSpPr>
          <p:nvPr/>
        </p:nvSpPr>
        <p:spPr bwMode="auto">
          <a:xfrm>
            <a:off x="990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6" name="Oval 142"/>
          <p:cNvSpPr>
            <a:spLocks noChangeArrowheads="1"/>
          </p:cNvSpPr>
          <p:nvPr/>
        </p:nvSpPr>
        <p:spPr bwMode="auto">
          <a:xfrm>
            <a:off x="11430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7" name="Oval 143"/>
          <p:cNvSpPr>
            <a:spLocks noChangeArrowheads="1"/>
          </p:cNvSpPr>
          <p:nvPr/>
        </p:nvSpPr>
        <p:spPr bwMode="auto">
          <a:xfrm>
            <a:off x="1371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8" name="Oval 144"/>
          <p:cNvSpPr>
            <a:spLocks noChangeArrowheads="1"/>
          </p:cNvSpPr>
          <p:nvPr/>
        </p:nvSpPr>
        <p:spPr bwMode="auto">
          <a:xfrm>
            <a:off x="13716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99" name="Oval 145"/>
          <p:cNvSpPr>
            <a:spLocks noChangeArrowheads="1"/>
          </p:cNvSpPr>
          <p:nvPr/>
        </p:nvSpPr>
        <p:spPr bwMode="auto">
          <a:xfrm>
            <a:off x="1219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0" name="Oval 146"/>
          <p:cNvSpPr>
            <a:spLocks noChangeArrowheads="1"/>
          </p:cNvSpPr>
          <p:nvPr/>
        </p:nvSpPr>
        <p:spPr bwMode="auto">
          <a:xfrm>
            <a:off x="1219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1" name="Oval 153"/>
          <p:cNvSpPr>
            <a:spLocks noChangeArrowheads="1"/>
          </p:cNvSpPr>
          <p:nvPr/>
        </p:nvSpPr>
        <p:spPr bwMode="auto">
          <a:xfrm>
            <a:off x="10668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" name="Oval 165"/>
          <p:cNvSpPr>
            <a:spLocks noChangeArrowheads="1"/>
          </p:cNvSpPr>
          <p:nvPr/>
        </p:nvSpPr>
        <p:spPr bwMode="auto">
          <a:xfrm>
            <a:off x="1524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3" name="Oval 167"/>
          <p:cNvSpPr>
            <a:spLocks noChangeArrowheads="1"/>
          </p:cNvSpPr>
          <p:nvPr/>
        </p:nvSpPr>
        <p:spPr bwMode="auto"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4" name="Oval 168"/>
          <p:cNvSpPr>
            <a:spLocks noChangeArrowheads="1"/>
          </p:cNvSpPr>
          <p:nvPr/>
        </p:nvSpPr>
        <p:spPr bwMode="auto">
          <a:xfrm>
            <a:off x="1219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5" name="Oval 140"/>
          <p:cNvSpPr>
            <a:spLocks noChangeArrowheads="1"/>
          </p:cNvSpPr>
          <p:nvPr/>
        </p:nvSpPr>
        <p:spPr bwMode="auto">
          <a:xfrm>
            <a:off x="17526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6" name="Oval 141"/>
          <p:cNvSpPr>
            <a:spLocks noChangeArrowheads="1"/>
          </p:cNvSpPr>
          <p:nvPr/>
        </p:nvSpPr>
        <p:spPr bwMode="auto">
          <a:xfrm>
            <a:off x="1524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7" name="Oval 142"/>
          <p:cNvSpPr>
            <a:spLocks noChangeArrowheads="1"/>
          </p:cNvSpPr>
          <p:nvPr/>
        </p:nvSpPr>
        <p:spPr bwMode="auto">
          <a:xfrm>
            <a:off x="1676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8" name="Oval 143"/>
          <p:cNvSpPr>
            <a:spLocks noChangeArrowheads="1"/>
          </p:cNvSpPr>
          <p:nvPr/>
        </p:nvSpPr>
        <p:spPr bwMode="auto">
          <a:xfrm>
            <a:off x="1905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9" name="Oval 144"/>
          <p:cNvSpPr>
            <a:spLocks noChangeArrowheads="1"/>
          </p:cNvSpPr>
          <p:nvPr/>
        </p:nvSpPr>
        <p:spPr bwMode="auto">
          <a:xfrm>
            <a:off x="18288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0" name="Oval 145"/>
          <p:cNvSpPr>
            <a:spLocks noChangeArrowheads="1"/>
          </p:cNvSpPr>
          <p:nvPr/>
        </p:nvSpPr>
        <p:spPr bwMode="auto">
          <a:xfrm>
            <a:off x="1676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1" name="Oval 146"/>
          <p:cNvSpPr>
            <a:spLocks noChangeArrowheads="1"/>
          </p:cNvSpPr>
          <p:nvPr/>
        </p:nvSpPr>
        <p:spPr bwMode="auto">
          <a:xfrm>
            <a:off x="1752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2" name="Oval 153"/>
          <p:cNvSpPr>
            <a:spLocks noChangeArrowheads="1"/>
          </p:cNvSpPr>
          <p:nvPr/>
        </p:nvSpPr>
        <p:spPr bwMode="auto">
          <a:xfrm>
            <a:off x="1524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3" name="Oval 155"/>
          <p:cNvSpPr>
            <a:spLocks noChangeArrowheads="1"/>
          </p:cNvSpPr>
          <p:nvPr/>
        </p:nvSpPr>
        <p:spPr bwMode="auto">
          <a:xfrm>
            <a:off x="1524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4" name="Oval 168"/>
          <p:cNvSpPr>
            <a:spLocks noChangeArrowheads="1"/>
          </p:cNvSpPr>
          <p:nvPr/>
        </p:nvSpPr>
        <p:spPr bwMode="auto">
          <a:xfrm>
            <a:off x="1752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5" name="Oval 141"/>
          <p:cNvSpPr>
            <a:spLocks noChangeArrowheads="1"/>
          </p:cNvSpPr>
          <p:nvPr/>
        </p:nvSpPr>
        <p:spPr bwMode="auto">
          <a:xfrm>
            <a:off x="1371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6" name="Oval 142"/>
          <p:cNvSpPr>
            <a:spLocks noChangeArrowheads="1"/>
          </p:cNvSpPr>
          <p:nvPr/>
        </p:nvSpPr>
        <p:spPr bwMode="auto">
          <a:xfrm>
            <a:off x="1447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7" name="Oval 143"/>
          <p:cNvSpPr>
            <a:spLocks noChangeArrowheads="1"/>
          </p:cNvSpPr>
          <p:nvPr/>
        </p:nvSpPr>
        <p:spPr bwMode="auto">
          <a:xfrm>
            <a:off x="16764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8" name="Oval 144"/>
          <p:cNvSpPr>
            <a:spLocks noChangeArrowheads="1"/>
          </p:cNvSpPr>
          <p:nvPr/>
        </p:nvSpPr>
        <p:spPr bwMode="auto">
          <a:xfrm>
            <a:off x="16764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9" name="Oval 145"/>
          <p:cNvSpPr>
            <a:spLocks noChangeArrowheads="1"/>
          </p:cNvSpPr>
          <p:nvPr/>
        </p:nvSpPr>
        <p:spPr bwMode="auto"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0" name="Oval 146"/>
          <p:cNvSpPr>
            <a:spLocks noChangeArrowheads="1"/>
          </p:cNvSpPr>
          <p:nvPr/>
        </p:nvSpPr>
        <p:spPr bwMode="auto">
          <a:xfrm>
            <a:off x="15240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1" name="Oval 153"/>
          <p:cNvSpPr>
            <a:spLocks noChangeArrowheads="1"/>
          </p:cNvSpPr>
          <p:nvPr/>
        </p:nvSpPr>
        <p:spPr bwMode="auto">
          <a:xfrm>
            <a:off x="838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2" name="Oval 165"/>
          <p:cNvSpPr>
            <a:spLocks noChangeArrowheads="1"/>
          </p:cNvSpPr>
          <p:nvPr/>
        </p:nvSpPr>
        <p:spPr bwMode="auto">
          <a:xfrm>
            <a:off x="1828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3" name="Oval 167"/>
          <p:cNvSpPr>
            <a:spLocks noChangeArrowheads="1"/>
          </p:cNvSpPr>
          <p:nvPr/>
        </p:nvSpPr>
        <p:spPr bwMode="auto">
          <a:xfrm>
            <a:off x="18288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4" name="Oval 168"/>
          <p:cNvSpPr>
            <a:spLocks noChangeArrowheads="1"/>
          </p:cNvSpPr>
          <p:nvPr/>
        </p:nvSpPr>
        <p:spPr bwMode="auto">
          <a:xfrm>
            <a:off x="14478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5" name="Oval 141"/>
          <p:cNvSpPr>
            <a:spLocks noChangeArrowheads="1"/>
          </p:cNvSpPr>
          <p:nvPr/>
        </p:nvSpPr>
        <p:spPr bwMode="auto">
          <a:xfrm>
            <a:off x="13716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6" name="Oval 142"/>
          <p:cNvSpPr>
            <a:spLocks noChangeArrowheads="1"/>
          </p:cNvSpPr>
          <p:nvPr/>
        </p:nvSpPr>
        <p:spPr bwMode="auto"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7" name="Oval 143"/>
          <p:cNvSpPr>
            <a:spLocks noChangeArrowheads="1"/>
          </p:cNvSpPr>
          <p:nvPr/>
        </p:nvSpPr>
        <p:spPr bwMode="auto">
          <a:xfrm>
            <a:off x="1752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8" name="Oval 144"/>
          <p:cNvSpPr>
            <a:spLocks noChangeArrowheads="1"/>
          </p:cNvSpPr>
          <p:nvPr/>
        </p:nvSpPr>
        <p:spPr bwMode="auto">
          <a:xfrm>
            <a:off x="1752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29" name="Oval 145"/>
          <p:cNvSpPr>
            <a:spLocks noChangeArrowheads="1"/>
          </p:cNvSpPr>
          <p:nvPr/>
        </p:nvSpPr>
        <p:spPr bwMode="auto">
          <a:xfrm>
            <a:off x="1600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0" name="Oval 146"/>
          <p:cNvSpPr>
            <a:spLocks noChangeArrowheads="1"/>
          </p:cNvSpPr>
          <p:nvPr/>
        </p:nvSpPr>
        <p:spPr bwMode="auto">
          <a:xfrm>
            <a:off x="1600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1" name="Oval 153"/>
          <p:cNvSpPr>
            <a:spLocks noChangeArrowheads="1"/>
          </p:cNvSpPr>
          <p:nvPr/>
        </p:nvSpPr>
        <p:spPr bwMode="auto">
          <a:xfrm>
            <a:off x="1447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2" name="Oval 165"/>
          <p:cNvSpPr>
            <a:spLocks noChangeArrowheads="1"/>
          </p:cNvSpPr>
          <p:nvPr/>
        </p:nvSpPr>
        <p:spPr bwMode="auto">
          <a:xfrm>
            <a:off x="1905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3" name="Oval 167"/>
          <p:cNvSpPr>
            <a:spLocks noChangeArrowheads="1"/>
          </p:cNvSpPr>
          <p:nvPr/>
        </p:nvSpPr>
        <p:spPr bwMode="auto">
          <a:xfrm>
            <a:off x="1905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4" name="Oval 168"/>
          <p:cNvSpPr>
            <a:spLocks noChangeArrowheads="1"/>
          </p:cNvSpPr>
          <p:nvPr/>
        </p:nvSpPr>
        <p:spPr bwMode="auto">
          <a:xfrm>
            <a:off x="1600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5" name="Oval 140"/>
          <p:cNvSpPr>
            <a:spLocks noChangeArrowheads="1"/>
          </p:cNvSpPr>
          <p:nvPr/>
        </p:nvSpPr>
        <p:spPr bwMode="auto">
          <a:xfrm>
            <a:off x="1981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6" name="Oval 143"/>
          <p:cNvSpPr>
            <a:spLocks noChangeArrowheads="1"/>
          </p:cNvSpPr>
          <p:nvPr/>
        </p:nvSpPr>
        <p:spPr bwMode="auto">
          <a:xfrm>
            <a:off x="19050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7" name="Oval 140"/>
          <p:cNvSpPr>
            <a:spLocks noChangeArrowheads="1"/>
          </p:cNvSpPr>
          <p:nvPr/>
        </p:nvSpPr>
        <p:spPr bwMode="auto">
          <a:xfrm>
            <a:off x="1143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8" name="Oval 141"/>
          <p:cNvSpPr>
            <a:spLocks noChangeArrowheads="1"/>
          </p:cNvSpPr>
          <p:nvPr/>
        </p:nvSpPr>
        <p:spPr bwMode="auto">
          <a:xfrm>
            <a:off x="914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39" name="Oval 142"/>
          <p:cNvSpPr>
            <a:spLocks noChangeArrowheads="1"/>
          </p:cNvSpPr>
          <p:nvPr/>
        </p:nvSpPr>
        <p:spPr bwMode="auto">
          <a:xfrm>
            <a:off x="10668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0" name="Oval 143"/>
          <p:cNvSpPr>
            <a:spLocks noChangeArrowheads="1"/>
          </p:cNvSpPr>
          <p:nvPr/>
        </p:nvSpPr>
        <p:spPr bwMode="auto">
          <a:xfrm>
            <a:off x="1295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1" name="Oval 144"/>
          <p:cNvSpPr>
            <a:spLocks noChangeArrowheads="1"/>
          </p:cNvSpPr>
          <p:nvPr/>
        </p:nvSpPr>
        <p:spPr bwMode="auto">
          <a:xfrm>
            <a:off x="1295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2" name="Oval 145"/>
          <p:cNvSpPr>
            <a:spLocks noChangeArrowheads="1"/>
          </p:cNvSpPr>
          <p:nvPr/>
        </p:nvSpPr>
        <p:spPr bwMode="auto">
          <a:xfrm>
            <a:off x="1143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3" name="Oval 146"/>
          <p:cNvSpPr>
            <a:spLocks noChangeArrowheads="1"/>
          </p:cNvSpPr>
          <p:nvPr/>
        </p:nvSpPr>
        <p:spPr bwMode="auto">
          <a:xfrm>
            <a:off x="1143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4" name="Oval 153"/>
          <p:cNvSpPr>
            <a:spLocks noChangeArrowheads="1"/>
          </p:cNvSpPr>
          <p:nvPr/>
        </p:nvSpPr>
        <p:spPr bwMode="auto">
          <a:xfrm>
            <a:off x="990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5" name="Oval 155"/>
          <p:cNvSpPr>
            <a:spLocks noChangeArrowheads="1"/>
          </p:cNvSpPr>
          <p:nvPr/>
        </p:nvSpPr>
        <p:spPr bwMode="auto">
          <a:xfrm>
            <a:off x="9144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6" name="Oval 165"/>
          <p:cNvSpPr>
            <a:spLocks noChangeArrowheads="1"/>
          </p:cNvSpPr>
          <p:nvPr/>
        </p:nvSpPr>
        <p:spPr bwMode="auto">
          <a:xfrm>
            <a:off x="1447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7" name="Oval 167"/>
          <p:cNvSpPr>
            <a:spLocks noChangeArrowheads="1"/>
          </p:cNvSpPr>
          <p:nvPr/>
        </p:nvSpPr>
        <p:spPr bwMode="auto">
          <a:xfrm>
            <a:off x="1447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8" name="Oval 168"/>
          <p:cNvSpPr>
            <a:spLocks noChangeArrowheads="1"/>
          </p:cNvSpPr>
          <p:nvPr/>
        </p:nvSpPr>
        <p:spPr bwMode="auto">
          <a:xfrm>
            <a:off x="1143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9" name="Oval 141"/>
          <p:cNvSpPr>
            <a:spLocks noChangeArrowheads="1"/>
          </p:cNvSpPr>
          <p:nvPr/>
        </p:nvSpPr>
        <p:spPr bwMode="auto">
          <a:xfrm>
            <a:off x="762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0" name="Oval 142"/>
          <p:cNvSpPr>
            <a:spLocks noChangeArrowheads="1"/>
          </p:cNvSpPr>
          <p:nvPr/>
        </p:nvSpPr>
        <p:spPr bwMode="auto">
          <a:xfrm>
            <a:off x="762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1" name="Oval 143"/>
          <p:cNvSpPr>
            <a:spLocks noChangeArrowheads="1"/>
          </p:cNvSpPr>
          <p:nvPr/>
        </p:nvSpPr>
        <p:spPr bwMode="auto">
          <a:xfrm>
            <a:off x="990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2" name="Oval 144"/>
          <p:cNvSpPr>
            <a:spLocks noChangeArrowheads="1"/>
          </p:cNvSpPr>
          <p:nvPr/>
        </p:nvSpPr>
        <p:spPr bwMode="auto">
          <a:xfrm>
            <a:off x="1066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3" name="Oval 145"/>
          <p:cNvSpPr>
            <a:spLocks noChangeArrowheads="1"/>
          </p:cNvSpPr>
          <p:nvPr/>
        </p:nvSpPr>
        <p:spPr bwMode="auto">
          <a:xfrm>
            <a:off x="914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4" name="Oval 146"/>
          <p:cNvSpPr>
            <a:spLocks noChangeArrowheads="1"/>
          </p:cNvSpPr>
          <p:nvPr/>
        </p:nvSpPr>
        <p:spPr bwMode="auto">
          <a:xfrm>
            <a:off x="914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5" name="Oval 153"/>
          <p:cNvSpPr>
            <a:spLocks noChangeArrowheads="1"/>
          </p:cNvSpPr>
          <p:nvPr/>
        </p:nvSpPr>
        <p:spPr bwMode="auto">
          <a:xfrm>
            <a:off x="762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6" name="Oval 165"/>
          <p:cNvSpPr>
            <a:spLocks noChangeArrowheads="1"/>
          </p:cNvSpPr>
          <p:nvPr/>
        </p:nvSpPr>
        <p:spPr bwMode="auto">
          <a:xfrm>
            <a:off x="1219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7" name="Oval 167"/>
          <p:cNvSpPr>
            <a:spLocks noChangeArrowheads="1"/>
          </p:cNvSpPr>
          <p:nvPr/>
        </p:nvSpPr>
        <p:spPr bwMode="auto">
          <a:xfrm>
            <a:off x="1219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8" name="Oval 168"/>
          <p:cNvSpPr>
            <a:spLocks noChangeArrowheads="1"/>
          </p:cNvSpPr>
          <p:nvPr/>
        </p:nvSpPr>
        <p:spPr bwMode="auto">
          <a:xfrm>
            <a:off x="838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9" name="Oval 141"/>
          <p:cNvSpPr>
            <a:spLocks noChangeArrowheads="1"/>
          </p:cNvSpPr>
          <p:nvPr/>
        </p:nvSpPr>
        <p:spPr bwMode="auto">
          <a:xfrm>
            <a:off x="762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0" name="Oval 142"/>
          <p:cNvSpPr>
            <a:spLocks noChangeArrowheads="1"/>
          </p:cNvSpPr>
          <p:nvPr/>
        </p:nvSpPr>
        <p:spPr bwMode="auto">
          <a:xfrm>
            <a:off x="914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1" name="Oval 143"/>
          <p:cNvSpPr>
            <a:spLocks noChangeArrowheads="1"/>
          </p:cNvSpPr>
          <p:nvPr/>
        </p:nvSpPr>
        <p:spPr bwMode="auto">
          <a:xfrm>
            <a:off x="1143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2" name="Oval 144"/>
          <p:cNvSpPr>
            <a:spLocks noChangeArrowheads="1"/>
          </p:cNvSpPr>
          <p:nvPr/>
        </p:nvSpPr>
        <p:spPr bwMode="auto">
          <a:xfrm>
            <a:off x="1143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3" name="Oval 145"/>
          <p:cNvSpPr>
            <a:spLocks noChangeArrowheads="1"/>
          </p:cNvSpPr>
          <p:nvPr/>
        </p:nvSpPr>
        <p:spPr bwMode="auto">
          <a:xfrm>
            <a:off x="990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4" name="Oval 146"/>
          <p:cNvSpPr>
            <a:spLocks noChangeArrowheads="1"/>
          </p:cNvSpPr>
          <p:nvPr/>
        </p:nvSpPr>
        <p:spPr bwMode="auto">
          <a:xfrm>
            <a:off x="990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5" name="Oval 153"/>
          <p:cNvSpPr>
            <a:spLocks noChangeArrowheads="1"/>
          </p:cNvSpPr>
          <p:nvPr/>
        </p:nvSpPr>
        <p:spPr bwMode="auto">
          <a:xfrm>
            <a:off x="838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6" name="Oval 165"/>
          <p:cNvSpPr>
            <a:spLocks noChangeArrowheads="1"/>
          </p:cNvSpPr>
          <p:nvPr/>
        </p:nvSpPr>
        <p:spPr bwMode="auto">
          <a:xfrm>
            <a:off x="1295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7" name="Oval 167"/>
          <p:cNvSpPr>
            <a:spLocks noChangeArrowheads="1"/>
          </p:cNvSpPr>
          <p:nvPr/>
        </p:nvSpPr>
        <p:spPr bwMode="auto">
          <a:xfrm>
            <a:off x="1295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8" name="Oval 168"/>
          <p:cNvSpPr>
            <a:spLocks noChangeArrowheads="1"/>
          </p:cNvSpPr>
          <p:nvPr/>
        </p:nvSpPr>
        <p:spPr bwMode="auto">
          <a:xfrm>
            <a:off x="990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9" name="Oval 140"/>
          <p:cNvSpPr>
            <a:spLocks noChangeArrowheads="1"/>
          </p:cNvSpPr>
          <p:nvPr/>
        </p:nvSpPr>
        <p:spPr bwMode="auto">
          <a:xfrm>
            <a:off x="1524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0" name="Oval 141"/>
          <p:cNvSpPr>
            <a:spLocks noChangeArrowheads="1"/>
          </p:cNvSpPr>
          <p:nvPr/>
        </p:nvSpPr>
        <p:spPr bwMode="auto">
          <a:xfrm>
            <a:off x="1295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1" name="Oval 142"/>
          <p:cNvSpPr>
            <a:spLocks noChangeArrowheads="1"/>
          </p:cNvSpPr>
          <p:nvPr/>
        </p:nvSpPr>
        <p:spPr bwMode="auto">
          <a:xfrm>
            <a:off x="1447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2" name="Oval 143"/>
          <p:cNvSpPr>
            <a:spLocks noChangeArrowheads="1"/>
          </p:cNvSpPr>
          <p:nvPr/>
        </p:nvSpPr>
        <p:spPr bwMode="auto">
          <a:xfrm>
            <a:off x="1676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3" name="Oval 144"/>
          <p:cNvSpPr>
            <a:spLocks noChangeArrowheads="1"/>
          </p:cNvSpPr>
          <p:nvPr/>
        </p:nvSpPr>
        <p:spPr bwMode="auto">
          <a:xfrm>
            <a:off x="1600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4" name="Oval 145"/>
          <p:cNvSpPr>
            <a:spLocks noChangeArrowheads="1"/>
          </p:cNvSpPr>
          <p:nvPr/>
        </p:nvSpPr>
        <p:spPr bwMode="auto">
          <a:xfrm>
            <a:off x="1447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5" name="Oval 146"/>
          <p:cNvSpPr>
            <a:spLocks noChangeArrowheads="1"/>
          </p:cNvSpPr>
          <p:nvPr/>
        </p:nvSpPr>
        <p:spPr bwMode="auto">
          <a:xfrm>
            <a:off x="1524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6" name="Oval 153"/>
          <p:cNvSpPr>
            <a:spLocks noChangeArrowheads="1"/>
          </p:cNvSpPr>
          <p:nvPr/>
        </p:nvSpPr>
        <p:spPr bwMode="auto">
          <a:xfrm>
            <a:off x="1295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7" name="Oval 155"/>
          <p:cNvSpPr>
            <a:spLocks noChangeArrowheads="1"/>
          </p:cNvSpPr>
          <p:nvPr/>
        </p:nvSpPr>
        <p:spPr bwMode="auto">
          <a:xfrm>
            <a:off x="1295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8" name="Oval 168"/>
          <p:cNvSpPr>
            <a:spLocks noChangeArrowheads="1"/>
          </p:cNvSpPr>
          <p:nvPr/>
        </p:nvSpPr>
        <p:spPr bwMode="auto">
          <a:xfrm>
            <a:off x="1524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9" name="Oval 141"/>
          <p:cNvSpPr>
            <a:spLocks noChangeArrowheads="1"/>
          </p:cNvSpPr>
          <p:nvPr/>
        </p:nvSpPr>
        <p:spPr bwMode="auto">
          <a:xfrm>
            <a:off x="1143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0" name="Oval 142"/>
          <p:cNvSpPr>
            <a:spLocks noChangeArrowheads="1"/>
          </p:cNvSpPr>
          <p:nvPr/>
        </p:nvSpPr>
        <p:spPr bwMode="auto">
          <a:xfrm>
            <a:off x="1219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1" name="Oval 143"/>
          <p:cNvSpPr>
            <a:spLocks noChangeArrowheads="1"/>
          </p:cNvSpPr>
          <p:nvPr/>
        </p:nvSpPr>
        <p:spPr bwMode="auto">
          <a:xfrm>
            <a:off x="14478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2" name="Oval 144"/>
          <p:cNvSpPr>
            <a:spLocks noChangeArrowheads="1"/>
          </p:cNvSpPr>
          <p:nvPr/>
        </p:nvSpPr>
        <p:spPr bwMode="auto">
          <a:xfrm>
            <a:off x="14478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3" name="Oval 145"/>
          <p:cNvSpPr>
            <a:spLocks noChangeArrowheads="1"/>
          </p:cNvSpPr>
          <p:nvPr/>
        </p:nvSpPr>
        <p:spPr bwMode="auto">
          <a:xfrm>
            <a:off x="1295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4" name="Oval 146"/>
          <p:cNvSpPr>
            <a:spLocks noChangeArrowheads="1"/>
          </p:cNvSpPr>
          <p:nvPr/>
        </p:nvSpPr>
        <p:spPr bwMode="auto">
          <a:xfrm>
            <a:off x="1295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5" name="Oval 153"/>
          <p:cNvSpPr>
            <a:spLocks noChangeArrowheads="1"/>
          </p:cNvSpPr>
          <p:nvPr/>
        </p:nvSpPr>
        <p:spPr bwMode="auto">
          <a:xfrm>
            <a:off x="609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6" name="Oval 165"/>
          <p:cNvSpPr>
            <a:spLocks noChangeArrowheads="1"/>
          </p:cNvSpPr>
          <p:nvPr/>
        </p:nvSpPr>
        <p:spPr bwMode="auto">
          <a:xfrm>
            <a:off x="1600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7" name="Oval 167"/>
          <p:cNvSpPr>
            <a:spLocks noChangeArrowheads="1"/>
          </p:cNvSpPr>
          <p:nvPr/>
        </p:nvSpPr>
        <p:spPr bwMode="auto">
          <a:xfrm>
            <a:off x="1600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8" name="Oval 168"/>
          <p:cNvSpPr>
            <a:spLocks noChangeArrowheads="1"/>
          </p:cNvSpPr>
          <p:nvPr/>
        </p:nvSpPr>
        <p:spPr bwMode="auto">
          <a:xfrm>
            <a:off x="1219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9" name="Oval 141"/>
          <p:cNvSpPr>
            <a:spLocks noChangeArrowheads="1"/>
          </p:cNvSpPr>
          <p:nvPr/>
        </p:nvSpPr>
        <p:spPr bwMode="auto">
          <a:xfrm>
            <a:off x="1143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0" name="Oval 142"/>
          <p:cNvSpPr>
            <a:spLocks noChangeArrowheads="1"/>
          </p:cNvSpPr>
          <p:nvPr/>
        </p:nvSpPr>
        <p:spPr bwMode="auto">
          <a:xfrm>
            <a:off x="1295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1" name="Oval 143"/>
          <p:cNvSpPr>
            <a:spLocks noChangeArrowheads="1"/>
          </p:cNvSpPr>
          <p:nvPr/>
        </p:nvSpPr>
        <p:spPr bwMode="auto">
          <a:xfrm>
            <a:off x="1524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2" name="Oval 144"/>
          <p:cNvSpPr>
            <a:spLocks noChangeArrowheads="1"/>
          </p:cNvSpPr>
          <p:nvPr/>
        </p:nvSpPr>
        <p:spPr bwMode="auto">
          <a:xfrm>
            <a:off x="1524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3" name="Oval 145"/>
          <p:cNvSpPr>
            <a:spLocks noChangeArrowheads="1"/>
          </p:cNvSpPr>
          <p:nvPr/>
        </p:nvSpPr>
        <p:spPr bwMode="auto">
          <a:xfrm>
            <a:off x="1371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4" name="Oval 146"/>
          <p:cNvSpPr>
            <a:spLocks noChangeArrowheads="1"/>
          </p:cNvSpPr>
          <p:nvPr/>
        </p:nvSpPr>
        <p:spPr bwMode="auto">
          <a:xfrm>
            <a:off x="1371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5" name="Oval 153"/>
          <p:cNvSpPr>
            <a:spLocks noChangeArrowheads="1"/>
          </p:cNvSpPr>
          <p:nvPr/>
        </p:nvSpPr>
        <p:spPr bwMode="auto">
          <a:xfrm>
            <a:off x="1219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6" name="Oval 165"/>
          <p:cNvSpPr>
            <a:spLocks noChangeArrowheads="1"/>
          </p:cNvSpPr>
          <p:nvPr/>
        </p:nvSpPr>
        <p:spPr bwMode="auto">
          <a:xfrm>
            <a:off x="1676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7" name="Oval 167"/>
          <p:cNvSpPr>
            <a:spLocks noChangeArrowheads="1"/>
          </p:cNvSpPr>
          <p:nvPr/>
        </p:nvSpPr>
        <p:spPr bwMode="auto">
          <a:xfrm>
            <a:off x="1676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8" name="Oval 168"/>
          <p:cNvSpPr>
            <a:spLocks noChangeArrowheads="1"/>
          </p:cNvSpPr>
          <p:nvPr/>
        </p:nvSpPr>
        <p:spPr bwMode="auto">
          <a:xfrm>
            <a:off x="13716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9" name="Oval 140"/>
          <p:cNvSpPr>
            <a:spLocks noChangeArrowheads="1"/>
          </p:cNvSpPr>
          <p:nvPr/>
        </p:nvSpPr>
        <p:spPr bwMode="auto">
          <a:xfrm>
            <a:off x="1752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0" name="Oval 143"/>
          <p:cNvSpPr>
            <a:spLocks noChangeArrowheads="1"/>
          </p:cNvSpPr>
          <p:nvPr/>
        </p:nvSpPr>
        <p:spPr bwMode="auto">
          <a:xfrm>
            <a:off x="1676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1" name="Oval 200"/>
          <p:cNvSpPr/>
          <p:nvPr/>
        </p:nvSpPr>
        <p:spPr>
          <a:xfrm>
            <a:off x="5867400" y="2667000"/>
            <a:ext cx="8382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2" name="Oval 140"/>
          <p:cNvSpPr>
            <a:spLocks noChangeArrowheads="1"/>
          </p:cNvSpPr>
          <p:nvPr/>
        </p:nvSpPr>
        <p:spPr bwMode="auto">
          <a:xfrm>
            <a:off x="60198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3" name="Oval 155"/>
          <p:cNvSpPr>
            <a:spLocks noChangeArrowheads="1"/>
          </p:cNvSpPr>
          <p:nvPr/>
        </p:nvSpPr>
        <p:spPr bwMode="auto">
          <a:xfrm>
            <a:off x="61722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4" name="Oval 167"/>
          <p:cNvSpPr>
            <a:spLocks noChangeArrowheads="1"/>
          </p:cNvSpPr>
          <p:nvPr/>
        </p:nvSpPr>
        <p:spPr bwMode="auto">
          <a:xfrm>
            <a:off x="64770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5" name="Oval 143"/>
          <p:cNvSpPr>
            <a:spLocks noChangeArrowheads="1"/>
          </p:cNvSpPr>
          <p:nvPr/>
        </p:nvSpPr>
        <p:spPr bwMode="auto">
          <a:xfrm>
            <a:off x="6019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6" name="Oval 144"/>
          <p:cNvSpPr>
            <a:spLocks noChangeArrowheads="1"/>
          </p:cNvSpPr>
          <p:nvPr/>
        </p:nvSpPr>
        <p:spPr bwMode="auto">
          <a:xfrm>
            <a:off x="6019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7" name="Oval 165"/>
          <p:cNvSpPr>
            <a:spLocks noChangeArrowheads="1"/>
          </p:cNvSpPr>
          <p:nvPr/>
        </p:nvSpPr>
        <p:spPr bwMode="auto">
          <a:xfrm>
            <a:off x="6172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8" name="Oval 167"/>
          <p:cNvSpPr>
            <a:spLocks noChangeArrowheads="1"/>
          </p:cNvSpPr>
          <p:nvPr/>
        </p:nvSpPr>
        <p:spPr bwMode="auto">
          <a:xfrm>
            <a:off x="6172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9" name="Oval 165"/>
          <p:cNvSpPr>
            <a:spLocks noChangeArrowheads="1"/>
          </p:cNvSpPr>
          <p:nvPr/>
        </p:nvSpPr>
        <p:spPr bwMode="auto">
          <a:xfrm>
            <a:off x="6019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0" name="Oval 167"/>
          <p:cNvSpPr>
            <a:spLocks noChangeArrowheads="1"/>
          </p:cNvSpPr>
          <p:nvPr/>
        </p:nvSpPr>
        <p:spPr bwMode="auto">
          <a:xfrm>
            <a:off x="6019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1" name="Oval 142"/>
          <p:cNvSpPr>
            <a:spLocks noChangeArrowheads="1"/>
          </p:cNvSpPr>
          <p:nvPr/>
        </p:nvSpPr>
        <p:spPr bwMode="auto">
          <a:xfrm>
            <a:off x="6172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2" name="Oval 143"/>
          <p:cNvSpPr>
            <a:spLocks noChangeArrowheads="1"/>
          </p:cNvSpPr>
          <p:nvPr/>
        </p:nvSpPr>
        <p:spPr bwMode="auto">
          <a:xfrm>
            <a:off x="6400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3" name="Oval 144"/>
          <p:cNvSpPr>
            <a:spLocks noChangeArrowheads="1"/>
          </p:cNvSpPr>
          <p:nvPr/>
        </p:nvSpPr>
        <p:spPr bwMode="auto">
          <a:xfrm>
            <a:off x="63246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4" name="Oval 145"/>
          <p:cNvSpPr>
            <a:spLocks noChangeArrowheads="1"/>
          </p:cNvSpPr>
          <p:nvPr/>
        </p:nvSpPr>
        <p:spPr bwMode="auto">
          <a:xfrm>
            <a:off x="61722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5" name="Oval 146"/>
          <p:cNvSpPr>
            <a:spLocks noChangeArrowheads="1"/>
          </p:cNvSpPr>
          <p:nvPr/>
        </p:nvSpPr>
        <p:spPr bwMode="auto">
          <a:xfrm>
            <a:off x="6248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6" name="Oval 153"/>
          <p:cNvSpPr>
            <a:spLocks noChangeArrowheads="1"/>
          </p:cNvSpPr>
          <p:nvPr/>
        </p:nvSpPr>
        <p:spPr bwMode="auto">
          <a:xfrm>
            <a:off x="60198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7" name="Oval 168"/>
          <p:cNvSpPr>
            <a:spLocks noChangeArrowheads="1"/>
          </p:cNvSpPr>
          <p:nvPr/>
        </p:nvSpPr>
        <p:spPr bwMode="auto">
          <a:xfrm>
            <a:off x="6248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8" name="Oval 144"/>
          <p:cNvSpPr>
            <a:spLocks noChangeArrowheads="1"/>
          </p:cNvSpPr>
          <p:nvPr/>
        </p:nvSpPr>
        <p:spPr bwMode="auto">
          <a:xfrm>
            <a:off x="6172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9" name="Oval 145"/>
          <p:cNvSpPr>
            <a:spLocks noChangeArrowheads="1"/>
          </p:cNvSpPr>
          <p:nvPr/>
        </p:nvSpPr>
        <p:spPr bwMode="auto">
          <a:xfrm>
            <a:off x="6019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0" name="Oval 165"/>
          <p:cNvSpPr>
            <a:spLocks noChangeArrowheads="1"/>
          </p:cNvSpPr>
          <p:nvPr/>
        </p:nvSpPr>
        <p:spPr bwMode="auto">
          <a:xfrm>
            <a:off x="6324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1" name="Oval 142"/>
          <p:cNvSpPr>
            <a:spLocks noChangeArrowheads="1"/>
          </p:cNvSpPr>
          <p:nvPr/>
        </p:nvSpPr>
        <p:spPr bwMode="auto">
          <a:xfrm>
            <a:off x="6019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2" name="Oval 143"/>
          <p:cNvSpPr>
            <a:spLocks noChangeArrowheads="1"/>
          </p:cNvSpPr>
          <p:nvPr/>
        </p:nvSpPr>
        <p:spPr bwMode="auto">
          <a:xfrm>
            <a:off x="6248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3" name="Oval 144"/>
          <p:cNvSpPr>
            <a:spLocks noChangeArrowheads="1"/>
          </p:cNvSpPr>
          <p:nvPr/>
        </p:nvSpPr>
        <p:spPr bwMode="auto">
          <a:xfrm>
            <a:off x="6248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4" name="Oval 145"/>
          <p:cNvSpPr>
            <a:spLocks noChangeArrowheads="1"/>
          </p:cNvSpPr>
          <p:nvPr/>
        </p:nvSpPr>
        <p:spPr bwMode="auto">
          <a:xfrm>
            <a:off x="6096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5" name="Oval 146"/>
          <p:cNvSpPr>
            <a:spLocks noChangeArrowheads="1"/>
          </p:cNvSpPr>
          <p:nvPr/>
        </p:nvSpPr>
        <p:spPr bwMode="auto">
          <a:xfrm>
            <a:off x="6096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6" name="Oval 165"/>
          <p:cNvSpPr>
            <a:spLocks noChangeArrowheads="1"/>
          </p:cNvSpPr>
          <p:nvPr/>
        </p:nvSpPr>
        <p:spPr bwMode="auto">
          <a:xfrm>
            <a:off x="6400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7" name="Oval 167"/>
          <p:cNvSpPr>
            <a:spLocks noChangeArrowheads="1"/>
          </p:cNvSpPr>
          <p:nvPr/>
        </p:nvSpPr>
        <p:spPr bwMode="auto">
          <a:xfrm>
            <a:off x="6400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8" name="Oval 168"/>
          <p:cNvSpPr>
            <a:spLocks noChangeArrowheads="1"/>
          </p:cNvSpPr>
          <p:nvPr/>
        </p:nvSpPr>
        <p:spPr bwMode="auto">
          <a:xfrm>
            <a:off x="6096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9" name="Oval 143"/>
          <p:cNvSpPr>
            <a:spLocks noChangeArrowheads="1"/>
          </p:cNvSpPr>
          <p:nvPr/>
        </p:nvSpPr>
        <p:spPr bwMode="auto">
          <a:xfrm>
            <a:off x="6400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0" name="Oval 140"/>
          <p:cNvSpPr>
            <a:spLocks noChangeArrowheads="1"/>
          </p:cNvSpPr>
          <p:nvPr/>
        </p:nvSpPr>
        <p:spPr bwMode="auto">
          <a:xfrm>
            <a:off x="6019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1" name="Oval 167"/>
          <p:cNvSpPr>
            <a:spLocks noChangeArrowheads="1"/>
          </p:cNvSpPr>
          <p:nvPr/>
        </p:nvSpPr>
        <p:spPr bwMode="auto">
          <a:xfrm>
            <a:off x="6096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2" name="Oval 140"/>
          <p:cNvSpPr>
            <a:spLocks noChangeArrowheads="1"/>
          </p:cNvSpPr>
          <p:nvPr/>
        </p:nvSpPr>
        <p:spPr bwMode="auto">
          <a:xfrm>
            <a:off x="6248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3" name="Oval 143"/>
          <p:cNvSpPr>
            <a:spLocks noChangeArrowheads="1"/>
          </p:cNvSpPr>
          <p:nvPr/>
        </p:nvSpPr>
        <p:spPr bwMode="auto">
          <a:xfrm>
            <a:off x="61722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5" name="Oval 234"/>
          <p:cNvSpPr/>
          <p:nvPr/>
        </p:nvSpPr>
        <p:spPr>
          <a:xfrm>
            <a:off x="5181600" y="3505200"/>
            <a:ext cx="6096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6" name="Oval 140"/>
          <p:cNvSpPr>
            <a:spLocks noChangeArrowheads="1"/>
          </p:cNvSpPr>
          <p:nvPr/>
        </p:nvSpPr>
        <p:spPr bwMode="auto">
          <a:xfrm>
            <a:off x="5334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7" name="Oval 155"/>
          <p:cNvSpPr>
            <a:spLocks noChangeArrowheads="1"/>
          </p:cNvSpPr>
          <p:nvPr/>
        </p:nvSpPr>
        <p:spPr bwMode="auto">
          <a:xfrm>
            <a:off x="54864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9" name="Oval 143"/>
          <p:cNvSpPr>
            <a:spLocks noChangeArrowheads="1"/>
          </p:cNvSpPr>
          <p:nvPr/>
        </p:nvSpPr>
        <p:spPr bwMode="auto">
          <a:xfrm>
            <a:off x="5334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0" name="Oval 144"/>
          <p:cNvSpPr>
            <a:spLocks noChangeArrowheads="1"/>
          </p:cNvSpPr>
          <p:nvPr/>
        </p:nvSpPr>
        <p:spPr bwMode="auto">
          <a:xfrm>
            <a:off x="53340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1" name="Oval 165"/>
          <p:cNvSpPr>
            <a:spLocks noChangeArrowheads="1"/>
          </p:cNvSpPr>
          <p:nvPr/>
        </p:nvSpPr>
        <p:spPr bwMode="auto">
          <a:xfrm>
            <a:off x="54864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2" name="Oval 167"/>
          <p:cNvSpPr>
            <a:spLocks noChangeArrowheads="1"/>
          </p:cNvSpPr>
          <p:nvPr/>
        </p:nvSpPr>
        <p:spPr bwMode="auto">
          <a:xfrm>
            <a:off x="54864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3" name="Oval 165"/>
          <p:cNvSpPr>
            <a:spLocks noChangeArrowheads="1"/>
          </p:cNvSpPr>
          <p:nvPr/>
        </p:nvSpPr>
        <p:spPr bwMode="auto">
          <a:xfrm>
            <a:off x="53340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4" name="Oval 167"/>
          <p:cNvSpPr>
            <a:spLocks noChangeArrowheads="1"/>
          </p:cNvSpPr>
          <p:nvPr/>
        </p:nvSpPr>
        <p:spPr bwMode="auto">
          <a:xfrm>
            <a:off x="5334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5" name="Oval 142"/>
          <p:cNvSpPr>
            <a:spLocks noChangeArrowheads="1"/>
          </p:cNvSpPr>
          <p:nvPr/>
        </p:nvSpPr>
        <p:spPr bwMode="auto">
          <a:xfrm>
            <a:off x="54864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8" name="Oval 145"/>
          <p:cNvSpPr>
            <a:spLocks noChangeArrowheads="1"/>
          </p:cNvSpPr>
          <p:nvPr/>
        </p:nvSpPr>
        <p:spPr bwMode="auto">
          <a:xfrm>
            <a:off x="5486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9" name="Oval 146"/>
          <p:cNvSpPr>
            <a:spLocks noChangeArrowheads="1"/>
          </p:cNvSpPr>
          <p:nvPr/>
        </p:nvSpPr>
        <p:spPr bwMode="auto">
          <a:xfrm>
            <a:off x="55626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0" name="Oval 153"/>
          <p:cNvSpPr>
            <a:spLocks noChangeArrowheads="1"/>
          </p:cNvSpPr>
          <p:nvPr/>
        </p:nvSpPr>
        <p:spPr bwMode="auto">
          <a:xfrm>
            <a:off x="53340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1" name="Oval 168"/>
          <p:cNvSpPr>
            <a:spLocks noChangeArrowheads="1"/>
          </p:cNvSpPr>
          <p:nvPr/>
        </p:nvSpPr>
        <p:spPr bwMode="auto">
          <a:xfrm>
            <a:off x="55626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2" name="Oval 144"/>
          <p:cNvSpPr>
            <a:spLocks noChangeArrowheads="1"/>
          </p:cNvSpPr>
          <p:nvPr/>
        </p:nvSpPr>
        <p:spPr bwMode="auto">
          <a:xfrm>
            <a:off x="54864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3" name="Oval 145"/>
          <p:cNvSpPr>
            <a:spLocks noChangeArrowheads="1"/>
          </p:cNvSpPr>
          <p:nvPr/>
        </p:nvSpPr>
        <p:spPr bwMode="auto">
          <a:xfrm>
            <a:off x="5334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5" name="Oval 142"/>
          <p:cNvSpPr>
            <a:spLocks noChangeArrowheads="1"/>
          </p:cNvSpPr>
          <p:nvPr/>
        </p:nvSpPr>
        <p:spPr bwMode="auto">
          <a:xfrm>
            <a:off x="5334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" name="Oval 143"/>
          <p:cNvSpPr>
            <a:spLocks noChangeArrowheads="1"/>
          </p:cNvSpPr>
          <p:nvPr/>
        </p:nvSpPr>
        <p:spPr bwMode="auto">
          <a:xfrm>
            <a:off x="55626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7" name="Oval 144"/>
          <p:cNvSpPr>
            <a:spLocks noChangeArrowheads="1"/>
          </p:cNvSpPr>
          <p:nvPr/>
        </p:nvSpPr>
        <p:spPr bwMode="auto">
          <a:xfrm>
            <a:off x="55626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8" name="Oval 145"/>
          <p:cNvSpPr>
            <a:spLocks noChangeArrowheads="1"/>
          </p:cNvSpPr>
          <p:nvPr/>
        </p:nvSpPr>
        <p:spPr bwMode="auto">
          <a:xfrm>
            <a:off x="5410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9" name="Oval 146"/>
          <p:cNvSpPr>
            <a:spLocks noChangeArrowheads="1"/>
          </p:cNvSpPr>
          <p:nvPr/>
        </p:nvSpPr>
        <p:spPr bwMode="auto">
          <a:xfrm>
            <a:off x="54102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2" name="Oval 168"/>
          <p:cNvSpPr>
            <a:spLocks noChangeArrowheads="1"/>
          </p:cNvSpPr>
          <p:nvPr/>
        </p:nvSpPr>
        <p:spPr bwMode="auto">
          <a:xfrm>
            <a:off x="54102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4" name="Oval 140"/>
          <p:cNvSpPr>
            <a:spLocks noChangeArrowheads="1"/>
          </p:cNvSpPr>
          <p:nvPr/>
        </p:nvSpPr>
        <p:spPr bwMode="auto">
          <a:xfrm>
            <a:off x="53340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5" name="Oval 167"/>
          <p:cNvSpPr>
            <a:spLocks noChangeArrowheads="1"/>
          </p:cNvSpPr>
          <p:nvPr/>
        </p:nvSpPr>
        <p:spPr bwMode="auto">
          <a:xfrm>
            <a:off x="54102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6" name="Oval 140"/>
          <p:cNvSpPr>
            <a:spLocks noChangeArrowheads="1"/>
          </p:cNvSpPr>
          <p:nvPr/>
        </p:nvSpPr>
        <p:spPr bwMode="auto">
          <a:xfrm>
            <a:off x="5562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7" name="Oval 143"/>
          <p:cNvSpPr>
            <a:spLocks noChangeArrowheads="1"/>
          </p:cNvSpPr>
          <p:nvPr/>
        </p:nvSpPr>
        <p:spPr bwMode="auto">
          <a:xfrm>
            <a:off x="54864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8" name="Oval 267"/>
          <p:cNvSpPr/>
          <p:nvPr/>
        </p:nvSpPr>
        <p:spPr>
          <a:xfrm>
            <a:off x="6629400" y="3505200"/>
            <a:ext cx="609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9" name="Oval 140"/>
          <p:cNvSpPr>
            <a:spLocks noChangeArrowheads="1"/>
          </p:cNvSpPr>
          <p:nvPr/>
        </p:nvSpPr>
        <p:spPr bwMode="auto">
          <a:xfrm>
            <a:off x="6781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0" name="Oval 155"/>
          <p:cNvSpPr>
            <a:spLocks noChangeArrowheads="1"/>
          </p:cNvSpPr>
          <p:nvPr/>
        </p:nvSpPr>
        <p:spPr bwMode="auto">
          <a:xfrm>
            <a:off x="6934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3" name="Oval 144"/>
          <p:cNvSpPr>
            <a:spLocks noChangeArrowheads="1"/>
          </p:cNvSpPr>
          <p:nvPr/>
        </p:nvSpPr>
        <p:spPr bwMode="auto">
          <a:xfrm>
            <a:off x="6781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4" name="Oval 165"/>
          <p:cNvSpPr>
            <a:spLocks noChangeArrowheads="1"/>
          </p:cNvSpPr>
          <p:nvPr/>
        </p:nvSpPr>
        <p:spPr bwMode="auto">
          <a:xfrm>
            <a:off x="6934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9" name="Oval 145"/>
          <p:cNvSpPr>
            <a:spLocks noChangeArrowheads="1"/>
          </p:cNvSpPr>
          <p:nvPr/>
        </p:nvSpPr>
        <p:spPr bwMode="auto">
          <a:xfrm>
            <a:off x="6934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0" name="Oval 146"/>
          <p:cNvSpPr>
            <a:spLocks noChangeArrowheads="1"/>
          </p:cNvSpPr>
          <p:nvPr/>
        </p:nvSpPr>
        <p:spPr bwMode="auto">
          <a:xfrm>
            <a:off x="70104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1" name="Oval 153"/>
          <p:cNvSpPr>
            <a:spLocks noChangeArrowheads="1"/>
          </p:cNvSpPr>
          <p:nvPr/>
        </p:nvSpPr>
        <p:spPr bwMode="auto">
          <a:xfrm>
            <a:off x="67818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7" name="Oval 144"/>
          <p:cNvSpPr>
            <a:spLocks noChangeArrowheads="1"/>
          </p:cNvSpPr>
          <p:nvPr/>
        </p:nvSpPr>
        <p:spPr bwMode="auto">
          <a:xfrm>
            <a:off x="70104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8" name="Oval 145"/>
          <p:cNvSpPr>
            <a:spLocks noChangeArrowheads="1"/>
          </p:cNvSpPr>
          <p:nvPr/>
        </p:nvSpPr>
        <p:spPr bwMode="auto">
          <a:xfrm>
            <a:off x="68580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1" name="Oval 140"/>
          <p:cNvSpPr>
            <a:spLocks noChangeArrowheads="1"/>
          </p:cNvSpPr>
          <p:nvPr/>
        </p:nvSpPr>
        <p:spPr bwMode="auto">
          <a:xfrm>
            <a:off x="6781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3" name="Oval 140"/>
          <p:cNvSpPr>
            <a:spLocks noChangeArrowheads="1"/>
          </p:cNvSpPr>
          <p:nvPr/>
        </p:nvSpPr>
        <p:spPr bwMode="auto">
          <a:xfrm>
            <a:off x="7010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4" name="Oval 143"/>
          <p:cNvSpPr>
            <a:spLocks noChangeArrowheads="1"/>
          </p:cNvSpPr>
          <p:nvPr/>
        </p:nvSpPr>
        <p:spPr bwMode="auto">
          <a:xfrm>
            <a:off x="6934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5" name="Rectangle 192"/>
          <p:cNvSpPr>
            <a:spLocks noChangeArrowheads="1"/>
          </p:cNvSpPr>
          <p:nvPr/>
        </p:nvSpPr>
        <p:spPr bwMode="auto">
          <a:xfrm>
            <a:off x="830263" y="4953000"/>
            <a:ext cx="22177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Parametri</a:t>
            </a:r>
          </a:p>
        </p:txBody>
      </p:sp>
      <p:sp>
        <p:nvSpPr>
          <p:cNvPr id="296" name="Rectangle 192"/>
          <p:cNvSpPr>
            <a:spLocks noChangeArrowheads="1"/>
          </p:cNvSpPr>
          <p:nvPr/>
        </p:nvSpPr>
        <p:spPr bwMode="auto">
          <a:xfrm>
            <a:off x="5478463" y="4953000"/>
            <a:ext cx="22177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Statistiche</a:t>
            </a:r>
          </a:p>
        </p:txBody>
      </p:sp>
      <p:sp>
        <p:nvSpPr>
          <p:cNvPr id="297" name="Rectangle 192"/>
          <p:cNvSpPr>
            <a:spLocks noChangeArrowheads="1"/>
          </p:cNvSpPr>
          <p:nvPr/>
        </p:nvSpPr>
        <p:spPr bwMode="auto">
          <a:xfrm>
            <a:off x="152400" y="5943600"/>
            <a:ext cx="9067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“La statistica sta al campione come il parametro sta alla popolazione”</a:t>
            </a:r>
          </a:p>
        </p:txBody>
      </p:sp>
      <p:sp>
        <p:nvSpPr>
          <p:cNvPr id="276" name="Down Arrow 275"/>
          <p:cNvSpPr/>
          <p:nvPr/>
        </p:nvSpPr>
        <p:spPr>
          <a:xfrm>
            <a:off x="1287463" y="4343400"/>
            <a:ext cx="381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7" name="Down Arrow 276"/>
          <p:cNvSpPr/>
          <p:nvPr/>
        </p:nvSpPr>
        <p:spPr>
          <a:xfrm>
            <a:off x="6019800" y="4343400"/>
            <a:ext cx="381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17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1325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Concetti generali: unità statistiche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1295399"/>
            <a:ext cx="861853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L’</a:t>
            </a:r>
            <a:r>
              <a:rPr lang="it-IT" sz="2400" dirty="0" smtClean="0">
                <a:solidFill>
                  <a:srgbClr val="FF0000"/>
                </a:solidFill>
              </a:rPr>
              <a:t>unità statistica </a:t>
            </a:r>
            <a:r>
              <a:rPr lang="it-IT" sz="2400" dirty="0" smtClean="0"/>
              <a:t>è l’unità elementare su cui vengono osservati i 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caratteri oggetto di studio e vengono misurate le </a:t>
            </a:r>
            <a:r>
              <a:rPr lang="it-IT" sz="2400" dirty="0" smtClean="0">
                <a:solidFill>
                  <a:srgbClr val="0C1290"/>
                </a:solidFill>
              </a:rPr>
              <a:t>variabili</a:t>
            </a:r>
          </a:p>
        </p:txBody>
      </p:sp>
      <p:sp>
        <p:nvSpPr>
          <p:cNvPr id="271" name="Rectangle 192"/>
          <p:cNvSpPr>
            <a:spLocks noChangeArrowheads="1"/>
          </p:cNvSpPr>
          <p:nvPr/>
        </p:nvSpPr>
        <p:spPr bwMode="auto">
          <a:xfrm>
            <a:off x="228600" y="2495252"/>
            <a:ext cx="8618537" cy="23698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Esempi</a:t>
            </a:r>
            <a:r>
              <a:rPr lang="it-IT" sz="2800" dirty="0" smtClean="0"/>
              <a:t>:</a:t>
            </a:r>
          </a:p>
          <a:p>
            <a:pPr>
              <a:spcBef>
                <a:spcPct val="0"/>
              </a:spcBef>
              <a:defRPr/>
            </a:pPr>
            <a:endParaRPr lang="it-IT" sz="2400" dirty="0" smtClean="0"/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-</a:t>
            </a:r>
            <a:r>
              <a:rPr lang="it-IT" sz="2400" dirty="0" smtClean="0">
                <a:solidFill>
                  <a:srgbClr val="FF0000"/>
                </a:solidFill>
              </a:rPr>
              <a:t>Piantagione di pioppo </a:t>
            </a:r>
            <a:r>
              <a:rPr lang="it-IT" sz="2400" dirty="0" smtClean="0"/>
              <a:t>(</a:t>
            </a:r>
            <a:r>
              <a:rPr lang="it-IT" sz="2400" dirty="0" smtClean="0">
                <a:solidFill>
                  <a:srgbClr val="0C1290"/>
                </a:solidFill>
              </a:rPr>
              <a:t>produttività</a:t>
            </a:r>
            <a:r>
              <a:rPr lang="it-IT" sz="2400" dirty="0" smtClean="0"/>
              <a:t>)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-</a:t>
            </a:r>
            <a:r>
              <a:rPr lang="it-IT" sz="2400" dirty="0" smtClean="0">
                <a:solidFill>
                  <a:srgbClr val="FF0000"/>
                </a:solidFill>
              </a:rPr>
              <a:t>Albero</a:t>
            </a:r>
            <a:r>
              <a:rPr lang="it-IT" sz="2400" dirty="0" smtClean="0"/>
              <a:t> (</a:t>
            </a:r>
            <a:r>
              <a:rPr lang="it-IT" sz="2400" dirty="0" smtClean="0">
                <a:solidFill>
                  <a:srgbClr val="0C1290"/>
                </a:solidFill>
              </a:rPr>
              <a:t>età</a:t>
            </a:r>
            <a:r>
              <a:rPr lang="it-IT" sz="2400" dirty="0" smtClean="0"/>
              <a:t> e </a:t>
            </a:r>
            <a:r>
              <a:rPr lang="it-IT" sz="2400" dirty="0" smtClean="0">
                <a:solidFill>
                  <a:srgbClr val="0C1290"/>
                </a:solidFill>
              </a:rPr>
              <a:t>diametro</a:t>
            </a:r>
            <a:r>
              <a:rPr lang="it-IT" sz="2400" dirty="0" smtClean="0"/>
              <a:t>)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-</a:t>
            </a:r>
            <a:r>
              <a:rPr lang="it-IT" sz="2400" dirty="0" smtClean="0">
                <a:solidFill>
                  <a:srgbClr val="FF0000"/>
                </a:solidFill>
              </a:rPr>
              <a:t>Cervi</a:t>
            </a:r>
            <a:r>
              <a:rPr lang="it-IT" sz="2400" dirty="0" smtClean="0"/>
              <a:t> (</a:t>
            </a:r>
            <a:r>
              <a:rPr lang="it-IT" sz="2400" dirty="0" smtClean="0">
                <a:solidFill>
                  <a:srgbClr val="0C1290"/>
                </a:solidFill>
              </a:rPr>
              <a:t>peso</a:t>
            </a:r>
            <a:r>
              <a:rPr lang="it-IT" sz="2400" dirty="0" smtClean="0"/>
              <a:t>)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-</a:t>
            </a:r>
            <a:r>
              <a:rPr lang="it-IT" sz="2400" dirty="0" smtClean="0">
                <a:solidFill>
                  <a:srgbClr val="FF0000"/>
                </a:solidFill>
              </a:rPr>
              <a:t>Aziende forestali </a:t>
            </a:r>
            <a:r>
              <a:rPr lang="it-IT" sz="2400" dirty="0" smtClean="0"/>
              <a:t>(</a:t>
            </a:r>
            <a:r>
              <a:rPr lang="it-IT" sz="2400" dirty="0" smtClean="0">
                <a:solidFill>
                  <a:srgbClr val="0C1290"/>
                </a:solidFill>
              </a:rPr>
              <a:t>reddito</a:t>
            </a:r>
            <a:r>
              <a:rPr lang="it-IT" sz="2400" dirty="0" smtClean="0"/>
              <a:t>)...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18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17359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Le variabili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1143000"/>
            <a:ext cx="8618537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La variabile (o carattere) è quella particolare caratteristica (età, volume, peso, resa produttiva e così via) dei componenti della popolazione che costituisce l'oggetto dell'indagine statistica</a:t>
            </a:r>
          </a:p>
        </p:txBody>
      </p:sp>
      <p:sp>
        <p:nvSpPr>
          <p:cNvPr id="208" name="Oval 207"/>
          <p:cNvSpPr/>
          <p:nvPr/>
        </p:nvSpPr>
        <p:spPr>
          <a:xfrm>
            <a:off x="533400" y="3912513"/>
            <a:ext cx="17526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9" name="Oval 140"/>
          <p:cNvSpPr>
            <a:spLocks noChangeArrowheads="1"/>
          </p:cNvSpPr>
          <p:nvPr/>
        </p:nvSpPr>
        <p:spPr bwMode="auto">
          <a:xfrm>
            <a:off x="15240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0" name="Oval 141"/>
          <p:cNvSpPr>
            <a:spLocks noChangeArrowheads="1"/>
          </p:cNvSpPr>
          <p:nvPr/>
        </p:nvSpPr>
        <p:spPr bwMode="auto">
          <a:xfrm>
            <a:off x="1295400" y="4064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1" name="Oval 142"/>
          <p:cNvSpPr>
            <a:spLocks noChangeArrowheads="1"/>
          </p:cNvSpPr>
          <p:nvPr/>
        </p:nvSpPr>
        <p:spPr bwMode="auto">
          <a:xfrm>
            <a:off x="14478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2" name="Oval 143"/>
          <p:cNvSpPr>
            <a:spLocks noChangeArrowheads="1"/>
          </p:cNvSpPr>
          <p:nvPr/>
        </p:nvSpPr>
        <p:spPr bwMode="auto">
          <a:xfrm>
            <a:off x="16764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3" name="Oval 144"/>
          <p:cNvSpPr>
            <a:spLocks noChangeArrowheads="1"/>
          </p:cNvSpPr>
          <p:nvPr/>
        </p:nvSpPr>
        <p:spPr bwMode="auto">
          <a:xfrm>
            <a:off x="16764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4" name="Oval 145"/>
          <p:cNvSpPr>
            <a:spLocks noChangeArrowheads="1"/>
          </p:cNvSpPr>
          <p:nvPr/>
        </p:nvSpPr>
        <p:spPr bwMode="auto">
          <a:xfrm>
            <a:off x="15240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5" name="Oval 146"/>
          <p:cNvSpPr>
            <a:spLocks noChangeArrowheads="1"/>
          </p:cNvSpPr>
          <p:nvPr/>
        </p:nvSpPr>
        <p:spPr bwMode="auto">
          <a:xfrm>
            <a:off x="15240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6" name="Oval 153"/>
          <p:cNvSpPr>
            <a:spLocks noChangeArrowheads="1"/>
          </p:cNvSpPr>
          <p:nvPr/>
        </p:nvSpPr>
        <p:spPr bwMode="auto">
          <a:xfrm>
            <a:off x="13716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7" name="Oval 155"/>
          <p:cNvSpPr>
            <a:spLocks noChangeArrowheads="1"/>
          </p:cNvSpPr>
          <p:nvPr/>
        </p:nvSpPr>
        <p:spPr bwMode="auto">
          <a:xfrm>
            <a:off x="12954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8" name="Oval 165"/>
          <p:cNvSpPr>
            <a:spLocks noChangeArrowheads="1"/>
          </p:cNvSpPr>
          <p:nvPr/>
        </p:nvSpPr>
        <p:spPr bwMode="auto">
          <a:xfrm>
            <a:off x="18288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9" name="Oval 167"/>
          <p:cNvSpPr>
            <a:spLocks noChangeArrowheads="1"/>
          </p:cNvSpPr>
          <p:nvPr/>
        </p:nvSpPr>
        <p:spPr bwMode="auto">
          <a:xfrm>
            <a:off x="18288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0" name="Oval 168"/>
          <p:cNvSpPr>
            <a:spLocks noChangeArrowheads="1"/>
          </p:cNvSpPr>
          <p:nvPr/>
        </p:nvSpPr>
        <p:spPr bwMode="auto">
          <a:xfrm>
            <a:off x="15240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1" name="Oval 141"/>
          <p:cNvSpPr>
            <a:spLocks noChangeArrowheads="1"/>
          </p:cNvSpPr>
          <p:nvPr/>
        </p:nvSpPr>
        <p:spPr bwMode="auto">
          <a:xfrm>
            <a:off x="11430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2" name="Oval 142"/>
          <p:cNvSpPr>
            <a:spLocks noChangeArrowheads="1"/>
          </p:cNvSpPr>
          <p:nvPr/>
        </p:nvSpPr>
        <p:spPr bwMode="auto">
          <a:xfrm>
            <a:off x="11430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3" name="Oval 143"/>
          <p:cNvSpPr>
            <a:spLocks noChangeArrowheads="1"/>
          </p:cNvSpPr>
          <p:nvPr/>
        </p:nvSpPr>
        <p:spPr bwMode="auto">
          <a:xfrm>
            <a:off x="13716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4" name="Oval 144"/>
          <p:cNvSpPr>
            <a:spLocks noChangeArrowheads="1"/>
          </p:cNvSpPr>
          <p:nvPr/>
        </p:nvSpPr>
        <p:spPr bwMode="auto">
          <a:xfrm>
            <a:off x="14478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5" name="Oval 145"/>
          <p:cNvSpPr>
            <a:spLocks noChangeArrowheads="1"/>
          </p:cNvSpPr>
          <p:nvPr/>
        </p:nvSpPr>
        <p:spPr bwMode="auto">
          <a:xfrm>
            <a:off x="12954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6" name="Oval 146"/>
          <p:cNvSpPr>
            <a:spLocks noChangeArrowheads="1"/>
          </p:cNvSpPr>
          <p:nvPr/>
        </p:nvSpPr>
        <p:spPr bwMode="auto">
          <a:xfrm>
            <a:off x="12954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7" name="Oval 153"/>
          <p:cNvSpPr>
            <a:spLocks noChangeArrowheads="1"/>
          </p:cNvSpPr>
          <p:nvPr/>
        </p:nvSpPr>
        <p:spPr bwMode="auto">
          <a:xfrm>
            <a:off x="11430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8" name="Oval 165"/>
          <p:cNvSpPr>
            <a:spLocks noChangeArrowheads="1"/>
          </p:cNvSpPr>
          <p:nvPr/>
        </p:nvSpPr>
        <p:spPr bwMode="auto">
          <a:xfrm>
            <a:off x="16002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9" name="Oval 167"/>
          <p:cNvSpPr>
            <a:spLocks noChangeArrowheads="1"/>
          </p:cNvSpPr>
          <p:nvPr/>
        </p:nvSpPr>
        <p:spPr bwMode="auto">
          <a:xfrm>
            <a:off x="16002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0" name="Oval 168"/>
          <p:cNvSpPr>
            <a:spLocks noChangeArrowheads="1"/>
          </p:cNvSpPr>
          <p:nvPr/>
        </p:nvSpPr>
        <p:spPr bwMode="auto">
          <a:xfrm>
            <a:off x="12192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1" name="Oval 141"/>
          <p:cNvSpPr>
            <a:spLocks noChangeArrowheads="1"/>
          </p:cNvSpPr>
          <p:nvPr/>
        </p:nvSpPr>
        <p:spPr bwMode="auto">
          <a:xfrm>
            <a:off x="1143000" y="4141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2" name="Oval 142"/>
          <p:cNvSpPr>
            <a:spLocks noChangeArrowheads="1"/>
          </p:cNvSpPr>
          <p:nvPr/>
        </p:nvSpPr>
        <p:spPr bwMode="auto">
          <a:xfrm>
            <a:off x="12954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3" name="Oval 143"/>
          <p:cNvSpPr>
            <a:spLocks noChangeArrowheads="1"/>
          </p:cNvSpPr>
          <p:nvPr/>
        </p:nvSpPr>
        <p:spPr bwMode="auto">
          <a:xfrm>
            <a:off x="15240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4" name="Oval 144"/>
          <p:cNvSpPr>
            <a:spLocks noChangeArrowheads="1"/>
          </p:cNvSpPr>
          <p:nvPr/>
        </p:nvSpPr>
        <p:spPr bwMode="auto">
          <a:xfrm>
            <a:off x="15240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5" name="Oval 145"/>
          <p:cNvSpPr>
            <a:spLocks noChangeArrowheads="1"/>
          </p:cNvSpPr>
          <p:nvPr/>
        </p:nvSpPr>
        <p:spPr bwMode="auto">
          <a:xfrm>
            <a:off x="13716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6" name="Oval 146"/>
          <p:cNvSpPr>
            <a:spLocks noChangeArrowheads="1"/>
          </p:cNvSpPr>
          <p:nvPr/>
        </p:nvSpPr>
        <p:spPr bwMode="auto">
          <a:xfrm>
            <a:off x="13716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7" name="Oval 153"/>
          <p:cNvSpPr>
            <a:spLocks noChangeArrowheads="1"/>
          </p:cNvSpPr>
          <p:nvPr/>
        </p:nvSpPr>
        <p:spPr bwMode="auto">
          <a:xfrm>
            <a:off x="12192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8" name="Oval 165"/>
          <p:cNvSpPr>
            <a:spLocks noChangeArrowheads="1"/>
          </p:cNvSpPr>
          <p:nvPr/>
        </p:nvSpPr>
        <p:spPr bwMode="auto">
          <a:xfrm>
            <a:off x="16764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9" name="Oval 167"/>
          <p:cNvSpPr>
            <a:spLocks noChangeArrowheads="1"/>
          </p:cNvSpPr>
          <p:nvPr/>
        </p:nvSpPr>
        <p:spPr bwMode="auto">
          <a:xfrm>
            <a:off x="16764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0" name="Oval 168"/>
          <p:cNvSpPr>
            <a:spLocks noChangeArrowheads="1"/>
          </p:cNvSpPr>
          <p:nvPr/>
        </p:nvSpPr>
        <p:spPr bwMode="auto">
          <a:xfrm>
            <a:off x="13716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1" name="Oval 140"/>
          <p:cNvSpPr>
            <a:spLocks noChangeArrowheads="1"/>
          </p:cNvSpPr>
          <p:nvPr/>
        </p:nvSpPr>
        <p:spPr bwMode="auto">
          <a:xfrm>
            <a:off x="19050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2" name="Oval 141"/>
          <p:cNvSpPr>
            <a:spLocks noChangeArrowheads="1"/>
          </p:cNvSpPr>
          <p:nvPr/>
        </p:nvSpPr>
        <p:spPr bwMode="auto">
          <a:xfrm>
            <a:off x="1676400" y="3988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3" name="Oval 142"/>
          <p:cNvSpPr>
            <a:spLocks noChangeArrowheads="1"/>
          </p:cNvSpPr>
          <p:nvPr/>
        </p:nvSpPr>
        <p:spPr bwMode="auto">
          <a:xfrm>
            <a:off x="18288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4" name="Oval 143"/>
          <p:cNvSpPr>
            <a:spLocks noChangeArrowheads="1"/>
          </p:cNvSpPr>
          <p:nvPr/>
        </p:nvSpPr>
        <p:spPr bwMode="auto">
          <a:xfrm>
            <a:off x="20574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5" name="Oval 144"/>
          <p:cNvSpPr>
            <a:spLocks noChangeArrowheads="1"/>
          </p:cNvSpPr>
          <p:nvPr/>
        </p:nvSpPr>
        <p:spPr bwMode="auto">
          <a:xfrm>
            <a:off x="1981200" y="4141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6" name="Oval 145"/>
          <p:cNvSpPr>
            <a:spLocks noChangeArrowheads="1"/>
          </p:cNvSpPr>
          <p:nvPr/>
        </p:nvSpPr>
        <p:spPr bwMode="auto">
          <a:xfrm>
            <a:off x="1828800" y="4141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7" name="Oval 146"/>
          <p:cNvSpPr>
            <a:spLocks noChangeArrowheads="1"/>
          </p:cNvSpPr>
          <p:nvPr/>
        </p:nvSpPr>
        <p:spPr bwMode="auto">
          <a:xfrm>
            <a:off x="19050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8" name="Oval 153"/>
          <p:cNvSpPr>
            <a:spLocks noChangeArrowheads="1"/>
          </p:cNvSpPr>
          <p:nvPr/>
        </p:nvSpPr>
        <p:spPr bwMode="auto">
          <a:xfrm>
            <a:off x="1676400" y="4141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9" name="Oval 155"/>
          <p:cNvSpPr>
            <a:spLocks noChangeArrowheads="1"/>
          </p:cNvSpPr>
          <p:nvPr/>
        </p:nvSpPr>
        <p:spPr bwMode="auto">
          <a:xfrm>
            <a:off x="16764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0" name="Oval 168"/>
          <p:cNvSpPr>
            <a:spLocks noChangeArrowheads="1"/>
          </p:cNvSpPr>
          <p:nvPr/>
        </p:nvSpPr>
        <p:spPr bwMode="auto">
          <a:xfrm>
            <a:off x="19050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1" name="Oval 141"/>
          <p:cNvSpPr>
            <a:spLocks noChangeArrowheads="1"/>
          </p:cNvSpPr>
          <p:nvPr/>
        </p:nvSpPr>
        <p:spPr bwMode="auto">
          <a:xfrm>
            <a:off x="15240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2" name="Oval 142"/>
          <p:cNvSpPr>
            <a:spLocks noChangeArrowheads="1"/>
          </p:cNvSpPr>
          <p:nvPr/>
        </p:nvSpPr>
        <p:spPr bwMode="auto">
          <a:xfrm>
            <a:off x="16002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3" name="Oval 143"/>
          <p:cNvSpPr>
            <a:spLocks noChangeArrowheads="1"/>
          </p:cNvSpPr>
          <p:nvPr/>
        </p:nvSpPr>
        <p:spPr bwMode="auto">
          <a:xfrm>
            <a:off x="18288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4" name="Oval 144"/>
          <p:cNvSpPr>
            <a:spLocks noChangeArrowheads="1"/>
          </p:cNvSpPr>
          <p:nvPr/>
        </p:nvSpPr>
        <p:spPr bwMode="auto">
          <a:xfrm>
            <a:off x="18288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5" name="Oval 145"/>
          <p:cNvSpPr>
            <a:spLocks noChangeArrowheads="1"/>
          </p:cNvSpPr>
          <p:nvPr/>
        </p:nvSpPr>
        <p:spPr bwMode="auto">
          <a:xfrm>
            <a:off x="16764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" name="Oval 146"/>
          <p:cNvSpPr>
            <a:spLocks noChangeArrowheads="1"/>
          </p:cNvSpPr>
          <p:nvPr/>
        </p:nvSpPr>
        <p:spPr bwMode="auto">
          <a:xfrm>
            <a:off x="16764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7" name="Oval 153"/>
          <p:cNvSpPr>
            <a:spLocks noChangeArrowheads="1"/>
          </p:cNvSpPr>
          <p:nvPr/>
        </p:nvSpPr>
        <p:spPr bwMode="auto">
          <a:xfrm>
            <a:off x="9906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8" name="Oval 165"/>
          <p:cNvSpPr>
            <a:spLocks noChangeArrowheads="1"/>
          </p:cNvSpPr>
          <p:nvPr/>
        </p:nvSpPr>
        <p:spPr bwMode="auto">
          <a:xfrm>
            <a:off x="19812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9" name="Oval 167"/>
          <p:cNvSpPr>
            <a:spLocks noChangeArrowheads="1"/>
          </p:cNvSpPr>
          <p:nvPr/>
        </p:nvSpPr>
        <p:spPr bwMode="auto">
          <a:xfrm>
            <a:off x="19812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0" name="Oval 168"/>
          <p:cNvSpPr>
            <a:spLocks noChangeArrowheads="1"/>
          </p:cNvSpPr>
          <p:nvPr/>
        </p:nvSpPr>
        <p:spPr bwMode="auto">
          <a:xfrm>
            <a:off x="16002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1" name="Oval 141"/>
          <p:cNvSpPr>
            <a:spLocks noChangeArrowheads="1"/>
          </p:cNvSpPr>
          <p:nvPr/>
        </p:nvSpPr>
        <p:spPr bwMode="auto">
          <a:xfrm>
            <a:off x="1524000" y="4064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2" name="Oval 142"/>
          <p:cNvSpPr>
            <a:spLocks noChangeArrowheads="1"/>
          </p:cNvSpPr>
          <p:nvPr/>
        </p:nvSpPr>
        <p:spPr bwMode="auto">
          <a:xfrm>
            <a:off x="16764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3" name="Oval 143"/>
          <p:cNvSpPr>
            <a:spLocks noChangeArrowheads="1"/>
          </p:cNvSpPr>
          <p:nvPr/>
        </p:nvSpPr>
        <p:spPr bwMode="auto">
          <a:xfrm>
            <a:off x="19050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4" name="Oval 144"/>
          <p:cNvSpPr>
            <a:spLocks noChangeArrowheads="1"/>
          </p:cNvSpPr>
          <p:nvPr/>
        </p:nvSpPr>
        <p:spPr bwMode="auto">
          <a:xfrm>
            <a:off x="19050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5" name="Oval 145"/>
          <p:cNvSpPr>
            <a:spLocks noChangeArrowheads="1"/>
          </p:cNvSpPr>
          <p:nvPr/>
        </p:nvSpPr>
        <p:spPr bwMode="auto">
          <a:xfrm>
            <a:off x="17526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6" name="Oval 146"/>
          <p:cNvSpPr>
            <a:spLocks noChangeArrowheads="1"/>
          </p:cNvSpPr>
          <p:nvPr/>
        </p:nvSpPr>
        <p:spPr bwMode="auto">
          <a:xfrm>
            <a:off x="17526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7" name="Oval 153"/>
          <p:cNvSpPr>
            <a:spLocks noChangeArrowheads="1"/>
          </p:cNvSpPr>
          <p:nvPr/>
        </p:nvSpPr>
        <p:spPr bwMode="auto">
          <a:xfrm>
            <a:off x="16002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8" name="Oval 165"/>
          <p:cNvSpPr>
            <a:spLocks noChangeArrowheads="1"/>
          </p:cNvSpPr>
          <p:nvPr/>
        </p:nvSpPr>
        <p:spPr bwMode="auto">
          <a:xfrm>
            <a:off x="20574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9" name="Oval 167"/>
          <p:cNvSpPr>
            <a:spLocks noChangeArrowheads="1"/>
          </p:cNvSpPr>
          <p:nvPr/>
        </p:nvSpPr>
        <p:spPr bwMode="auto">
          <a:xfrm>
            <a:off x="20574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0" name="Oval 168"/>
          <p:cNvSpPr>
            <a:spLocks noChangeArrowheads="1"/>
          </p:cNvSpPr>
          <p:nvPr/>
        </p:nvSpPr>
        <p:spPr bwMode="auto">
          <a:xfrm>
            <a:off x="17526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4" name="Oval 140"/>
          <p:cNvSpPr>
            <a:spLocks noChangeArrowheads="1"/>
          </p:cNvSpPr>
          <p:nvPr/>
        </p:nvSpPr>
        <p:spPr bwMode="auto">
          <a:xfrm>
            <a:off x="21336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1" name="Oval 143"/>
          <p:cNvSpPr>
            <a:spLocks noChangeArrowheads="1"/>
          </p:cNvSpPr>
          <p:nvPr/>
        </p:nvSpPr>
        <p:spPr bwMode="auto">
          <a:xfrm>
            <a:off x="20574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1" name="Oval 140"/>
          <p:cNvSpPr>
            <a:spLocks noChangeArrowheads="1"/>
          </p:cNvSpPr>
          <p:nvPr/>
        </p:nvSpPr>
        <p:spPr bwMode="auto">
          <a:xfrm>
            <a:off x="1371600" y="5284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2" name="Oval 141"/>
          <p:cNvSpPr>
            <a:spLocks noChangeArrowheads="1"/>
          </p:cNvSpPr>
          <p:nvPr/>
        </p:nvSpPr>
        <p:spPr bwMode="auto">
          <a:xfrm>
            <a:off x="11430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3" name="Oval 142"/>
          <p:cNvSpPr>
            <a:spLocks noChangeArrowheads="1"/>
          </p:cNvSpPr>
          <p:nvPr/>
        </p:nvSpPr>
        <p:spPr bwMode="auto">
          <a:xfrm>
            <a:off x="12954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4" name="Oval 143"/>
          <p:cNvSpPr>
            <a:spLocks noChangeArrowheads="1"/>
          </p:cNvSpPr>
          <p:nvPr/>
        </p:nvSpPr>
        <p:spPr bwMode="auto">
          <a:xfrm>
            <a:off x="15240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5" name="Oval 144"/>
          <p:cNvSpPr>
            <a:spLocks noChangeArrowheads="1"/>
          </p:cNvSpPr>
          <p:nvPr/>
        </p:nvSpPr>
        <p:spPr bwMode="auto">
          <a:xfrm>
            <a:off x="15240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6" name="Oval 145"/>
          <p:cNvSpPr>
            <a:spLocks noChangeArrowheads="1"/>
          </p:cNvSpPr>
          <p:nvPr/>
        </p:nvSpPr>
        <p:spPr bwMode="auto">
          <a:xfrm>
            <a:off x="13716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7" name="Oval 146"/>
          <p:cNvSpPr>
            <a:spLocks noChangeArrowheads="1"/>
          </p:cNvSpPr>
          <p:nvPr/>
        </p:nvSpPr>
        <p:spPr bwMode="auto">
          <a:xfrm>
            <a:off x="13716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8" name="Oval 153"/>
          <p:cNvSpPr>
            <a:spLocks noChangeArrowheads="1"/>
          </p:cNvSpPr>
          <p:nvPr/>
        </p:nvSpPr>
        <p:spPr bwMode="auto">
          <a:xfrm>
            <a:off x="12192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9" name="Oval 155"/>
          <p:cNvSpPr>
            <a:spLocks noChangeArrowheads="1"/>
          </p:cNvSpPr>
          <p:nvPr/>
        </p:nvSpPr>
        <p:spPr bwMode="auto">
          <a:xfrm>
            <a:off x="1143000" y="5360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0" name="Oval 165"/>
          <p:cNvSpPr>
            <a:spLocks noChangeArrowheads="1"/>
          </p:cNvSpPr>
          <p:nvPr/>
        </p:nvSpPr>
        <p:spPr bwMode="auto">
          <a:xfrm>
            <a:off x="16764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1" name="Oval 167"/>
          <p:cNvSpPr>
            <a:spLocks noChangeArrowheads="1"/>
          </p:cNvSpPr>
          <p:nvPr/>
        </p:nvSpPr>
        <p:spPr bwMode="auto">
          <a:xfrm>
            <a:off x="16764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2" name="Oval 168"/>
          <p:cNvSpPr>
            <a:spLocks noChangeArrowheads="1"/>
          </p:cNvSpPr>
          <p:nvPr/>
        </p:nvSpPr>
        <p:spPr bwMode="auto">
          <a:xfrm>
            <a:off x="1371600" y="5055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3" name="Oval 141"/>
          <p:cNvSpPr>
            <a:spLocks noChangeArrowheads="1"/>
          </p:cNvSpPr>
          <p:nvPr/>
        </p:nvSpPr>
        <p:spPr bwMode="auto">
          <a:xfrm>
            <a:off x="9906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4" name="Oval 142"/>
          <p:cNvSpPr>
            <a:spLocks noChangeArrowheads="1"/>
          </p:cNvSpPr>
          <p:nvPr/>
        </p:nvSpPr>
        <p:spPr bwMode="auto">
          <a:xfrm>
            <a:off x="990600" y="5207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5" name="Oval 143"/>
          <p:cNvSpPr>
            <a:spLocks noChangeArrowheads="1"/>
          </p:cNvSpPr>
          <p:nvPr/>
        </p:nvSpPr>
        <p:spPr bwMode="auto">
          <a:xfrm>
            <a:off x="1219200" y="5207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6" name="Oval 144"/>
          <p:cNvSpPr>
            <a:spLocks noChangeArrowheads="1"/>
          </p:cNvSpPr>
          <p:nvPr/>
        </p:nvSpPr>
        <p:spPr bwMode="auto">
          <a:xfrm>
            <a:off x="1295400" y="5055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7" name="Oval 145"/>
          <p:cNvSpPr>
            <a:spLocks noChangeArrowheads="1"/>
          </p:cNvSpPr>
          <p:nvPr/>
        </p:nvSpPr>
        <p:spPr bwMode="auto">
          <a:xfrm>
            <a:off x="1143000" y="5055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8" name="Oval 146"/>
          <p:cNvSpPr>
            <a:spLocks noChangeArrowheads="1"/>
          </p:cNvSpPr>
          <p:nvPr/>
        </p:nvSpPr>
        <p:spPr bwMode="auto">
          <a:xfrm>
            <a:off x="1143000" y="5131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9" name="Oval 153"/>
          <p:cNvSpPr>
            <a:spLocks noChangeArrowheads="1"/>
          </p:cNvSpPr>
          <p:nvPr/>
        </p:nvSpPr>
        <p:spPr bwMode="auto">
          <a:xfrm>
            <a:off x="990600" y="5055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0" name="Oval 165"/>
          <p:cNvSpPr>
            <a:spLocks noChangeArrowheads="1"/>
          </p:cNvSpPr>
          <p:nvPr/>
        </p:nvSpPr>
        <p:spPr bwMode="auto">
          <a:xfrm>
            <a:off x="1447800" y="5055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1" name="Oval 167"/>
          <p:cNvSpPr>
            <a:spLocks noChangeArrowheads="1"/>
          </p:cNvSpPr>
          <p:nvPr/>
        </p:nvSpPr>
        <p:spPr bwMode="auto">
          <a:xfrm>
            <a:off x="1447800" y="5131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2" name="Oval 168"/>
          <p:cNvSpPr>
            <a:spLocks noChangeArrowheads="1"/>
          </p:cNvSpPr>
          <p:nvPr/>
        </p:nvSpPr>
        <p:spPr bwMode="auto">
          <a:xfrm>
            <a:off x="1066800" y="5284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3" name="Oval 141"/>
          <p:cNvSpPr>
            <a:spLocks noChangeArrowheads="1"/>
          </p:cNvSpPr>
          <p:nvPr/>
        </p:nvSpPr>
        <p:spPr bwMode="auto">
          <a:xfrm>
            <a:off x="9906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4" name="Oval 142"/>
          <p:cNvSpPr>
            <a:spLocks noChangeArrowheads="1"/>
          </p:cNvSpPr>
          <p:nvPr/>
        </p:nvSpPr>
        <p:spPr bwMode="auto">
          <a:xfrm>
            <a:off x="1143000" y="5055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5" name="Oval 143"/>
          <p:cNvSpPr>
            <a:spLocks noChangeArrowheads="1"/>
          </p:cNvSpPr>
          <p:nvPr/>
        </p:nvSpPr>
        <p:spPr bwMode="auto">
          <a:xfrm>
            <a:off x="1371600" y="5055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6" name="Oval 144"/>
          <p:cNvSpPr>
            <a:spLocks noChangeArrowheads="1"/>
          </p:cNvSpPr>
          <p:nvPr/>
        </p:nvSpPr>
        <p:spPr bwMode="auto">
          <a:xfrm>
            <a:off x="13716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7" name="Oval 145"/>
          <p:cNvSpPr>
            <a:spLocks noChangeArrowheads="1"/>
          </p:cNvSpPr>
          <p:nvPr/>
        </p:nvSpPr>
        <p:spPr bwMode="auto">
          <a:xfrm>
            <a:off x="12192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8" name="Oval 146"/>
          <p:cNvSpPr>
            <a:spLocks noChangeArrowheads="1"/>
          </p:cNvSpPr>
          <p:nvPr/>
        </p:nvSpPr>
        <p:spPr bwMode="auto">
          <a:xfrm>
            <a:off x="12192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9" name="Oval 153"/>
          <p:cNvSpPr>
            <a:spLocks noChangeArrowheads="1"/>
          </p:cNvSpPr>
          <p:nvPr/>
        </p:nvSpPr>
        <p:spPr bwMode="auto">
          <a:xfrm>
            <a:off x="10668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0" name="Oval 165"/>
          <p:cNvSpPr>
            <a:spLocks noChangeArrowheads="1"/>
          </p:cNvSpPr>
          <p:nvPr/>
        </p:nvSpPr>
        <p:spPr bwMode="auto">
          <a:xfrm>
            <a:off x="15240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1" name="Oval 167"/>
          <p:cNvSpPr>
            <a:spLocks noChangeArrowheads="1"/>
          </p:cNvSpPr>
          <p:nvPr/>
        </p:nvSpPr>
        <p:spPr bwMode="auto">
          <a:xfrm>
            <a:off x="15240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2" name="Oval 168"/>
          <p:cNvSpPr>
            <a:spLocks noChangeArrowheads="1"/>
          </p:cNvSpPr>
          <p:nvPr/>
        </p:nvSpPr>
        <p:spPr bwMode="auto">
          <a:xfrm>
            <a:off x="1219200" y="5131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3" name="Oval 140"/>
          <p:cNvSpPr>
            <a:spLocks noChangeArrowheads="1"/>
          </p:cNvSpPr>
          <p:nvPr/>
        </p:nvSpPr>
        <p:spPr bwMode="auto">
          <a:xfrm>
            <a:off x="1752600" y="5207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4" name="Oval 141"/>
          <p:cNvSpPr>
            <a:spLocks noChangeArrowheads="1"/>
          </p:cNvSpPr>
          <p:nvPr/>
        </p:nvSpPr>
        <p:spPr bwMode="auto">
          <a:xfrm>
            <a:off x="15240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5" name="Oval 142"/>
          <p:cNvSpPr>
            <a:spLocks noChangeArrowheads="1"/>
          </p:cNvSpPr>
          <p:nvPr/>
        </p:nvSpPr>
        <p:spPr bwMode="auto">
          <a:xfrm>
            <a:off x="16764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6" name="Oval 143"/>
          <p:cNvSpPr>
            <a:spLocks noChangeArrowheads="1"/>
          </p:cNvSpPr>
          <p:nvPr/>
        </p:nvSpPr>
        <p:spPr bwMode="auto">
          <a:xfrm>
            <a:off x="19050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7" name="Oval 144"/>
          <p:cNvSpPr>
            <a:spLocks noChangeArrowheads="1"/>
          </p:cNvSpPr>
          <p:nvPr/>
        </p:nvSpPr>
        <p:spPr bwMode="auto">
          <a:xfrm>
            <a:off x="18288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8" name="Oval 145"/>
          <p:cNvSpPr>
            <a:spLocks noChangeArrowheads="1"/>
          </p:cNvSpPr>
          <p:nvPr/>
        </p:nvSpPr>
        <p:spPr bwMode="auto">
          <a:xfrm>
            <a:off x="16764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9" name="Oval 146"/>
          <p:cNvSpPr>
            <a:spLocks noChangeArrowheads="1"/>
          </p:cNvSpPr>
          <p:nvPr/>
        </p:nvSpPr>
        <p:spPr bwMode="auto">
          <a:xfrm>
            <a:off x="17526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0" name="Oval 153"/>
          <p:cNvSpPr>
            <a:spLocks noChangeArrowheads="1"/>
          </p:cNvSpPr>
          <p:nvPr/>
        </p:nvSpPr>
        <p:spPr bwMode="auto">
          <a:xfrm>
            <a:off x="15240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1" name="Oval 155"/>
          <p:cNvSpPr>
            <a:spLocks noChangeArrowheads="1"/>
          </p:cNvSpPr>
          <p:nvPr/>
        </p:nvSpPr>
        <p:spPr bwMode="auto">
          <a:xfrm>
            <a:off x="1524000" y="5284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2" name="Oval 168"/>
          <p:cNvSpPr>
            <a:spLocks noChangeArrowheads="1"/>
          </p:cNvSpPr>
          <p:nvPr/>
        </p:nvSpPr>
        <p:spPr bwMode="auto">
          <a:xfrm>
            <a:off x="17526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3" name="Oval 141"/>
          <p:cNvSpPr>
            <a:spLocks noChangeArrowheads="1"/>
          </p:cNvSpPr>
          <p:nvPr/>
        </p:nvSpPr>
        <p:spPr bwMode="auto">
          <a:xfrm>
            <a:off x="13716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4" name="Oval 142"/>
          <p:cNvSpPr>
            <a:spLocks noChangeArrowheads="1"/>
          </p:cNvSpPr>
          <p:nvPr/>
        </p:nvSpPr>
        <p:spPr bwMode="auto">
          <a:xfrm>
            <a:off x="1447800" y="5131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5" name="Oval 143"/>
          <p:cNvSpPr>
            <a:spLocks noChangeArrowheads="1"/>
          </p:cNvSpPr>
          <p:nvPr/>
        </p:nvSpPr>
        <p:spPr bwMode="auto">
          <a:xfrm>
            <a:off x="1676400" y="5131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6" name="Oval 144"/>
          <p:cNvSpPr>
            <a:spLocks noChangeArrowheads="1"/>
          </p:cNvSpPr>
          <p:nvPr/>
        </p:nvSpPr>
        <p:spPr bwMode="auto">
          <a:xfrm>
            <a:off x="16764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7" name="Oval 145"/>
          <p:cNvSpPr>
            <a:spLocks noChangeArrowheads="1"/>
          </p:cNvSpPr>
          <p:nvPr/>
        </p:nvSpPr>
        <p:spPr bwMode="auto">
          <a:xfrm>
            <a:off x="15240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8" name="Oval 146"/>
          <p:cNvSpPr>
            <a:spLocks noChangeArrowheads="1"/>
          </p:cNvSpPr>
          <p:nvPr/>
        </p:nvSpPr>
        <p:spPr bwMode="auto">
          <a:xfrm>
            <a:off x="1524000" y="5131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9" name="Oval 153"/>
          <p:cNvSpPr>
            <a:spLocks noChangeArrowheads="1"/>
          </p:cNvSpPr>
          <p:nvPr/>
        </p:nvSpPr>
        <p:spPr bwMode="auto">
          <a:xfrm>
            <a:off x="8382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0" name="Oval 165"/>
          <p:cNvSpPr>
            <a:spLocks noChangeArrowheads="1"/>
          </p:cNvSpPr>
          <p:nvPr/>
        </p:nvSpPr>
        <p:spPr bwMode="auto">
          <a:xfrm>
            <a:off x="18288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1" name="Oval 167"/>
          <p:cNvSpPr>
            <a:spLocks noChangeArrowheads="1"/>
          </p:cNvSpPr>
          <p:nvPr/>
        </p:nvSpPr>
        <p:spPr bwMode="auto">
          <a:xfrm>
            <a:off x="1828800" y="5284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2" name="Oval 168"/>
          <p:cNvSpPr>
            <a:spLocks noChangeArrowheads="1"/>
          </p:cNvSpPr>
          <p:nvPr/>
        </p:nvSpPr>
        <p:spPr bwMode="auto">
          <a:xfrm>
            <a:off x="1447800" y="5207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3" name="Oval 141"/>
          <p:cNvSpPr>
            <a:spLocks noChangeArrowheads="1"/>
          </p:cNvSpPr>
          <p:nvPr/>
        </p:nvSpPr>
        <p:spPr bwMode="auto">
          <a:xfrm>
            <a:off x="13716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4" name="Oval 142"/>
          <p:cNvSpPr>
            <a:spLocks noChangeArrowheads="1"/>
          </p:cNvSpPr>
          <p:nvPr/>
        </p:nvSpPr>
        <p:spPr bwMode="auto">
          <a:xfrm>
            <a:off x="15240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5" name="Oval 143"/>
          <p:cNvSpPr>
            <a:spLocks noChangeArrowheads="1"/>
          </p:cNvSpPr>
          <p:nvPr/>
        </p:nvSpPr>
        <p:spPr bwMode="auto">
          <a:xfrm>
            <a:off x="17526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6" name="Oval 144"/>
          <p:cNvSpPr>
            <a:spLocks noChangeArrowheads="1"/>
          </p:cNvSpPr>
          <p:nvPr/>
        </p:nvSpPr>
        <p:spPr bwMode="auto">
          <a:xfrm>
            <a:off x="17526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7" name="Oval 145"/>
          <p:cNvSpPr>
            <a:spLocks noChangeArrowheads="1"/>
          </p:cNvSpPr>
          <p:nvPr/>
        </p:nvSpPr>
        <p:spPr bwMode="auto">
          <a:xfrm>
            <a:off x="16002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8" name="Oval 146"/>
          <p:cNvSpPr>
            <a:spLocks noChangeArrowheads="1"/>
          </p:cNvSpPr>
          <p:nvPr/>
        </p:nvSpPr>
        <p:spPr bwMode="auto">
          <a:xfrm>
            <a:off x="16002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9" name="Oval 153"/>
          <p:cNvSpPr>
            <a:spLocks noChangeArrowheads="1"/>
          </p:cNvSpPr>
          <p:nvPr/>
        </p:nvSpPr>
        <p:spPr bwMode="auto">
          <a:xfrm>
            <a:off x="14478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0" name="Oval 165"/>
          <p:cNvSpPr>
            <a:spLocks noChangeArrowheads="1"/>
          </p:cNvSpPr>
          <p:nvPr/>
        </p:nvSpPr>
        <p:spPr bwMode="auto">
          <a:xfrm>
            <a:off x="19050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1" name="Oval 167"/>
          <p:cNvSpPr>
            <a:spLocks noChangeArrowheads="1"/>
          </p:cNvSpPr>
          <p:nvPr/>
        </p:nvSpPr>
        <p:spPr bwMode="auto">
          <a:xfrm>
            <a:off x="19050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2" name="Oval 168"/>
          <p:cNvSpPr>
            <a:spLocks noChangeArrowheads="1"/>
          </p:cNvSpPr>
          <p:nvPr/>
        </p:nvSpPr>
        <p:spPr bwMode="auto">
          <a:xfrm>
            <a:off x="1600200" y="5055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3" name="Oval 140"/>
          <p:cNvSpPr>
            <a:spLocks noChangeArrowheads="1"/>
          </p:cNvSpPr>
          <p:nvPr/>
        </p:nvSpPr>
        <p:spPr bwMode="auto">
          <a:xfrm>
            <a:off x="1981200" y="5131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4" name="Oval 143"/>
          <p:cNvSpPr>
            <a:spLocks noChangeArrowheads="1"/>
          </p:cNvSpPr>
          <p:nvPr/>
        </p:nvSpPr>
        <p:spPr bwMode="auto">
          <a:xfrm>
            <a:off x="1905000" y="5055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5" name="Oval 140"/>
          <p:cNvSpPr>
            <a:spLocks noChangeArrowheads="1"/>
          </p:cNvSpPr>
          <p:nvPr/>
        </p:nvSpPr>
        <p:spPr bwMode="auto">
          <a:xfrm>
            <a:off x="11430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6" name="Oval 141"/>
          <p:cNvSpPr>
            <a:spLocks noChangeArrowheads="1"/>
          </p:cNvSpPr>
          <p:nvPr/>
        </p:nvSpPr>
        <p:spPr bwMode="auto">
          <a:xfrm>
            <a:off x="9144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7" name="Oval 142"/>
          <p:cNvSpPr>
            <a:spLocks noChangeArrowheads="1"/>
          </p:cNvSpPr>
          <p:nvPr/>
        </p:nvSpPr>
        <p:spPr bwMode="auto">
          <a:xfrm>
            <a:off x="10668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8" name="Oval 143"/>
          <p:cNvSpPr>
            <a:spLocks noChangeArrowheads="1"/>
          </p:cNvSpPr>
          <p:nvPr/>
        </p:nvSpPr>
        <p:spPr bwMode="auto">
          <a:xfrm>
            <a:off x="12954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9" name="Oval 144"/>
          <p:cNvSpPr>
            <a:spLocks noChangeArrowheads="1"/>
          </p:cNvSpPr>
          <p:nvPr/>
        </p:nvSpPr>
        <p:spPr bwMode="auto">
          <a:xfrm>
            <a:off x="12954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0" name="Oval 145"/>
          <p:cNvSpPr>
            <a:spLocks noChangeArrowheads="1"/>
          </p:cNvSpPr>
          <p:nvPr/>
        </p:nvSpPr>
        <p:spPr bwMode="auto">
          <a:xfrm>
            <a:off x="11430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1" name="Oval 146"/>
          <p:cNvSpPr>
            <a:spLocks noChangeArrowheads="1"/>
          </p:cNvSpPr>
          <p:nvPr/>
        </p:nvSpPr>
        <p:spPr bwMode="auto">
          <a:xfrm>
            <a:off x="11430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2" name="Oval 153"/>
          <p:cNvSpPr>
            <a:spLocks noChangeArrowheads="1"/>
          </p:cNvSpPr>
          <p:nvPr/>
        </p:nvSpPr>
        <p:spPr bwMode="auto">
          <a:xfrm>
            <a:off x="9906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3" name="Oval 155"/>
          <p:cNvSpPr>
            <a:spLocks noChangeArrowheads="1"/>
          </p:cNvSpPr>
          <p:nvPr/>
        </p:nvSpPr>
        <p:spPr bwMode="auto">
          <a:xfrm>
            <a:off x="9144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4" name="Oval 165"/>
          <p:cNvSpPr>
            <a:spLocks noChangeArrowheads="1"/>
          </p:cNvSpPr>
          <p:nvPr/>
        </p:nvSpPr>
        <p:spPr bwMode="auto">
          <a:xfrm>
            <a:off x="14478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5" name="Oval 167"/>
          <p:cNvSpPr>
            <a:spLocks noChangeArrowheads="1"/>
          </p:cNvSpPr>
          <p:nvPr/>
        </p:nvSpPr>
        <p:spPr bwMode="auto">
          <a:xfrm>
            <a:off x="14478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6" name="Oval 168"/>
          <p:cNvSpPr>
            <a:spLocks noChangeArrowheads="1"/>
          </p:cNvSpPr>
          <p:nvPr/>
        </p:nvSpPr>
        <p:spPr bwMode="auto">
          <a:xfrm>
            <a:off x="11430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7" name="Oval 141"/>
          <p:cNvSpPr>
            <a:spLocks noChangeArrowheads="1"/>
          </p:cNvSpPr>
          <p:nvPr/>
        </p:nvSpPr>
        <p:spPr bwMode="auto">
          <a:xfrm>
            <a:off x="7620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8" name="Oval 142"/>
          <p:cNvSpPr>
            <a:spLocks noChangeArrowheads="1"/>
          </p:cNvSpPr>
          <p:nvPr/>
        </p:nvSpPr>
        <p:spPr bwMode="auto">
          <a:xfrm>
            <a:off x="7620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9" name="Oval 143"/>
          <p:cNvSpPr>
            <a:spLocks noChangeArrowheads="1"/>
          </p:cNvSpPr>
          <p:nvPr/>
        </p:nvSpPr>
        <p:spPr bwMode="auto">
          <a:xfrm>
            <a:off x="9906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0" name="Oval 144"/>
          <p:cNvSpPr>
            <a:spLocks noChangeArrowheads="1"/>
          </p:cNvSpPr>
          <p:nvPr/>
        </p:nvSpPr>
        <p:spPr bwMode="auto">
          <a:xfrm>
            <a:off x="10668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1" name="Oval 145"/>
          <p:cNvSpPr>
            <a:spLocks noChangeArrowheads="1"/>
          </p:cNvSpPr>
          <p:nvPr/>
        </p:nvSpPr>
        <p:spPr bwMode="auto">
          <a:xfrm>
            <a:off x="9144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2" name="Oval 146"/>
          <p:cNvSpPr>
            <a:spLocks noChangeArrowheads="1"/>
          </p:cNvSpPr>
          <p:nvPr/>
        </p:nvSpPr>
        <p:spPr bwMode="auto">
          <a:xfrm>
            <a:off x="9144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3" name="Oval 153"/>
          <p:cNvSpPr>
            <a:spLocks noChangeArrowheads="1"/>
          </p:cNvSpPr>
          <p:nvPr/>
        </p:nvSpPr>
        <p:spPr bwMode="auto">
          <a:xfrm>
            <a:off x="7620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4" name="Oval 165"/>
          <p:cNvSpPr>
            <a:spLocks noChangeArrowheads="1"/>
          </p:cNvSpPr>
          <p:nvPr/>
        </p:nvSpPr>
        <p:spPr bwMode="auto">
          <a:xfrm>
            <a:off x="12192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5" name="Oval 167"/>
          <p:cNvSpPr>
            <a:spLocks noChangeArrowheads="1"/>
          </p:cNvSpPr>
          <p:nvPr/>
        </p:nvSpPr>
        <p:spPr bwMode="auto">
          <a:xfrm>
            <a:off x="12192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6" name="Oval 168"/>
          <p:cNvSpPr>
            <a:spLocks noChangeArrowheads="1"/>
          </p:cNvSpPr>
          <p:nvPr/>
        </p:nvSpPr>
        <p:spPr bwMode="auto">
          <a:xfrm>
            <a:off x="8382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7" name="Oval 141"/>
          <p:cNvSpPr>
            <a:spLocks noChangeArrowheads="1"/>
          </p:cNvSpPr>
          <p:nvPr/>
        </p:nvSpPr>
        <p:spPr bwMode="auto">
          <a:xfrm>
            <a:off x="7620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8" name="Oval 142"/>
          <p:cNvSpPr>
            <a:spLocks noChangeArrowheads="1"/>
          </p:cNvSpPr>
          <p:nvPr/>
        </p:nvSpPr>
        <p:spPr bwMode="auto">
          <a:xfrm>
            <a:off x="9144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9" name="Oval 143"/>
          <p:cNvSpPr>
            <a:spLocks noChangeArrowheads="1"/>
          </p:cNvSpPr>
          <p:nvPr/>
        </p:nvSpPr>
        <p:spPr bwMode="auto">
          <a:xfrm>
            <a:off x="11430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0" name="Oval 144"/>
          <p:cNvSpPr>
            <a:spLocks noChangeArrowheads="1"/>
          </p:cNvSpPr>
          <p:nvPr/>
        </p:nvSpPr>
        <p:spPr bwMode="auto">
          <a:xfrm>
            <a:off x="11430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1" name="Oval 145"/>
          <p:cNvSpPr>
            <a:spLocks noChangeArrowheads="1"/>
          </p:cNvSpPr>
          <p:nvPr/>
        </p:nvSpPr>
        <p:spPr bwMode="auto">
          <a:xfrm>
            <a:off x="9906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2" name="Oval 146"/>
          <p:cNvSpPr>
            <a:spLocks noChangeArrowheads="1"/>
          </p:cNvSpPr>
          <p:nvPr/>
        </p:nvSpPr>
        <p:spPr bwMode="auto">
          <a:xfrm>
            <a:off x="9906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3" name="Oval 153"/>
          <p:cNvSpPr>
            <a:spLocks noChangeArrowheads="1"/>
          </p:cNvSpPr>
          <p:nvPr/>
        </p:nvSpPr>
        <p:spPr bwMode="auto">
          <a:xfrm>
            <a:off x="8382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4" name="Oval 165"/>
          <p:cNvSpPr>
            <a:spLocks noChangeArrowheads="1"/>
          </p:cNvSpPr>
          <p:nvPr/>
        </p:nvSpPr>
        <p:spPr bwMode="auto">
          <a:xfrm>
            <a:off x="12954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5" name="Oval 167"/>
          <p:cNvSpPr>
            <a:spLocks noChangeArrowheads="1"/>
          </p:cNvSpPr>
          <p:nvPr/>
        </p:nvSpPr>
        <p:spPr bwMode="auto">
          <a:xfrm>
            <a:off x="12954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6" name="Oval 168"/>
          <p:cNvSpPr>
            <a:spLocks noChangeArrowheads="1"/>
          </p:cNvSpPr>
          <p:nvPr/>
        </p:nvSpPr>
        <p:spPr bwMode="auto">
          <a:xfrm>
            <a:off x="9906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7" name="Oval 140"/>
          <p:cNvSpPr>
            <a:spLocks noChangeArrowheads="1"/>
          </p:cNvSpPr>
          <p:nvPr/>
        </p:nvSpPr>
        <p:spPr bwMode="auto">
          <a:xfrm>
            <a:off x="15240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8" name="Oval 141"/>
          <p:cNvSpPr>
            <a:spLocks noChangeArrowheads="1"/>
          </p:cNvSpPr>
          <p:nvPr/>
        </p:nvSpPr>
        <p:spPr bwMode="auto">
          <a:xfrm>
            <a:off x="1295400" y="4217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" name="Oval 142"/>
          <p:cNvSpPr>
            <a:spLocks noChangeArrowheads="1"/>
          </p:cNvSpPr>
          <p:nvPr/>
        </p:nvSpPr>
        <p:spPr bwMode="auto">
          <a:xfrm>
            <a:off x="14478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0" name="Oval 143"/>
          <p:cNvSpPr>
            <a:spLocks noChangeArrowheads="1"/>
          </p:cNvSpPr>
          <p:nvPr/>
        </p:nvSpPr>
        <p:spPr bwMode="auto">
          <a:xfrm>
            <a:off x="16764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1" name="Oval 144"/>
          <p:cNvSpPr>
            <a:spLocks noChangeArrowheads="1"/>
          </p:cNvSpPr>
          <p:nvPr/>
        </p:nvSpPr>
        <p:spPr bwMode="auto">
          <a:xfrm>
            <a:off x="16002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2" name="Oval 145"/>
          <p:cNvSpPr>
            <a:spLocks noChangeArrowheads="1"/>
          </p:cNvSpPr>
          <p:nvPr/>
        </p:nvSpPr>
        <p:spPr bwMode="auto">
          <a:xfrm>
            <a:off x="14478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3" name="Oval 146"/>
          <p:cNvSpPr>
            <a:spLocks noChangeArrowheads="1"/>
          </p:cNvSpPr>
          <p:nvPr/>
        </p:nvSpPr>
        <p:spPr bwMode="auto">
          <a:xfrm>
            <a:off x="15240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4" name="Oval 153"/>
          <p:cNvSpPr>
            <a:spLocks noChangeArrowheads="1"/>
          </p:cNvSpPr>
          <p:nvPr/>
        </p:nvSpPr>
        <p:spPr bwMode="auto">
          <a:xfrm>
            <a:off x="1295400" y="4369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5" name="Oval 155"/>
          <p:cNvSpPr>
            <a:spLocks noChangeArrowheads="1"/>
          </p:cNvSpPr>
          <p:nvPr/>
        </p:nvSpPr>
        <p:spPr bwMode="auto">
          <a:xfrm>
            <a:off x="12954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6" name="Oval 168"/>
          <p:cNvSpPr>
            <a:spLocks noChangeArrowheads="1"/>
          </p:cNvSpPr>
          <p:nvPr/>
        </p:nvSpPr>
        <p:spPr bwMode="auto">
          <a:xfrm>
            <a:off x="15240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7" name="Oval 141"/>
          <p:cNvSpPr>
            <a:spLocks noChangeArrowheads="1"/>
          </p:cNvSpPr>
          <p:nvPr/>
        </p:nvSpPr>
        <p:spPr bwMode="auto">
          <a:xfrm>
            <a:off x="11430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8" name="Oval 142"/>
          <p:cNvSpPr>
            <a:spLocks noChangeArrowheads="1"/>
          </p:cNvSpPr>
          <p:nvPr/>
        </p:nvSpPr>
        <p:spPr bwMode="auto">
          <a:xfrm>
            <a:off x="12192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9" name="Oval 143"/>
          <p:cNvSpPr>
            <a:spLocks noChangeArrowheads="1"/>
          </p:cNvSpPr>
          <p:nvPr/>
        </p:nvSpPr>
        <p:spPr bwMode="auto">
          <a:xfrm>
            <a:off x="14478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0" name="Oval 144"/>
          <p:cNvSpPr>
            <a:spLocks noChangeArrowheads="1"/>
          </p:cNvSpPr>
          <p:nvPr/>
        </p:nvSpPr>
        <p:spPr bwMode="auto">
          <a:xfrm>
            <a:off x="14478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1" name="Oval 145"/>
          <p:cNvSpPr>
            <a:spLocks noChangeArrowheads="1"/>
          </p:cNvSpPr>
          <p:nvPr/>
        </p:nvSpPr>
        <p:spPr bwMode="auto">
          <a:xfrm>
            <a:off x="12954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2" name="Oval 146"/>
          <p:cNvSpPr>
            <a:spLocks noChangeArrowheads="1"/>
          </p:cNvSpPr>
          <p:nvPr/>
        </p:nvSpPr>
        <p:spPr bwMode="auto">
          <a:xfrm>
            <a:off x="12954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3" name="Oval 153"/>
          <p:cNvSpPr>
            <a:spLocks noChangeArrowheads="1"/>
          </p:cNvSpPr>
          <p:nvPr/>
        </p:nvSpPr>
        <p:spPr bwMode="auto">
          <a:xfrm>
            <a:off x="6096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4" name="Oval 165"/>
          <p:cNvSpPr>
            <a:spLocks noChangeArrowheads="1"/>
          </p:cNvSpPr>
          <p:nvPr/>
        </p:nvSpPr>
        <p:spPr bwMode="auto">
          <a:xfrm>
            <a:off x="16002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5" name="Oval 167"/>
          <p:cNvSpPr>
            <a:spLocks noChangeArrowheads="1"/>
          </p:cNvSpPr>
          <p:nvPr/>
        </p:nvSpPr>
        <p:spPr bwMode="auto">
          <a:xfrm>
            <a:off x="16002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6" name="Oval 168"/>
          <p:cNvSpPr>
            <a:spLocks noChangeArrowheads="1"/>
          </p:cNvSpPr>
          <p:nvPr/>
        </p:nvSpPr>
        <p:spPr bwMode="auto">
          <a:xfrm>
            <a:off x="12192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7" name="Oval 141"/>
          <p:cNvSpPr>
            <a:spLocks noChangeArrowheads="1"/>
          </p:cNvSpPr>
          <p:nvPr/>
        </p:nvSpPr>
        <p:spPr bwMode="auto">
          <a:xfrm>
            <a:off x="1143000" y="4293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8" name="Oval 142"/>
          <p:cNvSpPr>
            <a:spLocks noChangeArrowheads="1"/>
          </p:cNvSpPr>
          <p:nvPr/>
        </p:nvSpPr>
        <p:spPr bwMode="auto">
          <a:xfrm>
            <a:off x="12954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9" name="Oval 143"/>
          <p:cNvSpPr>
            <a:spLocks noChangeArrowheads="1"/>
          </p:cNvSpPr>
          <p:nvPr/>
        </p:nvSpPr>
        <p:spPr bwMode="auto">
          <a:xfrm>
            <a:off x="15240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0" name="Oval 144"/>
          <p:cNvSpPr>
            <a:spLocks noChangeArrowheads="1"/>
          </p:cNvSpPr>
          <p:nvPr/>
        </p:nvSpPr>
        <p:spPr bwMode="auto">
          <a:xfrm>
            <a:off x="15240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1" name="Oval 145"/>
          <p:cNvSpPr>
            <a:spLocks noChangeArrowheads="1"/>
          </p:cNvSpPr>
          <p:nvPr/>
        </p:nvSpPr>
        <p:spPr bwMode="auto">
          <a:xfrm>
            <a:off x="13716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2" name="Oval 146"/>
          <p:cNvSpPr>
            <a:spLocks noChangeArrowheads="1"/>
          </p:cNvSpPr>
          <p:nvPr/>
        </p:nvSpPr>
        <p:spPr bwMode="auto">
          <a:xfrm>
            <a:off x="13716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3" name="Oval 153"/>
          <p:cNvSpPr>
            <a:spLocks noChangeArrowheads="1"/>
          </p:cNvSpPr>
          <p:nvPr/>
        </p:nvSpPr>
        <p:spPr bwMode="auto">
          <a:xfrm>
            <a:off x="12192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4" name="Oval 165"/>
          <p:cNvSpPr>
            <a:spLocks noChangeArrowheads="1"/>
          </p:cNvSpPr>
          <p:nvPr/>
        </p:nvSpPr>
        <p:spPr bwMode="auto">
          <a:xfrm>
            <a:off x="1676400" y="4445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5" name="Oval 167"/>
          <p:cNvSpPr>
            <a:spLocks noChangeArrowheads="1"/>
          </p:cNvSpPr>
          <p:nvPr/>
        </p:nvSpPr>
        <p:spPr bwMode="auto">
          <a:xfrm>
            <a:off x="1676400" y="4522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6" name="Oval 168"/>
          <p:cNvSpPr>
            <a:spLocks noChangeArrowheads="1"/>
          </p:cNvSpPr>
          <p:nvPr/>
        </p:nvSpPr>
        <p:spPr bwMode="auto">
          <a:xfrm>
            <a:off x="13716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7" name="Oval 140"/>
          <p:cNvSpPr>
            <a:spLocks noChangeArrowheads="1"/>
          </p:cNvSpPr>
          <p:nvPr/>
        </p:nvSpPr>
        <p:spPr bwMode="auto">
          <a:xfrm>
            <a:off x="17526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8" name="Oval 143"/>
          <p:cNvSpPr>
            <a:spLocks noChangeArrowheads="1"/>
          </p:cNvSpPr>
          <p:nvPr/>
        </p:nvSpPr>
        <p:spPr bwMode="auto">
          <a:xfrm>
            <a:off x="16764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0" name="Rectangle 419"/>
          <p:cNvSpPr/>
          <p:nvPr/>
        </p:nvSpPr>
        <p:spPr>
          <a:xfrm>
            <a:off x="5562600" y="4419600"/>
            <a:ext cx="3581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Voto medio e età</a:t>
            </a:r>
            <a:endParaRPr lang="sv-SE" sz="2200" dirty="0"/>
          </a:p>
        </p:txBody>
      </p:sp>
      <p:sp>
        <p:nvSpPr>
          <p:cNvPr id="271" name="Oval 270"/>
          <p:cNvSpPr/>
          <p:nvPr/>
        </p:nvSpPr>
        <p:spPr>
          <a:xfrm>
            <a:off x="3505200" y="4445913"/>
            <a:ext cx="8382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2" name="Oval 140"/>
          <p:cNvSpPr>
            <a:spLocks noChangeArrowheads="1"/>
          </p:cNvSpPr>
          <p:nvPr/>
        </p:nvSpPr>
        <p:spPr bwMode="auto">
          <a:xfrm>
            <a:off x="36576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3" name="Oval 155"/>
          <p:cNvSpPr>
            <a:spLocks noChangeArrowheads="1"/>
          </p:cNvSpPr>
          <p:nvPr/>
        </p:nvSpPr>
        <p:spPr bwMode="auto">
          <a:xfrm>
            <a:off x="38100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5" name="Oval 167"/>
          <p:cNvSpPr>
            <a:spLocks noChangeArrowheads="1"/>
          </p:cNvSpPr>
          <p:nvPr/>
        </p:nvSpPr>
        <p:spPr bwMode="auto">
          <a:xfrm>
            <a:off x="54102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6" name="Oval 143"/>
          <p:cNvSpPr>
            <a:spLocks noChangeArrowheads="1"/>
          </p:cNvSpPr>
          <p:nvPr/>
        </p:nvSpPr>
        <p:spPr bwMode="auto">
          <a:xfrm>
            <a:off x="36576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7" name="Oval 144"/>
          <p:cNvSpPr>
            <a:spLocks noChangeArrowheads="1"/>
          </p:cNvSpPr>
          <p:nvPr/>
        </p:nvSpPr>
        <p:spPr bwMode="auto">
          <a:xfrm>
            <a:off x="36576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8" name="Oval 165"/>
          <p:cNvSpPr>
            <a:spLocks noChangeArrowheads="1"/>
          </p:cNvSpPr>
          <p:nvPr/>
        </p:nvSpPr>
        <p:spPr bwMode="auto">
          <a:xfrm>
            <a:off x="38100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9" name="Oval 167"/>
          <p:cNvSpPr>
            <a:spLocks noChangeArrowheads="1"/>
          </p:cNvSpPr>
          <p:nvPr/>
        </p:nvSpPr>
        <p:spPr bwMode="auto">
          <a:xfrm>
            <a:off x="38100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0" name="Oval 165"/>
          <p:cNvSpPr>
            <a:spLocks noChangeArrowheads="1"/>
          </p:cNvSpPr>
          <p:nvPr/>
        </p:nvSpPr>
        <p:spPr bwMode="auto">
          <a:xfrm>
            <a:off x="36576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2" name="Oval 167"/>
          <p:cNvSpPr>
            <a:spLocks noChangeArrowheads="1"/>
          </p:cNvSpPr>
          <p:nvPr/>
        </p:nvSpPr>
        <p:spPr bwMode="auto">
          <a:xfrm>
            <a:off x="36576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3" name="Oval 142"/>
          <p:cNvSpPr>
            <a:spLocks noChangeArrowheads="1"/>
          </p:cNvSpPr>
          <p:nvPr/>
        </p:nvSpPr>
        <p:spPr bwMode="auto">
          <a:xfrm>
            <a:off x="38100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4" name="Oval 143"/>
          <p:cNvSpPr>
            <a:spLocks noChangeArrowheads="1"/>
          </p:cNvSpPr>
          <p:nvPr/>
        </p:nvSpPr>
        <p:spPr bwMode="auto">
          <a:xfrm>
            <a:off x="40386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5" name="Oval 144"/>
          <p:cNvSpPr>
            <a:spLocks noChangeArrowheads="1"/>
          </p:cNvSpPr>
          <p:nvPr/>
        </p:nvSpPr>
        <p:spPr bwMode="auto">
          <a:xfrm>
            <a:off x="39624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6" name="Oval 145"/>
          <p:cNvSpPr>
            <a:spLocks noChangeArrowheads="1"/>
          </p:cNvSpPr>
          <p:nvPr/>
        </p:nvSpPr>
        <p:spPr bwMode="auto">
          <a:xfrm>
            <a:off x="38100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7" name="Oval 146"/>
          <p:cNvSpPr>
            <a:spLocks noChangeArrowheads="1"/>
          </p:cNvSpPr>
          <p:nvPr/>
        </p:nvSpPr>
        <p:spPr bwMode="auto">
          <a:xfrm>
            <a:off x="38862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8" name="Oval 153"/>
          <p:cNvSpPr>
            <a:spLocks noChangeArrowheads="1"/>
          </p:cNvSpPr>
          <p:nvPr/>
        </p:nvSpPr>
        <p:spPr bwMode="auto">
          <a:xfrm>
            <a:off x="36576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9" name="Oval 168"/>
          <p:cNvSpPr>
            <a:spLocks noChangeArrowheads="1"/>
          </p:cNvSpPr>
          <p:nvPr/>
        </p:nvSpPr>
        <p:spPr bwMode="auto">
          <a:xfrm>
            <a:off x="38862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0" name="Oval 144"/>
          <p:cNvSpPr>
            <a:spLocks noChangeArrowheads="1"/>
          </p:cNvSpPr>
          <p:nvPr/>
        </p:nvSpPr>
        <p:spPr bwMode="auto">
          <a:xfrm>
            <a:off x="38100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2" name="Oval 145"/>
          <p:cNvSpPr>
            <a:spLocks noChangeArrowheads="1"/>
          </p:cNvSpPr>
          <p:nvPr/>
        </p:nvSpPr>
        <p:spPr bwMode="auto">
          <a:xfrm>
            <a:off x="36576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3" name="Oval 165"/>
          <p:cNvSpPr>
            <a:spLocks noChangeArrowheads="1"/>
          </p:cNvSpPr>
          <p:nvPr/>
        </p:nvSpPr>
        <p:spPr bwMode="auto">
          <a:xfrm>
            <a:off x="39624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4" name="Oval 142"/>
          <p:cNvSpPr>
            <a:spLocks noChangeArrowheads="1"/>
          </p:cNvSpPr>
          <p:nvPr/>
        </p:nvSpPr>
        <p:spPr bwMode="auto">
          <a:xfrm>
            <a:off x="36576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5" name="Oval 143"/>
          <p:cNvSpPr>
            <a:spLocks noChangeArrowheads="1"/>
          </p:cNvSpPr>
          <p:nvPr/>
        </p:nvSpPr>
        <p:spPr bwMode="auto">
          <a:xfrm>
            <a:off x="3886200" y="49031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6" name="Oval 144"/>
          <p:cNvSpPr>
            <a:spLocks noChangeArrowheads="1"/>
          </p:cNvSpPr>
          <p:nvPr/>
        </p:nvSpPr>
        <p:spPr bwMode="auto">
          <a:xfrm>
            <a:off x="38862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7" name="Oval 145"/>
          <p:cNvSpPr>
            <a:spLocks noChangeArrowheads="1"/>
          </p:cNvSpPr>
          <p:nvPr/>
        </p:nvSpPr>
        <p:spPr bwMode="auto">
          <a:xfrm>
            <a:off x="37338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8" name="Oval 146"/>
          <p:cNvSpPr>
            <a:spLocks noChangeArrowheads="1"/>
          </p:cNvSpPr>
          <p:nvPr/>
        </p:nvSpPr>
        <p:spPr bwMode="auto">
          <a:xfrm>
            <a:off x="37338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9" name="Oval 165"/>
          <p:cNvSpPr>
            <a:spLocks noChangeArrowheads="1"/>
          </p:cNvSpPr>
          <p:nvPr/>
        </p:nvSpPr>
        <p:spPr bwMode="auto">
          <a:xfrm>
            <a:off x="40386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0" name="Oval 167"/>
          <p:cNvSpPr>
            <a:spLocks noChangeArrowheads="1"/>
          </p:cNvSpPr>
          <p:nvPr/>
        </p:nvSpPr>
        <p:spPr bwMode="auto">
          <a:xfrm>
            <a:off x="40386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1" name="Oval 168"/>
          <p:cNvSpPr>
            <a:spLocks noChangeArrowheads="1"/>
          </p:cNvSpPr>
          <p:nvPr/>
        </p:nvSpPr>
        <p:spPr bwMode="auto">
          <a:xfrm>
            <a:off x="37338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2" name="Oval 143"/>
          <p:cNvSpPr>
            <a:spLocks noChangeArrowheads="1"/>
          </p:cNvSpPr>
          <p:nvPr/>
        </p:nvSpPr>
        <p:spPr bwMode="auto">
          <a:xfrm>
            <a:off x="4038600" y="4979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3" name="Oval 140"/>
          <p:cNvSpPr>
            <a:spLocks noChangeArrowheads="1"/>
          </p:cNvSpPr>
          <p:nvPr/>
        </p:nvSpPr>
        <p:spPr bwMode="auto">
          <a:xfrm>
            <a:off x="3657600" y="47507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4" name="Oval 167"/>
          <p:cNvSpPr>
            <a:spLocks noChangeArrowheads="1"/>
          </p:cNvSpPr>
          <p:nvPr/>
        </p:nvSpPr>
        <p:spPr bwMode="auto">
          <a:xfrm>
            <a:off x="3733800" y="48269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5" name="Oval 140"/>
          <p:cNvSpPr>
            <a:spLocks noChangeArrowheads="1"/>
          </p:cNvSpPr>
          <p:nvPr/>
        </p:nvSpPr>
        <p:spPr bwMode="auto">
          <a:xfrm>
            <a:off x="3886200" y="46745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6" name="Oval 143"/>
          <p:cNvSpPr>
            <a:spLocks noChangeArrowheads="1"/>
          </p:cNvSpPr>
          <p:nvPr/>
        </p:nvSpPr>
        <p:spPr bwMode="auto">
          <a:xfrm>
            <a:off x="3810000" y="459831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cxnSp>
        <p:nvCxnSpPr>
          <p:cNvPr id="438" name="Straight Arrow Connector 437"/>
          <p:cNvCxnSpPr/>
          <p:nvPr/>
        </p:nvCxnSpPr>
        <p:spPr>
          <a:xfrm>
            <a:off x="2362200" y="4750713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" name="Rectangle 439"/>
          <p:cNvSpPr/>
          <p:nvPr/>
        </p:nvSpPr>
        <p:spPr>
          <a:xfrm>
            <a:off x="3505200" y="3226713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Campione di 150 studenti</a:t>
            </a:r>
            <a:endParaRPr lang="sv-SE" dirty="0"/>
          </a:p>
        </p:txBody>
      </p:sp>
      <p:sp>
        <p:nvSpPr>
          <p:cNvPr id="421" name="Oval 141"/>
          <p:cNvSpPr>
            <a:spLocks noChangeArrowheads="1"/>
          </p:cNvSpPr>
          <p:nvPr/>
        </p:nvSpPr>
        <p:spPr bwMode="auto">
          <a:xfrm>
            <a:off x="1368287" y="3999130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7" name="Rectangle 436"/>
          <p:cNvSpPr/>
          <p:nvPr/>
        </p:nvSpPr>
        <p:spPr>
          <a:xfrm>
            <a:off x="0" y="3200400"/>
            <a:ext cx="327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L’insieme di tutti gli studenti dell’Università di Padova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19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22873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Tipi di variabili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2743200"/>
            <a:ext cx="86185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2. Variabile quantitativa continua</a:t>
            </a:r>
          </a:p>
        </p:txBody>
      </p:sp>
      <p:sp>
        <p:nvSpPr>
          <p:cNvPr id="421" name="Rectangle 192"/>
          <p:cNvSpPr>
            <a:spLocks noChangeArrowheads="1"/>
          </p:cNvSpPr>
          <p:nvPr/>
        </p:nvSpPr>
        <p:spPr bwMode="auto">
          <a:xfrm>
            <a:off x="228600" y="4567535"/>
            <a:ext cx="86185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3. Variabile quantitativa discreta (conteggi o proporzioni)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304800" y="1219200"/>
            <a:ext cx="46690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1. Variabile categoriche (qualitative)</a:t>
            </a:r>
            <a:endParaRPr lang="sv-SE" sz="2400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5257800" y="1524000"/>
            <a:ext cx="762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ounded Rectangle 8"/>
          <p:cNvSpPr/>
          <p:nvPr/>
        </p:nvSpPr>
        <p:spPr>
          <a:xfrm>
            <a:off x="6477000" y="1524000"/>
            <a:ext cx="762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226547"/>
            <a:ext cx="29336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Obiettivo del corso</a:t>
            </a:r>
            <a:endParaRPr lang="it-IT" sz="28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" y="4884003"/>
            <a:ext cx="78285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Unico corso di statistica per il laureato in Tecnologie Forestali 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e Ambientali </a:t>
            </a:r>
            <a:endParaRPr lang="it-IT" sz="2400" dirty="0"/>
          </a:p>
        </p:txBody>
      </p:sp>
      <p:sp>
        <p:nvSpPr>
          <p:cNvPr id="8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81001" y="1524000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1. Fornire le basi per poter applicare i metodi statistici di base necessari per la professione</a:t>
            </a:r>
            <a:endParaRPr lang="it-IT" sz="2400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81000" y="3048000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2. Fornire le basi per poter pianificare e eseguire semplici sperimentazioni (ad es. tesi di laurea)</a:t>
            </a:r>
            <a:endParaRPr lang="it-IT" sz="2400" dirty="0"/>
          </a:p>
        </p:txBody>
      </p:sp>
      <p:sp>
        <p:nvSpPr>
          <p:cNvPr id="7" name="Lightning Bolt 6"/>
          <p:cNvSpPr/>
          <p:nvPr/>
        </p:nvSpPr>
        <p:spPr>
          <a:xfrm flipH="1">
            <a:off x="8001000" y="4724400"/>
            <a:ext cx="762000" cy="1066800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20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22873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Tipi di variabili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1" name="Rectangle 192"/>
          <p:cNvSpPr>
            <a:spLocks noChangeArrowheads="1"/>
          </p:cNvSpPr>
          <p:nvPr/>
        </p:nvSpPr>
        <p:spPr bwMode="auto">
          <a:xfrm>
            <a:off x="304800" y="2286000"/>
            <a:ext cx="86185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Sono variabili che possono assumere 2 o più valori non numerici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304800" y="1219200"/>
            <a:ext cx="64262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u="sng" dirty="0" smtClean="0"/>
              <a:t>1. Variabile categoriche o categoriali (qualitative)</a:t>
            </a:r>
            <a:endParaRPr lang="sv-SE" sz="2400" u="sng" dirty="0" smtClean="0"/>
          </a:p>
        </p:txBody>
      </p:sp>
      <p:sp>
        <p:nvSpPr>
          <p:cNvPr id="8" name="Rectangle 192"/>
          <p:cNvSpPr>
            <a:spLocks noChangeArrowheads="1"/>
          </p:cNvSpPr>
          <p:nvPr/>
        </p:nvSpPr>
        <p:spPr bwMode="auto">
          <a:xfrm>
            <a:off x="381000" y="3352800"/>
            <a:ext cx="86185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Genere: maschio o femmina</a:t>
            </a:r>
          </a:p>
        </p:txBody>
      </p:sp>
      <p:sp>
        <p:nvSpPr>
          <p:cNvPr id="9" name="Rectangle 192"/>
          <p:cNvSpPr>
            <a:spLocks noChangeArrowheads="1"/>
          </p:cNvSpPr>
          <p:nvPr/>
        </p:nvSpPr>
        <p:spPr bwMode="auto">
          <a:xfrm>
            <a:off x="381000" y="3957935"/>
            <a:ext cx="86185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Specie legnosa: abete rosso, faggio, larice, pino silvestre etc.</a:t>
            </a:r>
          </a:p>
        </p:txBody>
      </p:sp>
      <p:sp>
        <p:nvSpPr>
          <p:cNvPr id="10" name="Oval 9"/>
          <p:cNvSpPr/>
          <p:nvPr/>
        </p:nvSpPr>
        <p:spPr>
          <a:xfrm>
            <a:off x="1371600" y="5105400"/>
            <a:ext cx="12954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Oval 10"/>
          <p:cNvSpPr/>
          <p:nvPr/>
        </p:nvSpPr>
        <p:spPr>
          <a:xfrm>
            <a:off x="3429000" y="5105400"/>
            <a:ext cx="1295400" cy="1219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22873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Tipi di variabili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1" name="Rectangle 192"/>
          <p:cNvSpPr>
            <a:spLocks noChangeArrowheads="1"/>
          </p:cNvSpPr>
          <p:nvPr/>
        </p:nvSpPr>
        <p:spPr bwMode="auto">
          <a:xfrm>
            <a:off x="304800" y="2286000"/>
            <a:ext cx="86185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Sono variabili che possono assumere valori numerici</a:t>
            </a:r>
          </a:p>
        </p:txBody>
      </p:sp>
      <p:sp>
        <p:nvSpPr>
          <p:cNvPr id="8" name="Rectangle 192"/>
          <p:cNvSpPr>
            <a:spLocks noChangeArrowheads="1"/>
          </p:cNvSpPr>
          <p:nvPr/>
        </p:nvSpPr>
        <p:spPr bwMode="auto">
          <a:xfrm>
            <a:off x="381001" y="4191000"/>
            <a:ext cx="28194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-Diametro del fusto</a:t>
            </a:r>
          </a:p>
        </p:txBody>
      </p:sp>
      <p:sp>
        <p:nvSpPr>
          <p:cNvPr id="9" name="Rectangle 192"/>
          <p:cNvSpPr>
            <a:spLocks noChangeArrowheads="1"/>
          </p:cNvSpPr>
          <p:nvPr/>
        </p:nvSpPr>
        <p:spPr bwMode="auto">
          <a:xfrm>
            <a:off x="381001" y="4796135"/>
            <a:ext cx="32766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-Temperatura dell’aria</a:t>
            </a:r>
          </a:p>
        </p:txBody>
      </p:sp>
      <p:sp>
        <p:nvSpPr>
          <p:cNvPr id="10" name="Rectangle 192"/>
          <p:cNvSpPr>
            <a:spLocks noChangeArrowheads="1"/>
          </p:cNvSpPr>
          <p:nvPr/>
        </p:nvSpPr>
        <p:spPr bwMode="auto">
          <a:xfrm>
            <a:off x="381000" y="3505200"/>
            <a:ext cx="28194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1. Variabili continue</a:t>
            </a:r>
          </a:p>
        </p:txBody>
      </p:sp>
      <p:sp>
        <p:nvSpPr>
          <p:cNvPr id="11" name="Rectangle 192"/>
          <p:cNvSpPr>
            <a:spLocks noChangeArrowheads="1"/>
          </p:cNvSpPr>
          <p:nvPr/>
        </p:nvSpPr>
        <p:spPr bwMode="auto">
          <a:xfrm>
            <a:off x="4800600" y="3505200"/>
            <a:ext cx="43434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2. Variabili discrete (conteggi)</a:t>
            </a:r>
          </a:p>
        </p:txBody>
      </p:sp>
      <p:cxnSp>
        <p:nvCxnSpPr>
          <p:cNvPr id="13" name="Straight Arrow Connector 12"/>
          <p:cNvCxnSpPr>
            <a:stCxn id="421" idx="2"/>
            <a:endCxn id="10" idx="0"/>
          </p:cNvCxnSpPr>
          <p:nvPr/>
        </p:nvCxnSpPr>
        <p:spPr>
          <a:xfrm flipH="1">
            <a:off x="1790700" y="2747665"/>
            <a:ext cx="2823369" cy="7575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21" idx="2"/>
            <a:endCxn id="11" idx="0"/>
          </p:cNvCxnSpPr>
          <p:nvPr/>
        </p:nvCxnSpPr>
        <p:spPr>
          <a:xfrm>
            <a:off x="4614069" y="2747665"/>
            <a:ext cx="2358231" cy="7575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92"/>
          <p:cNvSpPr>
            <a:spLocks noChangeArrowheads="1"/>
          </p:cNvSpPr>
          <p:nvPr/>
        </p:nvSpPr>
        <p:spPr bwMode="auto">
          <a:xfrm>
            <a:off x="4800600" y="4191000"/>
            <a:ext cx="43434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-Numero di studenti</a:t>
            </a:r>
          </a:p>
        </p:txBody>
      </p:sp>
      <p:sp>
        <p:nvSpPr>
          <p:cNvPr id="18" name="Rectangle 192"/>
          <p:cNvSpPr>
            <a:spLocks noChangeArrowheads="1"/>
          </p:cNvSpPr>
          <p:nvPr/>
        </p:nvSpPr>
        <p:spPr bwMode="auto">
          <a:xfrm>
            <a:off x="4800600" y="4796135"/>
            <a:ext cx="43434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-Numero di alberi in una foresta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3562" y="1143000"/>
            <a:ext cx="30692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u="sng" dirty="0" smtClean="0"/>
              <a:t>1. Variabili quantitative</a:t>
            </a:r>
            <a:endParaRPr lang="sv-SE" sz="24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533400" y="226547"/>
            <a:ext cx="41329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Statistica: Concetti generali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18" name="Rectangle 617"/>
          <p:cNvSpPr/>
          <p:nvPr/>
        </p:nvSpPr>
        <p:spPr>
          <a:xfrm>
            <a:off x="4343400" y="1447800"/>
            <a:ext cx="260680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Statistica inferenziale</a:t>
            </a:r>
            <a:endParaRPr lang="it-IT" sz="2200" dirty="0"/>
          </a:p>
        </p:txBody>
      </p:sp>
      <p:sp>
        <p:nvSpPr>
          <p:cNvPr id="619" name="Oval 618"/>
          <p:cNvSpPr/>
          <p:nvPr/>
        </p:nvSpPr>
        <p:spPr>
          <a:xfrm>
            <a:off x="7086600" y="2971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0" name="Oval 619"/>
          <p:cNvSpPr/>
          <p:nvPr/>
        </p:nvSpPr>
        <p:spPr>
          <a:xfrm>
            <a:off x="4267200" y="2590800"/>
            <a:ext cx="17526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1" name="Oval 140"/>
          <p:cNvSpPr>
            <a:spLocks noChangeArrowheads="1"/>
          </p:cNvSpPr>
          <p:nvPr/>
        </p:nvSpPr>
        <p:spPr bwMode="auto">
          <a:xfrm>
            <a:off x="5257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2" name="Oval 141"/>
          <p:cNvSpPr>
            <a:spLocks noChangeArrowheads="1"/>
          </p:cNvSpPr>
          <p:nvPr/>
        </p:nvSpPr>
        <p:spPr bwMode="auto">
          <a:xfrm>
            <a:off x="50292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3" name="Oval 142"/>
          <p:cNvSpPr>
            <a:spLocks noChangeArrowheads="1"/>
          </p:cNvSpPr>
          <p:nvPr/>
        </p:nvSpPr>
        <p:spPr bwMode="auto">
          <a:xfrm>
            <a:off x="5181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4" name="Oval 143"/>
          <p:cNvSpPr>
            <a:spLocks noChangeArrowheads="1"/>
          </p:cNvSpPr>
          <p:nvPr/>
        </p:nvSpPr>
        <p:spPr bwMode="auto">
          <a:xfrm>
            <a:off x="5410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5" name="Oval 144"/>
          <p:cNvSpPr>
            <a:spLocks noChangeArrowheads="1"/>
          </p:cNvSpPr>
          <p:nvPr/>
        </p:nvSpPr>
        <p:spPr bwMode="auto">
          <a:xfrm>
            <a:off x="54102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6" name="Oval 145"/>
          <p:cNvSpPr>
            <a:spLocks noChangeArrowheads="1"/>
          </p:cNvSpPr>
          <p:nvPr/>
        </p:nvSpPr>
        <p:spPr bwMode="auto">
          <a:xfrm>
            <a:off x="52578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7" name="Oval 146"/>
          <p:cNvSpPr>
            <a:spLocks noChangeArrowheads="1"/>
          </p:cNvSpPr>
          <p:nvPr/>
        </p:nvSpPr>
        <p:spPr bwMode="auto">
          <a:xfrm>
            <a:off x="5257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8" name="Oval 153"/>
          <p:cNvSpPr>
            <a:spLocks noChangeArrowheads="1"/>
          </p:cNvSpPr>
          <p:nvPr/>
        </p:nvSpPr>
        <p:spPr bwMode="auto">
          <a:xfrm>
            <a:off x="5105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9" name="Oval 155"/>
          <p:cNvSpPr>
            <a:spLocks noChangeArrowheads="1"/>
          </p:cNvSpPr>
          <p:nvPr/>
        </p:nvSpPr>
        <p:spPr bwMode="auto">
          <a:xfrm>
            <a:off x="5029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0" name="Oval 165"/>
          <p:cNvSpPr>
            <a:spLocks noChangeArrowheads="1"/>
          </p:cNvSpPr>
          <p:nvPr/>
        </p:nvSpPr>
        <p:spPr bwMode="auto">
          <a:xfrm>
            <a:off x="55626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1" name="Oval 167"/>
          <p:cNvSpPr>
            <a:spLocks noChangeArrowheads="1"/>
          </p:cNvSpPr>
          <p:nvPr/>
        </p:nvSpPr>
        <p:spPr bwMode="auto">
          <a:xfrm>
            <a:off x="55626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2" name="Oval 168"/>
          <p:cNvSpPr>
            <a:spLocks noChangeArrowheads="1"/>
          </p:cNvSpPr>
          <p:nvPr/>
        </p:nvSpPr>
        <p:spPr bwMode="auto">
          <a:xfrm>
            <a:off x="5257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3" name="Oval 141"/>
          <p:cNvSpPr>
            <a:spLocks noChangeArrowheads="1"/>
          </p:cNvSpPr>
          <p:nvPr/>
        </p:nvSpPr>
        <p:spPr bwMode="auto">
          <a:xfrm>
            <a:off x="4876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4" name="Oval 142"/>
          <p:cNvSpPr>
            <a:spLocks noChangeArrowheads="1"/>
          </p:cNvSpPr>
          <p:nvPr/>
        </p:nvSpPr>
        <p:spPr bwMode="auto">
          <a:xfrm>
            <a:off x="48768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5" name="Oval 143"/>
          <p:cNvSpPr>
            <a:spLocks noChangeArrowheads="1"/>
          </p:cNvSpPr>
          <p:nvPr/>
        </p:nvSpPr>
        <p:spPr bwMode="auto">
          <a:xfrm>
            <a:off x="5105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6" name="Oval 144"/>
          <p:cNvSpPr>
            <a:spLocks noChangeArrowheads="1"/>
          </p:cNvSpPr>
          <p:nvPr/>
        </p:nvSpPr>
        <p:spPr bwMode="auto">
          <a:xfrm>
            <a:off x="5181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7" name="Oval 145"/>
          <p:cNvSpPr>
            <a:spLocks noChangeArrowheads="1"/>
          </p:cNvSpPr>
          <p:nvPr/>
        </p:nvSpPr>
        <p:spPr bwMode="auto">
          <a:xfrm>
            <a:off x="5029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8" name="Oval 146"/>
          <p:cNvSpPr>
            <a:spLocks noChangeArrowheads="1"/>
          </p:cNvSpPr>
          <p:nvPr/>
        </p:nvSpPr>
        <p:spPr bwMode="auto">
          <a:xfrm>
            <a:off x="5029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9" name="Oval 153"/>
          <p:cNvSpPr>
            <a:spLocks noChangeArrowheads="1"/>
          </p:cNvSpPr>
          <p:nvPr/>
        </p:nvSpPr>
        <p:spPr bwMode="auto">
          <a:xfrm>
            <a:off x="4876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0" name="Oval 165"/>
          <p:cNvSpPr>
            <a:spLocks noChangeArrowheads="1"/>
          </p:cNvSpPr>
          <p:nvPr/>
        </p:nvSpPr>
        <p:spPr bwMode="auto">
          <a:xfrm>
            <a:off x="5334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1" name="Oval 167"/>
          <p:cNvSpPr>
            <a:spLocks noChangeArrowheads="1"/>
          </p:cNvSpPr>
          <p:nvPr/>
        </p:nvSpPr>
        <p:spPr bwMode="auto">
          <a:xfrm>
            <a:off x="5334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2" name="Oval 168"/>
          <p:cNvSpPr>
            <a:spLocks noChangeArrowheads="1"/>
          </p:cNvSpPr>
          <p:nvPr/>
        </p:nvSpPr>
        <p:spPr bwMode="auto">
          <a:xfrm>
            <a:off x="4953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3" name="Oval 141"/>
          <p:cNvSpPr>
            <a:spLocks noChangeArrowheads="1"/>
          </p:cNvSpPr>
          <p:nvPr/>
        </p:nvSpPr>
        <p:spPr bwMode="auto">
          <a:xfrm>
            <a:off x="48768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4" name="Oval 142"/>
          <p:cNvSpPr>
            <a:spLocks noChangeArrowheads="1"/>
          </p:cNvSpPr>
          <p:nvPr/>
        </p:nvSpPr>
        <p:spPr bwMode="auto">
          <a:xfrm>
            <a:off x="5029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5" name="Oval 143"/>
          <p:cNvSpPr>
            <a:spLocks noChangeArrowheads="1"/>
          </p:cNvSpPr>
          <p:nvPr/>
        </p:nvSpPr>
        <p:spPr bwMode="auto">
          <a:xfrm>
            <a:off x="5257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6" name="Oval 144"/>
          <p:cNvSpPr>
            <a:spLocks noChangeArrowheads="1"/>
          </p:cNvSpPr>
          <p:nvPr/>
        </p:nvSpPr>
        <p:spPr bwMode="auto">
          <a:xfrm>
            <a:off x="5257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7" name="Oval 145"/>
          <p:cNvSpPr>
            <a:spLocks noChangeArrowheads="1"/>
          </p:cNvSpPr>
          <p:nvPr/>
        </p:nvSpPr>
        <p:spPr bwMode="auto">
          <a:xfrm>
            <a:off x="5105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8" name="Oval 146"/>
          <p:cNvSpPr>
            <a:spLocks noChangeArrowheads="1"/>
          </p:cNvSpPr>
          <p:nvPr/>
        </p:nvSpPr>
        <p:spPr bwMode="auto">
          <a:xfrm>
            <a:off x="5105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9" name="Oval 153"/>
          <p:cNvSpPr>
            <a:spLocks noChangeArrowheads="1"/>
          </p:cNvSpPr>
          <p:nvPr/>
        </p:nvSpPr>
        <p:spPr bwMode="auto">
          <a:xfrm>
            <a:off x="4953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0" name="Oval 165"/>
          <p:cNvSpPr>
            <a:spLocks noChangeArrowheads="1"/>
          </p:cNvSpPr>
          <p:nvPr/>
        </p:nvSpPr>
        <p:spPr bwMode="auto">
          <a:xfrm>
            <a:off x="5410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1" name="Oval 167"/>
          <p:cNvSpPr>
            <a:spLocks noChangeArrowheads="1"/>
          </p:cNvSpPr>
          <p:nvPr/>
        </p:nvSpPr>
        <p:spPr bwMode="auto">
          <a:xfrm>
            <a:off x="5410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2" name="Oval 168"/>
          <p:cNvSpPr>
            <a:spLocks noChangeArrowheads="1"/>
          </p:cNvSpPr>
          <p:nvPr/>
        </p:nvSpPr>
        <p:spPr bwMode="auto">
          <a:xfrm>
            <a:off x="5105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3" name="Oval 140"/>
          <p:cNvSpPr>
            <a:spLocks noChangeArrowheads="1"/>
          </p:cNvSpPr>
          <p:nvPr/>
        </p:nvSpPr>
        <p:spPr bwMode="auto">
          <a:xfrm>
            <a:off x="56388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4" name="Oval 141"/>
          <p:cNvSpPr>
            <a:spLocks noChangeArrowheads="1"/>
          </p:cNvSpPr>
          <p:nvPr/>
        </p:nvSpPr>
        <p:spPr bwMode="auto">
          <a:xfrm>
            <a:off x="5410200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5" name="Oval 142"/>
          <p:cNvSpPr>
            <a:spLocks noChangeArrowheads="1"/>
          </p:cNvSpPr>
          <p:nvPr/>
        </p:nvSpPr>
        <p:spPr bwMode="auto">
          <a:xfrm>
            <a:off x="55626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6" name="Oval 143"/>
          <p:cNvSpPr>
            <a:spLocks noChangeArrowheads="1"/>
          </p:cNvSpPr>
          <p:nvPr/>
        </p:nvSpPr>
        <p:spPr bwMode="auto">
          <a:xfrm>
            <a:off x="5791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7" name="Oval 144"/>
          <p:cNvSpPr>
            <a:spLocks noChangeArrowheads="1"/>
          </p:cNvSpPr>
          <p:nvPr/>
        </p:nvSpPr>
        <p:spPr bwMode="auto">
          <a:xfrm>
            <a:off x="57150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8" name="Oval 145"/>
          <p:cNvSpPr>
            <a:spLocks noChangeArrowheads="1"/>
          </p:cNvSpPr>
          <p:nvPr/>
        </p:nvSpPr>
        <p:spPr bwMode="auto">
          <a:xfrm>
            <a:off x="55626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9" name="Oval 146"/>
          <p:cNvSpPr>
            <a:spLocks noChangeArrowheads="1"/>
          </p:cNvSpPr>
          <p:nvPr/>
        </p:nvSpPr>
        <p:spPr bwMode="auto">
          <a:xfrm>
            <a:off x="56388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0" name="Oval 153"/>
          <p:cNvSpPr>
            <a:spLocks noChangeArrowheads="1"/>
          </p:cNvSpPr>
          <p:nvPr/>
        </p:nvSpPr>
        <p:spPr bwMode="auto">
          <a:xfrm>
            <a:off x="54102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1" name="Oval 155"/>
          <p:cNvSpPr>
            <a:spLocks noChangeArrowheads="1"/>
          </p:cNvSpPr>
          <p:nvPr/>
        </p:nvSpPr>
        <p:spPr bwMode="auto">
          <a:xfrm>
            <a:off x="5410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2" name="Oval 168"/>
          <p:cNvSpPr>
            <a:spLocks noChangeArrowheads="1"/>
          </p:cNvSpPr>
          <p:nvPr/>
        </p:nvSpPr>
        <p:spPr bwMode="auto">
          <a:xfrm>
            <a:off x="5638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3" name="Oval 141"/>
          <p:cNvSpPr>
            <a:spLocks noChangeArrowheads="1"/>
          </p:cNvSpPr>
          <p:nvPr/>
        </p:nvSpPr>
        <p:spPr bwMode="auto">
          <a:xfrm>
            <a:off x="52578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4" name="Oval 142"/>
          <p:cNvSpPr>
            <a:spLocks noChangeArrowheads="1"/>
          </p:cNvSpPr>
          <p:nvPr/>
        </p:nvSpPr>
        <p:spPr bwMode="auto">
          <a:xfrm>
            <a:off x="5334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5" name="Oval 143"/>
          <p:cNvSpPr>
            <a:spLocks noChangeArrowheads="1"/>
          </p:cNvSpPr>
          <p:nvPr/>
        </p:nvSpPr>
        <p:spPr bwMode="auto">
          <a:xfrm>
            <a:off x="5562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6" name="Oval 144"/>
          <p:cNvSpPr>
            <a:spLocks noChangeArrowheads="1"/>
          </p:cNvSpPr>
          <p:nvPr/>
        </p:nvSpPr>
        <p:spPr bwMode="auto">
          <a:xfrm>
            <a:off x="5562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7" name="Oval 145"/>
          <p:cNvSpPr>
            <a:spLocks noChangeArrowheads="1"/>
          </p:cNvSpPr>
          <p:nvPr/>
        </p:nvSpPr>
        <p:spPr bwMode="auto">
          <a:xfrm>
            <a:off x="5410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8" name="Oval 146"/>
          <p:cNvSpPr>
            <a:spLocks noChangeArrowheads="1"/>
          </p:cNvSpPr>
          <p:nvPr/>
        </p:nvSpPr>
        <p:spPr bwMode="auto">
          <a:xfrm>
            <a:off x="5410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9" name="Oval 153"/>
          <p:cNvSpPr>
            <a:spLocks noChangeArrowheads="1"/>
          </p:cNvSpPr>
          <p:nvPr/>
        </p:nvSpPr>
        <p:spPr bwMode="auto">
          <a:xfrm>
            <a:off x="4724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0" name="Oval 165"/>
          <p:cNvSpPr>
            <a:spLocks noChangeArrowheads="1"/>
          </p:cNvSpPr>
          <p:nvPr/>
        </p:nvSpPr>
        <p:spPr bwMode="auto">
          <a:xfrm>
            <a:off x="5715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1" name="Oval 167"/>
          <p:cNvSpPr>
            <a:spLocks noChangeArrowheads="1"/>
          </p:cNvSpPr>
          <p:nvPr/>
        </p:nvSpPr>
        <p:spPr bwMode="auto">
          <a:xfrm>
            <a:off x="5715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2" name="Oval 168"/>
          <p:cNvSpPr>
            <a:spLocks noChangeArrowheads="1"/>
          </p:cNvSpPr>
          <p:nvPr/>
        </p:nvSpPr>
        <p:spPr bwMode="auto">
          <a:xfrm>
            <a:off x="5334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3" name="Oval 141"/>
          <p:cNvSpPr>
            <a:spLocks noChangeArrowheads="1"/>
          </p:cNvSpPr>
          <p:nvPr/>
        </p:nvSpPr>
        <p:spPr bwMode="auto">
          <a:xfrm>
            <a:off x="52578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4" name="Oval 142"/>
          <p:cNvSpPr>
            <a:spLocks noChangeArrowheads="1"/>
          </p:cNvSpPr>
          <p:nvPr/>
        </p:nvSpPr>
        <p:spPr bwMode="auto">
          <a:xfrm>
            <a:off x="5410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5" name="Oval 143"/>
          <p:cNvSpPr>
            <a:spLocks noChangeArrowheads="1"/>
          </p:cNvSpPr>
          <p:nvPr/>
        </p:nvSpPr>
        <p:spPr bwMode="auto">
          <a:xfrm>
            <a:off x="5638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6" name="Oval 144"/>
          <p:cNvSpPr>
            <a:spLocks noChangeArrowheads="1"/>
          </p:cNvSpPr>
          <p:nvPr/>
        </p:nvSpPr>
        <p:spPr bwMode="auto">
          <a:xfrm>
            <a:off x="56388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7" name="Oval 145"/>
          <p:cNvSpPr>
            <a:spLocks noChangeArrowheads="1"/>
          </p:cNvSpPr>
          <p:nvPr/>
        </p:nvSpPr>
        <p:spPr bwMode="auto">
          <a:xfrm>
            <a:off x="5486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8" name="Oval 146"/>
          <p:cNvSpPr>
            <a:spLocks noChangeArrowheads="1"/>
          </p:cNvSpPr>
          <p:nvPr/>
        </p:nvSpPr>
        <p:spPr bwMode="auto">
          <a:xfrm>
            <a:off x="5486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9" name="Oval 153"/>
          <p:cNvSpPr>
            <a:spLocks noChangeArrowheads="1"/>
          </p:cNvSpPr>
          <p:nvPr/>
        </p:nvSpPr>
        <p:spPr bwMode="auto">
          <a:xfrm>
            <a:off x="5334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0" name="Oval 165"/>
          <p:cNvSpPr>
            <a:spLocks noChangeArrowheads="1"/>
          </p:cNvSpPr>
          <p:nvPr/>
        </p:nvSpPr>
        <p:spPr bwMode="auto">
          <a:xfrm>
            <a:off x="57912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1" name="Oval 167"/>
          <p:cNvSpPr>
            <a:spLocks noChangeArrowheads="1"/>
          </p:cNvSpPr>
          <p:nvPr/>
        </p:nvSpPr>
        <p:spPr bwMode="auto">
          <a:xfrm>
            <a:off x="5791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2" name="Oval 168"/>
          <p:cNvSpPr>
            <a:spLocks noChangeArrowheads="1"/>
          </p:cNvSpPr>
          <p:nvPr/>
        </p:nvSpPr>
        <p:spPr bwMode="auto">
          <a:xfrm>
            <a:off x="5486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3" name="Oval 165"/>
          <p:cNvSpPr>
            <a:spLocks noChangeArrowheads="1"/>
          </p:cNvSpPr>
          <p:nvPr/>
        </p:nvSpPr>
        <p:spPr bwMode="auto">
          <a:xfrm>
            <a:off x="7315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4" name="Oval 167"/>
          <p:cNvSpPr>
            <a:spLocks noChangeArrowheads="1"/>
          </p:cNvSpPr>
          <p:nvPr/>
        </p:nvSpPr>
        <p:spPr bwMode="auto">
          <a:xfrm>
            <a:off x="7315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5" name="Oval 140"/>
          <p:cNvSpPr>
            <a:spLocks noChangeArrowheads="1"/>
          </p:cNvSpPr>
          <p:nvPr/>
        </p:nvSpPr>
        <p:spPr bwMode="auto">
          <a:xfrm>
            <a:off x="5867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6" name="Oval 142"/>
          <p:cNvSpPr>
            <a:spLocks noChangeArrowheads="1"/>
          </p:cNvSpPr>
          <p:nvPr/>
        </p:nvSpPr>
        <p:spPr bwMode="auto">
          <a:xfrm>
            <a:off x="7315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7" name="Oval 143"/>
          <p:cNvSpPr>
            <a:spLocks noChangeArrowheads="1"/>
          </p:cNvSpPr>
          <p:nvPr/>
        </p:nvSpPr>
        <p:spPr bwMode="auto">
          <a:xfrm>
            <a:off x="7543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8" name="Oval 144"/>
          <p:cNvSpPr>
            <a:spLocks noChangeArrowheads="1"/>
          </p:cNvSpPr>
          <p:nvPr/>
        </p:nvSpPr>
        <p:spPr bwMode="auto">
          <a:xfrm>
            <a:off x="7467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89" name="Oval 145"/>
          <p:cNvSpPr>
            <a:spLocks noChangeArrowheads="1"/>
          </p:cNvSpPr>
          <p:nvPr/>
        </p:nvSpPr>
        <p:spPr bwMode="auto">
          <a:xfrm>
            <a:off x="7315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0" name="Oval 146"/>
          <p:cNvSpPr>
            <a:spLocks noChangeArrowheads="1"/>
          </p:cNvSpPr>
          <p:nvPr/>
        </p:nvSpPr>
        <p:spPr bwMode="auto">
          <a:xfrm>
            <a:off x="7391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1" name="Oval 168"/>
          <p:cNvSpPr>
            <a:spLocks noChangeArrowheads="1"/>
          </p:cNvSpPr>
          <p:nvPr/>
        </p:nvSpPr>
        <p:spPr bwMode="auto">
          <a:xfrm>
            <a:off x="7391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2" name="Oval 143"/>
          <p:cNvSpPr>
            <a:spLocks noChangeArrowheads="1"/>
          </p:cNvSpPr>
          <p:nvPr/>
        </p:nvSpPr>
        <p:spPr bwMode="auto">
          <a:xfrm>
            <a:off x="5791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3" name="Oval 144"/>
          <p:cNvSpPr>
            <a:spLocks noChangeArrowheads="1"/>
          </p:cNvSpPr>
          <p:nvPr/>
        </p:nvSpPr>
        <p:spPr bwMode="auto">
          <a:xfrm>
            <a:off x="7315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4" name="Oval 165"/>
          <p:cNvSpPr>
            <a:spLocks noChangeArrowheads="1"/>
          </p:cNvSpPr>
          <p:nvPr/>
        </p:nvSpPr>
        <p:spPr bwMode="auto">
          <a:xfrm>
            <a:off x="7467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5" name="Oval 143"/>
          <p:cNvSpPr>
            <a:spLocks noChangeArrowheads="1"/>
          </p:cNvSpPr>
          <p:nvPr/>
        </p:nvSpPr>
        <p:spPr bwMode="auto">
          <a:xfrm>
            <a:off x="7391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6" name="Oval 144"/>
          <p:cNvSpPr>
            <a:spLocks noChangeArrowheads="1"/>
          </p:cNvSpPr>
          <p:nvPr/>
        </p:nvSpPr>
        <p:spPr bwMode="auto">
          <a:xfrm>
            <a:off x="7391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7" name="Oval 145"/>
          <p:cNvSpPr>
            <a:spLocks noChangeArrowheads="1"/>
          </p:cNvSpPr>
          <p:nvPr/>
        </p:nvSpPr>
        <p:spPr bwMode="auto">
          <a:xfrm>
            <a:off x="7239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8" name="Oval 146"/>
          <p:cNvSpPr>
            <a:spLocks noChangeArrowheads="1"/>
          </p:cNvSpPr>
          <p:nvPr/>
        </p:nvSpPr>
        <p:spPr bwMode="auto">
          <a:xfrm>
            <a:off x="7239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9" name="Oval 165"/>
          <p:cNvSpPr>
            <a:spLocks noChangeArrowheads="1"/>
          </p:cNvSpPr>
          <p:nvPr/>
        </p:nvSpPr>
        <p:spPr bwMode="auto">
          <a:xfrm>
            <a:off x="7543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0" name="Oval 167"/>
          <p:cNvSpPr>
            <a:spLocks noChangeArrowheads="1"/>
          </p:cNvSpPr>
          <p:nvPr/>
        </p:nvSpPr>
        <p:spPr bwMode="auto">
          <a:xfrm>
            <a:off x="7543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1" name="Oval 168"/>
          <p:cNvSpPr>
            <a:spLocks noChangeArrowheads="1"/>
          </p:cNvSpPr>
          <p:nvPr/>
        </p:nvSpPr>
        <p:spPr bwMode="auto">
          <a:xfrm>
            <a:off x="7239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2" name="Oval 140"/>
          <p:cNvSpPr>
            <a:spLocks noChangeArrowheads="1"/>
          </p:cNvSpPr>
          <p:nvPr/>
        </p:nvSpPr>
        <p:spPr bwMode="auto">
          <a:xfrm>
            <a:off x="51054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3" name="Oval 141"/>
          <p:cNvSpPr>
            <a:spLocks noChangeArrowheads="1"/>
          </p:cNvSpPr>
          <p:nvPr/>
        </p:nvSpPr>
        <p:spPr bwMode="auto">
          <a:xfrm>
            <a:off x="4876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4" name="Oval 142"/>
          <p:cNvSpPr>
            <a:spLocks noChangeArrowheads="1"/>
          </p:cNvSpPr>
          <p:nvPr/>
        </p:nvSpPr>
        <p:spPr bwMode="auto">
          <a:xfrm>
            <a:off x="5029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5" name="Oval 143"/>
          <p:cNvSpPr>
            <a:spLocks noChangeArrowheads="1"/>
          </p:cNvSpPr>
          <p:nvPr/>
        </p:nvSpPr>
        <p:spPr bwMode="auto">
          <a:xfrm>
            <a:off x="525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6" name="Oval 144"/>
          <p:cNvSpPr>
            <a:spLocks noChangeArrowheads="1"/>
          </p:cNvSpPr>
          <p:nvPr/>
        </p:nvSpPr>
        <p:spPr bwMode="auto">
          <a:xfrm>
            <a:off x="5257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7" name="Oval 145"/>
          <p:cNvSpPr>
            <a:spLocks noChangeArrowheads="1"/>
          </p:cNvSpPr>
          <p:nvPr/>
        </p:nvSpPr>
        <p:spPr bwMode="auto">
          <a:xfrm>
            <a:off x="5105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8" name="Oval 146"/>
          <p:cNvSpPr>
            <a:spLocks noChangeArrowheads="1"/>
          </p:cNvSpPr>
          <p:nvPr/>
        </p:nvSpPr>
        <p:spPr bwMode="auto">
          <a:xfrm>
            <a:off x="5105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9" name="Oval 153"/>
          <p:cNvSpPr>
            <a:spLocks noChangeArrowheads="1"/>
          </p:cNvSpPr>
          <p:nvPr/>
        </p:nvSpPr>
        <p:spPr bwMode="auto"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0" name="Oval 155"/>
          <p:cNvSpPr>
            <a:spLocks noChangeArrowheads="1"/>
          </p:cNvSpPr>
          <p:nvPr/>
        </p:nvSpPr>
        <p:spPr bwMode="auto">
          <a:xfrm>
            <a:off x="48768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1" name="Oval 165"/>
          <p:cNvSpPr>
            <a:spLocks noChangeArrowheads="1"/>
          </p:cNvSpPr>
          <p:nvPr/>
        </p:nvSpPr>
        <p:spPr bwMode="auto">
          <a:xfrm>
            <a:off x="5410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2" name="Oval 167"/>
          <p:cNvSpPr>
            <a:spLocks noChangeArrowheads="1"/>
          </p:cNvSpPr>
          <p:nvPr/>
        </p:nvSpPr>
        <p:spPr bwMode="auto">
          <a:xfrm>
            <a:off x="5410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3" name="Oval 168"/>
          <p:cNvSpPr>
            <a:spLocks noChangeArrowheads="1"/>
          </p:cNvSpPr>
          <p:nvPr/>
        </p:nvSpPr>
        <p:spPr bwMode="auto">
          <a:xfrm>
            <a:off x="5105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4" name="Oval 141"/>
          <p:cNvSpPr>
            <a:spLocks noChangeArrowheads="1"/>
          </p:cNvSpPr>
          <p:nvPr/>
        </p:nvSpPr>
        <p:spPr bwMode="auto">
          <a:xfrm>
            <a:off x="4724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5" name="Oval 142"/>
          <p:cNvSpPr>
            <a:spLocks noChangeArrowheads="1"/>
          </p:cNvSpPr>
          <p:nvPr/>
        </p:nvSpPr>
        <p:spPr bwMode="auto">
          <a:xfrm>
            <a:off x="47244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6" name="Oval 143"/>
          <p:cNvSpPr>
            <a:spLocks noChangeArrowheads="1"/>
          </p:cNvSpPr>
          <p:nvPr/>
        </p:nvSpPr>
        <p:spPr bwMode="auto">
          <a:xfrm>
            <a:off x="49530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7" name="Oval 144"/>
          <p:cNvSpPr>
            <a:spLocks noChangeArrowheads="1"/>
          </p:cNvSpPr>
          <p:nvPr/>
        </p:nvSpPr>
        <p:spPr bwMode="auto">
          <a:xfrm>
            <a:off x="5029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8" name="Oval 145"/>
          <p:cNvSpPr>
            <a:spLocks noChangeArrowheads="1"/>
          </p:cNvSpPr>
          <p:nvPr/>
        </p:nvSpPr>
        <p:spPr bwMode="auto">
          <a:xfrm>
            <a:off x="48768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9" name="Oval 146"/>
          <p:cNvSpPr>
            <a:spLocks noChangeArrowheads="1"/>
          </p:cNvSpPr>
          <p:nvPr/>
        </p:nvSpPr>
        <p:spPr bwMode="auto">
          <a:xfrm>
            <a:off x="4876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0" name="Oval 153"/>
          <p:cNvSpPr>
            <a:spLocks noChangeArrowheads="1"/>
          </p:cNvSpPr>
          <p:nvPr/>
        </p:nvSpPr>
        <p:spPr bwMode="auto">
          <a:xfrm>
            <a:off x="4724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1" name="Oval 165"/>
          <p:cNvSpPr>
            <a:spLocks noChangeArrowheads="1"/>
          </p:cNvSpPr>
          <p:nvPr/>
        </p:nvSpPr>
        <p:spPr bwMode="auto">
          <a:xfrm>
            <a:off x="5181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2" name="Oval 167"/>
          <p:cNvSpPr>
            <a:spLocks noChangeArrowheads="1"/>
          </p:cNvSpPr>
          <p:nvPr/>
        </p:nvSpPr>
        <p:spPr bwMode="auto">
          <a:xfrm>
            <a:off x="51816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3" name="Oval 168"/>
          <p:cNvSpPr>
            <a:spLocks noChangeArrowheads="1"/>
          </p:cNvSpPr>
          <p:nvPr/>
        </p:nvSpPr>
        <p:spPr bwMode="auto">
          <a:xfrm>
            <a:off x="48006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4" name="Oval 141"/>
          <p:cNvSpPr>
            <a:spLocks noChangeArrowheads="1"/>
          </p:cNvSpPr>
          <p:nvPr/>
        </p:nvSpPr>
        <p:spPr bwMode="auto">
          <a:xfrm>
            <a:off x="4724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5" name="Oval 142"/>
          <p:cNvSpPr>
            <a:spLocks noChangeArrowheads="1"/>
          </p:cNvSpPr>
          <p:nvPr/>
        </p:nvSpPr>
        <p:spPr bwMode="auto">
          <a:xfrm>
            <a:off x="48768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6" name="Oval 143"/>
          <p:cNvSpPr>
            <a:spLocks noChangeArrowheads="1"/>
          </p:cNvSpPr>
          <p:nvPr/>
        </p:nvSpPr>
        <p:spPr bwMode="auto">
          <a:xfrm>
            <a:off x="5105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7" name="Oval 144"/>
          <p:cNvSpPr>
            <a:spLocks noChangeArrowheads="1"/>
          </p:cNvSpPr>
          <p:nvPr/>
        </p:nvSpPr>
        <p:spPr bwMode="auto">
          <a:xfrm>
            <a:off x="5105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8" name="Oval 145"/>
          <p:cNvSpPr>
            <a:spLocks noChangeArrowheads="1"/>
          </p:cNvSpPr>
          <p:nvPr/>
        </p:nvSpPr>
        <p:spPr bwMode="auto">
          <a:xfrm>
            <a:off x="4953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9" name="Oval 146"/>
          <p:cNvSpPr>
            <a:spLocks noChangeArrowheads="1"/>
          </p:cNvSpPr>
          <p:nvPr/>
        </p:nvSpPr>
        <p:spPr bwMode="auto">
          <a:xfrm>
            <a:off x="4953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0" name="Oval 153"/>
          <p:cNvSpPr>
            <a:spLocks noChangeArrowheads="1"/>
          </p:cNvSpPr>
          <p:nvPr/>
        </p:nvSpPr>
        <p:spPr bwMode="auto">
          <a:xfrm>
            <a:off x="48006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1" name="Oval 165"/>
          <p:cNvSpPr>
            <a:spLocks noChangeArrowheads="1"/>
          </p:cNvSpPr>
          <p:nvPr/>
        </p:nvSpPr>
        <p:spPr bwMode="auto">
          <a:xfrm>
            <a:off x="52578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2" name="Oval 167"/>
          <p:cNvSpPr>
            <a:spLocks noChangeArrowheads="1"/>
          </p:cNvSpPr>
          <p:nvPr/>
        </p:nvSpPr>
        <p:spPr bwMode="auto">
          <a:xfrm>
            <a:off x="525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3" name="Oval 168"/>
          <p:cNvSpPr>
            <a:spLocks noChangeArrowheads="1"/>
          </p:cNvSpPr>
          <p:nvPr/>
        </p:nvSpPr>
        <p:spPr bwMode="auto">
          <a:xfrm>
            <a:off x="49530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4" name="Oval 140"/>
          <p:cNvSpPr>
            <a:spLocks noChangeArrowheads="1"/>
          </p:cNvSpPr>
          <p:nvPr/>
        </p:nvSpPr>
        <p:spPr bwMode="auto">
          <a:xfrm>
            <a:off x="54864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5" name="Oval 141"/>
          <p:cNvSpPr>
            <a:spLocks noChangeArrowheads="1"/>
          </p:cNvSpPr>
          <p:nvPr/>
        </p:nvSpPr>
        <p:spPr bwMode="auto">
          <a:xfrm>
            <a:off x="52578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6" name="Oval 142"/>
          <p:cNvSpPr>
            <a:spLocks noChangeArrowheads="1"/>
          </p:cNvSpPr>
          <p:nvPr/>
        </p:nvSpPr>
        <p:spPr bwMode="auto">
          <a:xfrm>
            <a:off x="5410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7" name="Oval 143"/>
          <p:cNvSpPr>
            <a:spLocks noChangeArrowheads="1"/>
          </p:cNvSpPr>
          <p:nvPr/>
        </p:nvSpPr>
        <p:spPr bwMode="auto">
          <a:xfrm>
            <a:off x="56388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8" name="Oval 144"/>
          <p:cNvSpPr>
            <a:spLocks noChangeArrowheads="1"/>
          </p:cNvSpPr>
          <p:nvPr/>
        </p:nvSpPr>
        <p:spPr bwMode="auto">
          <a:xfrm>
            <a:off x="5562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9" name="Oval 145"/>
          <p:cNvSpPr>
            <a:spLocks noChangeArrowheads="1"/>
          </p:cNvSpPr>
          <p:nvPr/>
        </p:nvSpPr>
        <p:spPr bwMode="auto">
          <a:xfrm>
            <a:off x="5410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0" name="Oval 146"/>
          <p:cNvSpPr>
            <a:spLocks noChangeArrowheads="1"/>
          </p:cNvSpPr>
          <p:nvPr/>
        </p:nvSpPr>
        <p:spPr bwMode="auto">
          <a:xfrm>
            <a:off x="5486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1" name="Oval 153"/>
          <p:cNvSpPr>
            <a:spLocks noChangeArrowheads="1"/>
          </p:cNvSpPr>
          <p:nvPr/>
        </p:nvSpPr>
        <p:spPr bwMode="auto">
          <a:xfrm>
            <a:off x="52578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2" name="Oval 155"/>
          <p:cNvSpPr>
            <a:spLocks noChangeArrowheads="1"/>
          </p:cNvSpPr>
          <p:nvPr/>
        </p:nvSpPr>
        <p:spPr bwMode="auto">
          <a:xfrm>
            <a:off x="52578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3" name="Oval 168"/>
          <p:cNvSpPr>
            <a:spLocks noChangeArrowheads="1"/>
          </p:cNvSpPr>
          <p:nvPr/>
        </p:nvSpPr>
        <p:spPr bwMode="auto">
          <a:xfrm>
            <a:off x="54864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4" name="Oval 141"/>
          <p:cNvSpPr>
            <a:spLocks noChangeArrowheads="1"/>
          </p:cNvSpPr>
          <p:nvPr/>
        </p:nvSpPr>
        <p:spPr bwMode="auto">
          <a:xfrm>
            <a:off x="5105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5" name="Oval 142"/>
          <p:cNvSpPr>
            <a:spLocks noChangeArrowheads="1"/>
          </p:cNvSpPr>
          <p:nvPr/>
        </p:nvSpPr>
        <p:spPr bwMode="auto">
          <a:xfrm>
            <a:off x="51816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6" name="Oval 143"/>
          <p:cNvSpPr>
            <a:spLocks noChangeArrowheads="1"/>
          </p:cNvSpPr>
          <p:nvPr/>
        </p:nvSpPr>
        <p:spPr bwMode="auto">
          <a:xfrm>
            <a:off x="5410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7" name="Oval 144"/>
          <p:cNvSpPr>
            <a:spLocks noChangeArrowheads="1"/>
          </p:cNvSpPr>
          <p:nvPr/>
        </p:nvSpPr>
        <p:spPr bwMode="auto">
          <a:xfrm>
            <a:off x="5410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8" name="Oval 145"/>
          <p:cNvSpPr>
            <a:spLocks noChangeArrowheads="1"/>
          </p:cNvSpPr>
          <p:nvPr/>
        </p:nvSpPr>
        <p:spPr bwMode="auto">
          <a:xfrm>
            <a:off x="525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9" name="Oval 146"/>
          <p:cNvSpPr>
            <a:spLocks noChangeArrowheads="1"/>
          </p:cNvSpPr>
          <p:nvPr/>
        </p:nvSpPr>
        <p:spPr bwMode="auto">
          <a:xfrm>
            <a:off x="5257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0" name="Oval 153"/>
          <p:cNvSpPr>
            <a:spLocks noChangeArrowheads="1"/>
          </p:cNvSpPr>
          <p:nvPr/>
        </p:nvSpPr>
        <p:spPr bwMode="auto">
          <a:xfrm>
            <a:off x="4572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1" name="Oval 165"/>
          <p:cNvSpPr>
            <a:spLocks noChangeArrowheads="1"/>
          </p:cNvSpPr>
          <p:nvPr/>
        </p:nvSpPr>
        <p:spPr bwMode="auto">
          <a:xfrm>
            <a:off x="5562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2" name="Oval 167"/>
          <p:cNvSpPr>
            <a:spLocks noChangeArrowheads="1"/>
          </p:cNvSpPr>
          <p:nvPr/>
        </p:nvSpPr>
        <p:spPr bwMode="auto">
          <a:xfrm>
            <a:off x="55626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3" name="Oval 168"/>
          <p:cNvSpPr>
            <a:spLocks noChangeArrowheads="1"/>
          </p:cNvSpPr>
          <p:nvPr/>
        </p:nvSpPr>
        <p:spPr bwMode="auto">
          <a:xfrm>
            <a:off x="51816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4" name="Oval 141"/>
          <p:cNvSpPr>
            <a:spLocks noChangeArrowheads="1"/>
          </p:cNvSpPr>
          <p:nvPr/>
        </p:nvSpPr>
        <p:spPr bwMode="auto">
          <a:xfrm>
            <a:off x="5105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5" name="Oval 142"/>
          <p:cNvSpPr>
            <a:spLocks noChangeArrowheads="1"/>
          </p:cNvSpPr>
          <p:nvPr/>
        </p:nvSpPr>
        <p:spPr bwMode="auto">
          <a:xfrm>
            <a:off x="525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6" name="Oval 143"/>
          <p:cNvSpPr>
            <a:spLocks noChangeArrowheads="1"/>
          </p:cNvSpPr>
          <p:nvPr/>
        </p:nvSpPr>
        <p:spPr bwMode="auto">
          <a:xfrm>
            <a:off x="54864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7" name="Oval 144"/>
          <p:cNvSpPr>
            <a:spLocks noChangeArrowheads="1"/>
          </p:cNvSpPr>
          <p:nvPr/>
        </p:nvSpPr>
        <p:spPr bwMode="auto">
          <a:xfrm>
            <a:off x="5486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8" name="Oval 145"/>
          <p:cNvSpPr>
            <a:spLocks noChangeArrowheads="1"/>
          </p:cNvSpPr>
          <p:nvPr/>
        </p:nvSpPr>
        <p:spPr bwMode="auto">
          <a:xfrm>
            <a:off x="5334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9" name="Oval 146"/>
          <p:cNvSpPr>
            <a:spLocks noChangeArrowheads="1"/>
          </p:cNvSpPr>
          <p:nvPr/>
        </p:nvSpPr>
        <p:spPr bwMode="auto">
          <a:xfrm>
            <a:off x="5334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0" name="Oval 153"/>
          <p:cNvSpPr>
            <a:spLocks noChangeArrowheads="1"/>
          </p:cNvSpPr>
          <p:nvPr/>
        </p:nvSpPr>
        <p:spPr bwMode="auto">
          <a:xfrm>
            <a:off x="5181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1" name="Oval 165"/>
          <p:cNvSpPr>
            <a:spLocks noChangeArrowheads="1"/>
          </p:cNvSpPr>
          <p:nvPr/>
        </p:nvSpPr>
        <p:spPr bwMode="auto">
          <a:xfrm>
            <a:off x="5638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2" name="Oval 167"/>
          <p:cNvSpPr>
            <a:spLocks noChangeArrowheads="1"/>
          </p:cNvSpPr>
          <p:nvPr/>
        </p:nvSpPr>
        <p:spPr bwMode="auto">
          <a:xfrm>
            <a:off x="56388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3" name="Oval 168"/>
          <p:cNvSpPr>
            <a:spLocks noChangeArrowheads="1"/>
          </p:cNvSpPr>
          <p:nvPr/>
        </p:nvSpPr>
        <p:spPr bwMode="auto">
          <a:xfrm>
            <a:off x="53340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4" name="Oval 140"/>
          <p:cNvSpPr>
            <a:spLocks noChangeArrowheads="1"/>
          </p:cNvSpPr>
          <p:nvPr/>
        </p:nvSpPr>
        <p:spPr bwMode="auto">
          <a:xfrm>
            <a:off x="57150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5" name="Oval 143"/>
          <p:cNvSpPr>
            <a:spLocks noChangeArrowheads="1"/>
          </p:cNvSpPr>
          <p:nvPr/>
        </p:nvSpPr>
        <p:spPr bwMode="auto">
          <a:xfrm>
            <a:off x="56388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6" name="Oval 140"/>
          <p:cNvSpPr>
            <a:spLocks noChangeArrowheads="1"/>
          </p:cNvSpPr>
          <p:nvPr/>
        </p:nvSpPr>
        <p:spPr bwMode="auto">
          <a:xfrm>
            <a:off x="48768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7" name="Oval 141"/>
          <p:cNvSpPr>
            <a:spLocks noChangeArrowheads="1"/>
          </p:cNvSpPr>
          <p:nvPr/>
        </p:nvSpPr>
        <p:spPr bwMode="auto">
          <a:xfrm>
            <a:off x="4648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8" name="Oval 142"/>
          <p:cNvSpPr>
            <a:spLocks noChangeArrowheads="1"/>
          </p:cNvSpPr>
          <p:nvPr/>
        </p:nvSpPr>
        <p:spPr bwMode="auto">
          <a:xfrm>
            <a:off x="4800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9" name="Oval 143"/>
          <p:cNvSpPr>
            <a:spLocks noChangeArrowheads="1"/>
          </p:cNvSpPr>
          <p:nvPr/>
        </p:nvSpPr>
        <p:spPr bwMode="auto">
          <a:xfrm>
            <a:off x="5029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0" name="Oval 144"/>
          <p:cNvSpPr>
            <a:spLocks noChangeArrowheads="1"/>
          </p:cNvSpPr>
          <p:nvPr/>
        </p:nvSpPr>
        <p:spPr bwMode="auto">
          <a:xfrm>
            <a:off x="5029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1" name="Oval 145"/>
          <p:cNvSpPr>
            <a:spLocks noChangeArrowheads="1"/>
          </p:cNvSpPr>
          <p:nvPr/>
        </p:nvSpPr>
        <p:spPr bwMode="auto">
          <a:xfrm>
            <a:off x="4876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2" name="Oval 146"/>
          <p:cNvSpPr>
            <a:spLocks noChangeArrowheads="1"/>
          </p:cNvSpPr>
          <p:nvPr/>
        </p:nvSpPr>
        <p:spPr bwMode="auto">
          <a:xfrm>
            <a:off x="4876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3" name="Oval 153"/>
          <p:cNvSpPr>
            <a:spLocks noChangeArrowheads="1"/>
          </p:cNvSpPr>
          <p:nvPr/>
        </p:nvSpPr>
        <p:spPr bwMode="auto">
          <a:xfrm>
            <a:off x="4724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4" name="Oval 155"/>
          <p:cNvSpPr>
            <a:spLocks noChangeArrowheads="1"/>
          </p:cNvSpPr>
          <p:nvPr/>
        </p:nvSpPr>
        <p:spPr bwMode="auto">
          <a:xfrm>
            <a:off x="4648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5" name="Oval 165"/>
          <p:cNvSpPr>
            <a:spLocks noChangeArrowheads="1"/>
          </p:cNvSpPr>
          <p:nvPr/>
        </p:nvSpPr>
        <p:spPr bwMode="auto">
          <a:xfrm>
            <a:off x="5181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6" name="Oval 167"/>
          <p:cNvSpPr>
            <a:spLocks noChangeArrowheads="1"/>
          </p:cNvSpPr>
          <p:nvPr/>
        </p:nvSpPr>
        <p:spPr bwMode="auto">
          <a:xfrm>
            <a:off x="5181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7" name="Oval 168"/>
          <p:cNvSpPr>
            <a:spLocks noChangeArrowheads="1"/>
          </p:cNvSpPr>
          <p:nvPr/>
        </p:nvSpPr>
        <p:spPr bwMode="auto">
          <a:xfrm>
            <a:off x="4876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8" name="Oval 141"/>
          <p:cNvSpPr>
            <a:spLocks noChangeArrowheads="1"/>
          </p:cNvSpPr>
          <p:nvPr/>
        </p:nvSpPr>
        <p:spPr bwMode="auto">
          <a:xfrm>
            <a:off x="4495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9" name="Oval 142"/>
          <p:cNvSpPr>
            <a:spLocks noChangeArrowheads="1"/>
          </p:cNvSpPr>
          <p:nvPr/>
        </p:nvSpPr>
        <p:spPr bwMode="auto">
          <a:xfrm>
            <a:off x="4495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0" name="Oval 143"/>
          <p:cNvSpPr>
            <a:spLocks noChangeArrowheads="1"/>
          </p:cNvSpPr>
          <p:nvPr/>
        </p:nvSpPr>
        <p:spPr bwMode="auto">
          <a:xfrm>
            <a:off x="4724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1" name="Oval 144"/>
          <p:cNvSpPr>
            <a:spLocks noChangeArrowheads="1"/>
          </p:cNvSpPr>
          <p:nvPr/>
        </p:nvSpPr>
        <p:spPr bwMode="auto">
          <a:xfrm>
            <a:off x="48006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2" name="Oval 145"/>
          <p:cNvSpPr>
            <a:spLocks noChangeArrowheads="1"/>
          </p:cNvSpPr>
          <p:nvPr/>
        </p:nvSpPr>
        <p:spPr bwMode="auto">
          <a:xfrm>
            <a:off x="4648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3" name="Oval 146"/>
          <p:cNvSpPr>
            <a:spLocks noChangeArrowheads="1"/>
          </p:cNvSpPr>
          <p:nvPr/>
        </p:nvSpPr>
        <p:spPr bwMode="auto">
          <a:xfrm>
            <a:off x="4648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4" name="Oval 153"/>
          <p:cNvSpPr>
            <a:spLocks noChangeArrowheads="1"/>
          </p:cNvSpPr>
          <p:nvPr/>
        </p:nvSpPr>
        <p:spPr bwMode="auto">
          <a:xfrm>
            <a:off x="4495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5" name="Oval 165"/>
          <p:cNvSpPr>
            <a:spLocks noChangeArrowheads="1"/>
          </p:cNvSpPr>
          <p:nvPr/>
        </p:nvSpPr>
        <p:spPr bwMode="auto">
          <a:xfrm>
            <a:off x="4953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6" name="Oval 167"/>
          <p:cNvSpPr>
            <a:spLocks noChangeArrowheads="1"/>
          </p:cNvSpPr>
          <p:nvPr/>
        </p:nvSpPr>
        <p:spPr bwMode="auto">
          <a:xfrm>
            <a:off x="4953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7" name="Oval 168"/>
          <p:cNvSpPr>
            <a:spLocks noChangeArrowheads="1"/>
          </p:cNvSpPr>
          <p:nvPr/>
        </p:nvSpPr>
        <p:spPr bwMode="auto">
          <a:xfrm>
            <a:off x="4572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8" name="Oval 141"/>
          <p:cNvSpPr>
            <a:spLocks noChangeArrowheads="1"/>
          </p:cNvSpPr>
          <p:nvPr/>
        </p:nvSpPr>
        <p:spPr bwMode="auto">
          <a:xfrm>
            <a:off x="4495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9" name="Oval 142"/>
          <p:cNvSpPr>
            <a:spLocks noChangeArrowheads="1"/>
          </p:cNvSpPr>
          <p:nvPr/>
        </p:nvSpPr>
        <p:spPr bwMode="auto">
          <a:xfrm>
            <a:off x="4648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0" name="Oval 143"/>
          <p:cNvSpPr>
            <a:spLocks noChangeArrowheads="1"/>
          </p:cNvSpPr>
          <p:nvPr/>
        </p:nvSpPr>
        <p:spPr bwMode="auto">
          <a:xfrm>
            <a:off x="4876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1" name="Oval 144"/>
          <p:cNvSpPr>
            <a:spLocks noChangeArrowheads="1"/>
          </p:cNvSpPr>
          <p:nvPr/>
        </p:nvSpPr>
        <p:spPr bwMode="auto">
          <a:xfrm>
            <a:off x="4876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2" name="Oval 145"/>
          <p:cNvSpPr>
            <a:spLocks noChangeArrowheads="1"/>
          </p:cNvSpPr>
          <p:nvPr/>
        </p:nvSpPr>
        <p:spPr bwMode="auto">
          <a:xfrm>
            <a:off x="4724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3" name="Oval 146"/>
          <p:cNvSpPr>
            <a:spLocks noChangeArrowheads="1"/>
          </p:cNvSpPr>
          <p:nvPr/>
        </p:nvSpPr>
        <p:spPr bwMode="auto">
          <a:xfrm>
            <a:off x="4724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4" name="Oval 153"/>
          <p:cNvSpPr>
            <a:spLocks noChangeArrowheads="1"/>
          </p:cNvSpPr>
          <p:nvPr/>
        </p:nvSpPr>
        <p:spPr bwMode="auto">
          <a:xfrm>
            <a:off x="4572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5" name="Oval 165"/>
          <p:cNvSpPr>
            <a:spLocks noChangeArrowheads="1"/>
          </p:cNvSpPr>
          <p:nvPr/>
        </p:nvSpPr>
        <p:spPr bwMode="auto">
          <a:xfrm>
            <a:off x="5029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6" name="Oval 167"/>
          <p:cNvSpPr>
            <a:spLocks noChangeArrowheads="1"/>
          </p:cNvSpPr>
          <p:nvPr/>
        </p:nvSpPr>
        <p:spPr bwMode="auto">
          <a:xfrm>
            <a:off x="5029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7" name="Oval 168"/>
          <p:cNvSpPr>
            <a:spLocks noChangeArrowheads="1"/>
          </p:cNvSpPr>
          <p:nvPr/>
        </p:nvSpPr>
        <p:spPr bwMode="auto">
          <a:xfrm>
            <a:off x="4724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8" name="Oval 140"/>
          <p:cNvSpPr>
            <a:spLocks noChangeArrowheads="1"/>
          </p:cNvSpPr>
          <p:nvPr/>
        </p:nvSpPr>
        <p:spPr bwMode="auto">
          <a:xfrm>
            <a:off x="5257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9" name="Oval 141"/>
          <p:cNvSpPr>
            <a:spLocks noChangeArrowheads="1"/>
          </p:cNvSpPr>
          <p:nvPr/>
        </p:nvSpPr>
        <p:spPr bwMode="auto">
          <a:xfrm>
            <a:off x="50292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0" name="Oval 142"/>
          <p:cNvSpPr>
            <a:spLocks noChangeArrowheads="1"/>
          </p:cNvSpPr>
          <p:nvPr/>
        </p:nvSpPr>
        <p:spPr bwMode="auto">
          <a:xfrm>
            <a:off x="5181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1" name="Oval 143"/>
          <p:cNvSpPr>
            <a:spLocks noChangeArrowheads="1"/>
          </p:cNvSpPr>
          <p:nvPr/>
        </p:nvSpPr>
        <p:spPr bwMode="auto">
          <a:xfrm>
            <a:off x="5410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2" name="Oval 144"/>
          <p:cNvSpPr>
            <a:spLocks noChangeArrowheads="1"/>
          </p:cNvSpPr>
          <p:nvPr/>
        </p:nvSpPr>
        <p:spPr bwMode="auto">
          <a:xfrm>
            <a:off x="5334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3" name="Oval 145"/>
          <p:cNvSpPr>
            <a:spLocks noChangeArrowheads="1"/>
          </p:cNvSpPr>
          <p:nvPr/>
        </p:nvSpPr>
        <p:spPr bwMode="auto">
          <a:xfrm>
            <a:off x="5181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4" name="Oval 146"/>
          <p:cNvSpPr>
            <a:spLocks noChangeArrowheads="1"/>
          </p:cNvSpPr>
          <p:nvPr/>
        </p:nvSpPr>
        <p:spPr bwMode="auto">
          <a:xfrm>
            <a:off x="5257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5" name="Oval 153"/>
          <p:cNvSpPr>
            <a:spLocks noChangeArrowheads="1"/>
          </p:cNvSpPr>
          <p:nvPr/>
        </p:nvSpPr>
        <p:spPr bwMode="auto">
          <a:xfrm>
            <a:off x="5029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6" name="Oval 155"/>
          <p:cNvSpPr>
            <a:spLocks noChangeArrowheads="1"/>
          </p:cNvSpPr>
          <p:nvPr/>
        </p:nvSpPr>
        <p:spPr bwMode="auto">
          <a:xfrm>
            <a:off x="5029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7" name="Oval 168"/>
          <p:cNvSpPr>
            <a:spLocks noChangeArrowheads="1"/>
          </p:cNvSpPr>
          <p:nvPr/>
        </p:nvSpPr>
        <p:spPr bwMode="auto">
          <a:xfrm>
            <a:off x="52578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8" name="Oval 141"/>
          <p:cNvSpPr>
            <a:spLocks noChangeArrowheads="1"/>
          </p:cNvSpPr>
          <p:nvPr/>
        </p:nvSpPr>
        <p:spPr bwMode="auto">
          <a:xfrm>
            <a:off x="4876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9" name="Oval 142"/>
          <p:cNvSpPr>
            <a:spLocks noChangeArrowheads="1"/>
          </p:cNvSpPr>
          <p:nvPr/>
        </p:nvSpPr>
        <p:spPr bwMode="auto">
          <a:xfrm>
            <a:off x="4953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0" name="Oval 143"/>
          <p:cNvSpPr>
            <a:spLocks noChangeArrowheads="1"/>
          </p:cNvSpPr>
          <p:nvPr/>
        </p:nvSpPr>
        <p:spPr bwMode="auto">
          <a:xfrm>
            <a:off x="5181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1" name="Oval 144"/>
          <p:cNvSpPr>
            <a:spLocks noChangeArrowheads="1"/>
          </p:cNvSpPr>
          <p:nvPr/>
        </p:nvSpPr>
        <p:spPr bwMode="auto">
          <a:xfrm>
            <a:off x="5181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2" name="Oval 145"/>
          <p:cNvSpPr>
            <a:spLocks noChangeArrowheads="1"/>
          </p:cNvSpPr>
          <p:nvPr/>
        </p:nvSpPr>
        <p:spPr bwMode="auto">
          <a:xfrm>
            <a:off x="5029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3" name="Oval 146"/>
          <p:cNvSpPr>
            <a:spLocks noChangeArrowheads="1"/>
          </p:cNvSpPr>
          <p:nvPr/>
        </p:nvSpPr>
        <p:spPr bwMode="auto">
          <a:xfrm>
            <a:off x="5029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4" name="Oval 153"/>
          <p:cNvSpPr>
            <a:spLocks noChangeArrowheads="1"/>
          </p:cNvSpPr>
          <p:nvPr/>
        </p:nvSpPr>
        <p:spPr bwMode="auto">
          <a:xfrm>
            <a:off x="4343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5" name="Oval 165"/>
          <p:cNvSpPr>
            <a:spLocks noChangeArrowheads="1"/>
          </p:cNvSpPr>
          <p:nvPr/>
        </p:nvSpPr>
        <p:spPr bwMode="auto">
          <a:xfrm>
            <a:off x="5334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6" name="Oval 167"/>
          <p:cNvSpPr>
            <a:spLocks noChangeArrowheads="1"/>
          </p:cNvSpPr>
          <p:nvPr/>
        </p:nvSpPr>
        <p:spPr bwMode="auto">
          <a:xfrm>
            <a:off x="5334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7" name="Oval 168"/>
          <p:cNvSpPr>
            <a:spLocks noChangeArrowheads="1"/>
          </p:cNvSpPr>
          <p:nvPr/>
        </p:nvSpPr>
        <p:spPr bwMode="auto"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8" name="Oval 141"/>
          <p:cNvSpPr>
            <a:spLocks noChangeArrowheads="1"/>
          </p:cNvSpPr>
          <p:nvPr/>
        </p:nvSpPr>
        <p:spPr bwMode="auto">
          <a:xfrm>
            <a:off x="4876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9" name="Oval 142"/>
          <p:cNvSpPr>
            <a:spLocks noChangeArrowheads="1"/>
          </p:cNvSpPr>
          <p:nvPr/>
        </p:nvSpPr>
        <p:spPr bwMode="auto">
          <a:xfrm>
            <a:off x="5029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0" name="Oval 143"/>
          <p:cNvSpPr>
            <a:spLocks noChangeArrowheads="1"/>
          </p:cNvSpPr>
          <p:nvPr/>
        </p:nvSpPr>
        <p:spPr bwMode="auto">
          <a:xfrm>
            <a:off x="52578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1" name="Oval 144"/>
          <p:cNvSpPr>
            <a:spLocks noChangeArrowheads="1"/>
          </p:cNvSpPr>
          <p:nvPr/>
        </p:nvSpPr>
        <p:spPr bwMode="auto">
          <a:xfrm>
            <a:off x="5257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2" name="Oval 145"/>
          <p:cNvSpPr>
            <a:spLocks noChangeArrowheads="1"/>
          </p:cNvSpPr>
          <p:nvPr/>
        </p:nvSpPr>
        <p:spPr bwMode="auto">
          <a:xfrm>
            <a:off x="5105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3" name="Oval 146"/>
          <p:cNvSpPr>
            <a:spLocks noChangeArrowheads="1"/>
          </p:cNvSpPr>
          <p:nvPr/>
        </p:nvSpPr>
        <p:spPr bwMode="auto">
          <a:xfrm>
            <a:off x="5105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4" name="Oval 153"/>
          <p:cNvSpPr>
            <a:spLocks noChangeArrowheads="1"/>
          </p:cNvSpPr>
          <p:nvPr/>
        </p:nvSpPr>
        <p:spPr bwMode="auto">
          <a:xfrm>
            <a:off x="4953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5" name="Oval 165"/>
          <p:cNvSpPr>
            <a:spLocks noChangeArrowheads="1"/>
          </p:cNvSpPr>
          <p:nvPr/>
        </p:nvSpPr>
        <p:spPr bwMode="auto">
          <a:xfrm>
            <a:off x="5410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6" name="Oval 167"/>
          <p:cNvSpPr>
            <a:spLocks noChangeArrowheads="1"/>
          </p:cNvSpPr>
          <p:nvPr/>
        </p:nvSpPr>
        <p:spPr bwMode="auto">
          <a:xfrm>
            <a:off x="5410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7" name="Oval 168"/>
          <p:cNvSpPr>
            <a:spLocks noChangeArrowheads="1"/>
          </p:cNvSpPr>
          <p:nvPr/>
        </p:nvSpPr>
        <p:spPr bwMode="auto">
          <a:xfrm>
            <a:off x="5105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8" name="Oval 140"/>
          <p:cNvSpPr>
            <a:spLocks noChangeArrowheads="1"/>
          </p:cNvSpPr>
          <p:nvPr/>
        </p:nvSpPr>
        <p:spPr bwMode="auto">
          <a:xfrm>
            <a:off x="5486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9" name="Oval 143"/>
          <p:cNvSpPr>
            <a:spLocks noChangeArrowheads="1"/>
          </p:cNvSpPr>
          <p:nvPr/>
        </p:nvSpPr>
        <p:spPr bwMode="auto">
          <a:xfrm>
            <a:off x="5410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7" name="Circular Arrow 836"/>
          <p:cNvSpPr/>
          <p:nvPr/>
        </p:nvSpPr>
        <p:spPr>
          <a:xfrm>
            <a:off x="5791200" y="2286000"/>
            <a:ext cx="1828800" cy="1143000"/>
          </a:xfrm>
          <a:prstGeom prst="circularArrow">
            <a:avLst>
              <a:gd name="adj1" fmla="val 9195"/>
              <a:gd name="adj2" fmla="val 1142319"/>
              <a:gd name="adj3" fmla="val 20513035"/>
              <a:gd name="adj4" fmla="val 10800000"/>
              <a:gd name="adj5" fmla="val 168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838" name="Circular Arrow 837"/>
          <p:cNvSpPr/>
          <p:nvPr/>
        </p:nvSpPr>
        <p:spPr>
          <a:xfrm flipH="1" flipV="1">
            <a:off x="5791200" y="3200400"/>
            <a:ext cx="1981200" cy="1295400"/>
          </a:xfrm>
          <a:prstGeom prst="circularArrow">
            <a:avLst>
              <a:gd name="adj1" fmla="val 9195"/>
              <a:gd name="adj2" fmla="val 1142319"/>
              <a:gd name="adj3" fmla="val 20513035"/>
              <a:gd name="adj4" fmla="val 10871274"/>
              <a:gd name="adj5" fmla="val 165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839" name="Rectangle 838"/>
          <p:cNvSpPr/>
          <p:nvPr/>
        </p:nvSpPr>
        <p:spPr>
          <a:xfrm>
            <a:off x="443992" y="1447800"/>
            <a:ext cx="25278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Statistica  descrittiva</a:t>
            </a:r>
          </a:p>
        </p:txBody>
      </p:sp>
      <p:sp>
        <p:nvSpPr>
          <p:cNvPr id="840" name="Rectangle 839"/>
          <p:cNvSpPr/>
          <p:nvPr/>
        </p:nvSpPr>
        <p:spPr>
          <a:xfrm>
            <a:off x="3886200" y="2209800"/>
            <a:ext cx="14571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Popolazione</a:t>
            </a:r>
            <a:endParaRPr lang="it-IT" sz="2000" dirty="0"/>
          </a:p>
        </p:txBody>
      </p:sp>
      <p:sp>
        <p:nvSpPr>
          <p:cNvPr id="841" name="Rectangle 840"/>
          <p:cNvSpPr/>
          <p:nvPr/>
        </p:nvSpPr>
        <p:spPr>
          <a:xfrm>
            <a:off x="7772400" y="3124200"/>
            <a:ext cx="12410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Campione</a:t>
            </a:r>
            <a:endParaRPr lang="it-IT" sz="2000" dirty="0"/>
          </a:p>
        </p:txBody>
      </p:sp>
      <p:sp>
        <p:nvSpPr>
          <p:cNvPr id="286" name="Oval 140"/>
          <p:cNvSpPr>
            <a:spLocks noChangeArrowheads="1"/>
          </p:cNvSpPr>
          <p:nvPr/>
        </p:nvSpPr>
        <p:spPr bwMode="auto">
          <a:xfrm>
            <a:off x="1828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8" name="Oval 142"/>
          <p:cNvSpPr>
            <a:spLocks noChangeArrowheads="1"/>
          </p:cNvSpPr>
          <p:nvPr/>
        </p:nvSpPr>
        <p:spPr bwMode="auto">
          <a:xfrm>
            <a:off x="17526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2" name="Oval 146"/>
          <p:cNvSpPr>
            <a:spLocks noChangeArrowheads="1"/>
          </p:cNvSpPr>
          <p:nvPr/>
        </p:nvSpPr>
        <p:spPr bwMode="auto">
          <a:xfrm>
            <a:off x="18288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4" name="Oval 155"/>
          <p:cNvSpPr>
            <a:spLocks noChangeArrowheads="1"/>
          </p:cNvSpPr>
          <p:nvPr/>
        </p:nvSpPr>
        <p:spPr bwMode="auto">
          <a:xfrm>
            <a:off x="1600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7" name="Oval 168"/>
          <p:cNvSpPr>
            <a:spLocks noChangeArrowheads="1"/>
          </p:cNvSpPr>
          <p:nvPr/>
        </p:nvSpPr>
        <p:spPr bwMode="auto">
          <a:xfrm>
            <a:off x="1828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8" name="Oval 141"/>
          <p:cNvSpPr>
            <a:spLocks noChangeArrowheads="1"/>
          </p:cNvSpPr>
          <p:nvPr/>
        </p:nvSpPr>
        <p:spPr bwMode="auto">
          <a:xfrm>
            <a:off x="14478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9" name="Oval 142"/>
          <p:cNvSpPr>
            <a:spLocks noChangeArrowheads="1"/>
          </p:cNvSpPr>
          <p:nvPr/>
        </p:nvSpPr>
        <p:spPr bwMode="auto">
          <a:xfrm>
            <a:off x="1447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0" name="Oval 143"/>
          <p:cNvSpPr>
            <a:spLocks noChangeArrowheads="1"/>
          </p:cNvSpPr>
          <p:nvPr/>
        </p:nvSpPr>
        <p:spPr bwMode="auto">
          <a:xfrm>
            <a:off x="1676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1" name="Oval 144"/>
          <p:cNvSpPr>
            <a:spLocks noChangeArrowheads="1"/>
          </p:cNvSpPr>
          <p:nvPr/>
        </p:nvSpPr>
        <p:spPr bwMode="auto">
          <a:xfrm>
            <a:off x="17526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2" name="Oval 145"/>
          <p:cNvSpPr>
            <a:spLocks noChangeArrowheads="1"/>
          </p:cNvSpPr>
          <p:nvPr/>
        </p:nvSpPr>
        <p:spPr bwMode="auto">
          <a:xfrm>
            <a:off x="1600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3" name="Oval 146"/>
          <p:cNvSpPr>
            <a:spLocks noChangeArrowheads="1"/>
          </p:cNvSpPr>
          <p:nvPr/>
        </p:nvSpPr>
        <p:spPr bwMode="auto">
          <a:xfrm>
            <a:off x="1600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4" name="Oval 153"/>
          <p:cNvSpPr>
            <a:spLocks noChangeArrowheads="1"/>
          </p:cNvSpPr>
          <p:nvPr/>
        </p:nvSpPr>
        <p:spPr bwMode="auto">
          <a:xfrm>
            <a:off x="1447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5" name="Oval 165"/>
          <p:cNvSpPr>
            <a:spLocks noChangeArrowheads="1"/>
          </p:cNvSpPr>
          <p:nvPr/>
        </p:nvSpPr>
        <p:spPr bwMode="auto">
          <a:xfrm>
            <a:off x="1905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6" name="Oval 167"/>
          <p:cNvSpPr>
            <a:spLocks noChangeArrowheads="1"/>
          </p:cNvSpPr>
          <p:nvPr/>
        </p:nvSpPr>
        <p:spPr bwMode="auto">
          <a:xfrm>
            <a:off x="1905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7" name="Oval 168"/>
          <p:cNvSpPr>
            <a:spLocks noChangeArrowheads="1"/>
          </p:cNvSpPr>
          <p:nvPr/>
        </p:nvSpPr>
        <p:spPr bwMode="auto">
          <a:xfrm>
            <a:off x="1524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9" name="Oval 142"/>
          <p:cNvSpPr>
            <a:spLocks noChangeArrowheads="1"/>
          </p:cNvSpPr>
          <p:nvPr/>
        </p:nvSpPr>
        <p:spPr bwMode="auto">
          <a:xfrm>
            <a:off x="1600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0" name="Oval 143"/>
          <p:cNvSpPr>
            <a:spLocks noChangeArrowheads="1"/>
          </p:cNvSpPr>
          <p:nvPr/>
        </p:nvSpPr>
        <p:spPr bwMode="auto">
          <a:xfrm>
            <a:off x="1828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1" name="Oval 144"/>
          <p:cNvSpPr>
            <a:spLocks noChangeArrowheads="1"/>
          </p:cNvSpPr>
          <p:nvPr/>
        </p:nvSpPr>
        <p:spPr bwMode="auto">
          <a:xfrm>
            <a:off x="18288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2" name="Oval 145"/>
          <p:cNvSpPr>
            <a:spLocks noChangeArrowheads="1"/>
          </p:cNvSpPr>
          <p:nvPr/>
        </p:nvSpPr>
        <p:spPr bwMode="auto">
          <a:xfrm>
            <a:off x="16764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3" name="Oval 146"/>
          <p:cNvSpPr>
            <a:spLocks noChangeArrowheads="1"/>
          </p:cNvSpPr>
          <p:nvPr/>
        </p:nvSpPr>
        <p:spPr bwMode="auto">
          <a:xfrm>
            <a:off x="1676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4" name="Oval 153"/>
          <p:cNvSpPr>
            <a:spLocks noChangeArrowheads="1"/>
          </p:cNvSpPr>
          <p:nvPr/>
        </p:nvSpPr>
        <p:spPr bwMode="auto">
          <a:xfrm>
            <a:off x="15240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7" name="Oval 168"/>
          <p:cNvSpPr>
            <a:spLocks noChangeArrowheads="1"/>
          </p:cNvSpPr>
          <p:nvPr/>
        </p:nvSpPr>
        <p:spPr bwMode="auto">
          <a:xfrm>
            <a:off x="1676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6" name="Oval 155"/>
          <p:cNvSpPr>
            <a:spLocks noChangeArrowheads="1"/>
          </p:cNvSpPr>
          <p:nvPr/>
        </p:nvSpPr>
        <p:spPr bwMode="auto">
          <a:xfrm>
            <a:off x="1981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9" name="Oval 142"/>
          <p:cNvSpPr>
            <a:spLocks noChangeArrowheads="1"/>
          </p:cNvSpPr>
          <p:nvPr/>
        </p:nvSpPr>
        <p:spPr bwMode="auto">
          <a:xfrm>
            <a:off x="1905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3" name="Oval 146"/>
          <p:cNvSpPr>
            <a:spLocks noChangeArrowheads="1"/>
          </p:cNvSpPr>
          <p:nvPr/>
        </p:nvSpPr>
        <p:spPr bwMode="auto">
          <a:xfrm>
            <a:off x="1981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4" name="Oval 153"/>
          <p:cNvSpPr>
            <a:spLocks noChangeArrowheads="1"/>
          </p:cNvSpPr>
          <p:nvPr/>
        </p:nvSpPr>
        <p:spPr bwMode="auto">
          <a:xfrm>
            <a:off x="12954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7" name="Oval 168"/>
          <p:cNvSpPr>
            <a:spLocks noChangeArrowheads="1"/>
          </p:cNvSpPr>
          <p:nvPr/>
        </p:nvSpPr>
        <p:spPr bwMode="auto">
          <a:xfrm>
            <a:off x="1905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1" name="Oval 141"/>
          <p:cNvSpPr>
            <a:spLocks noChangeArrowheads="1"/>
          </p:cNvSpPr>
          <p:nvPr/>
        </p:nvSpPr>
        <p:spPr bwMode="auto">
          <a:xfrm>
            <a:off x="1447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2" name="Oval 142"/>
          <p:cNvSpPr>
            <a:spLocks noChangeArrowheads="1"/>
          </p:cNvSpPr>
          <p:nvPr/>
        </p:nvSpPr>
        <p:spPr bwMode="auto">
          <a:xfrm>
            <a:off x="1600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3" name="Oval 143"/>
          <p:cNvSpPr>
            <a:spLocks noChangeArrowheads="1"/>
          </p:cNvSpPr>
          <p:nvPr/>
        </p:nvSpPr>
        <p:spPr bwMode="auto">
          <a:xfrm>
            <a:off x="1828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4" name="Oval 144"/>
          <p:cNvSpPr>
            <a:spLocks noChangeArrowheads="1"/>
          </p:cNvSpPr>
          <p:nvPr/>
        </p:nvSpPr>
        <p:spPr bwMode="auto">
          <a:xfrm>
            <a:off x="1828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5" name="Oval 145"/>
          <p:cNvSpPr>
            <a:spLocks noChangeArrowheads="1"/>
          </p:cNvSpPr>
          <p:nvPr/>
        </p:nvSpPr>
        <p:spPr bwMode="auto">
          <a:xfrm>
            <a:off x="1676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6" name="Oval 146"/>
          <p:cNvSpPr>
            <a:spLocks noChangeArrowheads="1"/>
          </p:cNvSpPr>
          <p:nvPr/>
        </p:nvSpPr>
        <p:spPr bwMode="auto">
          <a:xfrm>
            <a:off x="1676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7" name="Oval 153"/>
          <p:cNvSpPr>
            <a:spLocks noChangeArrowheads="1"/>
          </p:cNvSpPr>
          <p:nvPr/>
        </p:nvSpPr>
        <p:spPr bwMode="auto">
          <a:xfrm>
            <a:off x="1524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9" name="Oval 165"/>
          <p:cNvSpPr>
            <a:spLocks noChangeArrowheads="1"/>
          </p:cNvSpPr>
          <p:nvPr/>
        </p:nvSpPr>
        <p:spPr bwMode="auto">
          <a:xfrm>
            <a:off x="19812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0" name="Oval 167"/>
          <p:cNvSpPr>
            <a:spLocks noChangeArrowheads="1"/>
          </p:cNvSpPr>
          <p:nvPr/>
        </p:nvSpPr>
        <p:spPr bwMode="auto">
          <a:xfrm>
            <a:off x="1981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1" name="Oval 168"/>
          <p:cNvSpPr>
            <a:spLocks noChangeArrowheads="1"/>
          </p:cNvSpPr>
          <p:nvPr/>
        </p:nvSpPr>
        <p:spPr bwMode="auto">
          <a:xfrm>
            <a:off x="1676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2" name="Oval 141"/>
          <p:cNvSpPr>
            <a:spLocks noChangeArrowheads="1"/>
          </p:cNvSpPr>
          <p:nvPr/>
        </p:nvSpPr>
        <p:spPr bwMode="auto">
          <a:xfrm>
            <a:off x="1295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5" name="Oval 144"/>
          <p:cNvSpPr>
            <a:spLocks noChangeArrowheads="1"/>
          </p:cNvSpPr>
          <p:nvPr/>
        </p:nvSpPr>
        <p:spPr bwMode="auto">
          <a:xfrm>
            <a:off x="1600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6" name="Oval 145"/>
          <p:cNvSpPr>
            <a:spLocks noChangeArrowheads="1"/>
          </p:cNvSpPr>
          <p:nvPr/>
        </p:nvSpPr>
        <p:spPr bwMode="auto">
          <a:xfrm>
            <a:off x="14478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7" name="Oval 146"/>
          <p:cNvSpPr>
            <a:spLocks noChangeArrowheads="1"/>
          </p:cNvSpPr>
          <p:nvPr/>
        </p:nvSpPr>
        <p:spPr bwMode="auto">
          <a:xfrm>
            <a:off x="144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8" name="Oval 153"/>
          <p:cNvSpPr>
            <a:spLocks noChangeArrowheads="1"/>
          </p:cNvSpPr>
          <p:nvPr/>
        </p:nvSpPr>
        <p:spPr bwMode="auto">
          <a:xfrm>
            <a:off x="1295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9" name="Oval 165"/>
          <p:cNvSpPr>
            <a:spLocks noChangeArrowheads="1"/>
          </p:cNvSpPr>
          <p:nvPr/>
        </p:nvSpPr>
        <p:spPr bwMode="auto">
          <a:xfrm>
            <a:off x="17526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0" name="Oval 167"/>
          <p:cNvSpPr>
            <a:spLocks noChangeArrowheads="1"/>
          </p:cNvSpPr>
          <p:nvPr/>
        </p:nvSpPr>
        <p:spPr bwMode="auto">
          <a:xfrm>
            <a:off x="1752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2" name="Oval 141"/>
          <p:cNvSpPr>
            <a:spLocks noChangeArrowheads="1"/>
          </p:cNvSpPr>
          <p:nvPr/>
        </p:nvSpPr>
        <p:spPr bwMode="auto">
          <a:xfrm>
            <a:off x="1295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3" name="Oval 142"/>
          <p:cNvSpPr>
            <a:spLocks noChangeArrowheads="1"/>
          </p:cNvSpPr>
          <p:nvPr/>
        </p:nvSpPr>
        <p:spPr bwMode="auto">
          <a:xfrm>
            <a:off x="14478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4" name="Oval 143"/>
          <p:cNvSpPr>
            <a:spLocks noChangeArrowheads="1"/>
          </p:cNvSpPr>
          <p:nvPr/>
        </p:nvSpPr>
        <p:spPr bwMode="auto">
          <a:xfrm>
            <a:off x="16764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5" name="Oval 144"/>
          <p:cNvSpPr>
            <a:spLocks noChangeArrowheads="1"/>
          </p:cNvSpPr>
          <p:nvPr/>
        </p:nvSpPr>
        <p:spPr bwMode="auto">
          <a:xfrm>
            <a:off x="16764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6" name="Oval 145"/>
          <p:cNvSpPr>
            <a:spLocks noChangeArrowheads="1"/>
          </p:cNvSpPr>
          <p:nvPr/>
        </p:nvSpPr>
        <p:spPr bwMode="auto">
          <a:xfrm>
            <a:off x="1524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7" name="Oval 146"/>
          <p:cNvSpPr>
            <a:spLocks noChangeArrowheads="1"/>
          </p:cNvSpPr>
          <p:nvPr/>
        </p:nvSpPr>
        <p:spPr bwMode="auto">
          <a:xfrm>
            <a:off x="1524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8" name="Oval 153"/>
          <p:cNvSpPr>
            <a:spLocks noChangeArrowheads="1"/>
          </p:cNvSpPr>
          <p:nvPr/>
        </p:nvSpPr>
        <p:spPr bwMode="auto">
          <a:xfrm>
            <a:off x="1371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9" name="Oval 165"/>
          <p:cNvSpPr>
            <a:spLocks noChangeArrowheads="1"/>
          </p:cNvSpPr>
          <p:nvPr/>
        </p:nvSpPr>
        <p:spPr bwMode="auto">
          <a:xfrm>
            <a:off x="18288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0" name="Oval 167"/>
          <p:cNvSpPr>
            <a:spLocks noChangeArrowheads="1"/>
          </p:cNvSpPr>
          <p:nvPr/>
        </p:nvSpPr>
        <p:spPr bwMode="auto">
          <a:xfrm>
            <a:off x="1828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1" name="Oval 168"/>
          <p:cNvSpPr>
            <a:spLocks noChangeArrowheads="1"/>
          </p:cNvSpPr>
          <p:nvPr/>
        </p:nvSpPr>
        <p:spPr bwMode="auto">
          <a:xfrm>
            <a:off x="15240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3" name="Oval 141"/>
          <p:cNvSpPr>
            <a:spLocks noChangeArrowheads="1"/>
          </p:cNvSpPr>
          <p:nvPr/>
        </p:nvSpPr>
        <p:spPr bwMode="auto">
          <a:xfrm>
            <a:off x="1828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4" name="Oval 142"/>
          <p:cNvSpPr>
            <a:spLocks noChangeArrowheads="1"/>
          </p:cNvSpPr>
          <p:nvPr/>
        </p:nvSpPr>
        <p:spPr bwMode="auto">
          <a:xfrm>
            <a:off x="1981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6" name="Oval 144"/>
          <p:cNvSpPr>
            <a:spLocks noChangeArrowheads="1"/>
          </p:cNvSpPr>
          <p:nvPr/>
        </p:nvSpPr>
        <p:spPr bwMode="auto">
          <a:xfrm>
            <a:off x="2133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7" name="Oval 145"/>
          <p:cNvSpPr>
            <a:spLocks noChangeArrowheads="1"/>
          </p:cNvSpPr>
          <p:nvPr/>
        </p:nvSpPr>
        <p:spPr bwMode="auto">
          <a:xfrm>
            <a:off x="1981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8" name="Oval 146"/>
          <p:cNvSpPr>
            <a:spLocks noChangeArrowheads="1"/>
          </p:cNvSpPr>
          <p:nvPr/>
        </p:nvSpPr>
        <p:spPr bwMode="auto">
          <a:xfrm>
            <a:off x="2057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" name="Oval 153"/>
          <p:cNvSpPr>
            <a:spLocks noChangeArrowheads="1"/>
          </p:cNvSpPr>
          <p:nvPr/>
        </p:nvSpPr>
        <p:spPr bwMode="auto">
          <a:xfrm>
            <a:off x="18288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1" name="Oval 168"/>
          <p:cNvSpPr>
            <a:spLocks noChangeArrowheads="1"/>
          </p:cNvSpPr>
          <p:nvPr/>
        </p:nvSpPr>
        <p:spPr bwMode="auto">
          <a:xfrm>
            <a:off x="2057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2" name="Oval 141"/>
          <p:cNvSpPr>
            <a:spLocks noChangeArrowheads="1"/>
          </p:cNvSpPr>
          <p:nvPr/>
        </p:nvSpPr>
        <p:spPr bwMode="auto">
          <a:xfrm>
            <a:off x="1676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3" name="Oval 142"/>
          <p:cNvSpPr>
            <a:spLocks noChangeArrowheads="1"/>
          </p:cNvSpPr>
          <p:nvPr/>
        </p:nvSpPr>
        <p:spPr bwMode="auto">
          <a:xfrm>
            <a:off x="1752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4" name="Oval 143"/>
          <p:cNvSpPr>
            <a:spLocks noChangeArrowheads="1"/>
          </p:cNvSpPr>
          <p:nvPr/>
        </p:nvSpPr>
        <p:spPr bwMode="auto">
          <a:xfrm>
            <a:off x="1981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5" name="Oval 144"/>
          <p:cNvSpPr>
            <a:spLocks noChangeArrowheads="1"/>
          </p:cNvSpPr>
          <p:nvPr/>
        </p:nvSpPr>
        <p:spPr bwMode="auto">
          <a:xfrm>
            <a:off x="1981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6" name="Oval 145"/>
          <p:cNvSpPr>
            <a:spLocks noChangeArrowheads="1"/>
          </p:cNvSpPr>
          <p:nvPr/>
        </p:nvSpPr>
        <p:spPr bwMode="auto">
          <a:xfrm>
            <a:off x="1828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7" name="Oval 146"/>
          <p:cNvSpPr>
            <a:spLocks noChangeArrowheads="1"/>
          </p:cNvSpPr>
          <p:nvPr/>
        </p:nvSpPr>
        <p:spPr bwMode="auto">
          <a:xfrm>
            <a:off x="1828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8" name="Oval 153"/>
          <p:cNvSpPr>
            <a:spLocks noChangeArrowheads="1"/>
          </p:cNvSpPr>
          <p:nvPr/>
        </p:nvSpPr>
        <p:spPr bwMode="auto">
          <a:xfrm>
            <a:off x="11430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9" name="Oval 165"/>
          <p:cNvSpPr>
            <a:spLocks noChangeArrowheads="1"/>
          </p:cNvSpPr>
          <p:nvPr/>
        </p:nvSpPr>
        <p:spPr bwMode="auto">
          <a:xfrm>
            <a:off x="2133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2" name="Oval 141"/>
          <p:cNvSpPr>
            <a:spLocks noChangeArrowheads="1"/>
          </p:cNvSpPr>
          <p:nvPr/>
        </p:nvSpPr>
        <p:spPr bwMode="auto">
          <a:xfrm>
            <a:off x="1676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3" name="Oval 142"/>
          <p:cNvSpPr>
            <a:spLocks noChangeArrowheads="1"/>
          </p:cNvSpPr>
          <p:nvPr/>
        </p:nvSpPr>
        <p:spPr bwMode="auto">
          <a:xfrm>
            <a:off x="18288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4" name="Oval 143"/>
          <p:cNvSpPr>
            <a:spLocks noChangeArrowheads="1"/>
          </p:cNvSpPr>
          <p:nvPr/>
        </p:nvSpPr>
        <p:spPr bwMode="auto">
          <a:xfrm>
            <a:off x="2057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5" name="Oval 144"/>
          <p:cNvSpPr>
            <a:spLocks noChangeArrowheads="1"/>
          </p:cNvSpPr>
          <p:nvPr/>
        </p:nvSpPr>
        <p:spPr bwMode="auto">
          <a:xfrm>
            <a:off x="2057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6" name="Oval 145"/>
          <p:cNvSpPr>
            <a:spLocks noChangeArrowheads="1"/>
          </p:cNvSpPr>
          <p:nvPr/>
        </p:nvSpPr>
        <p:spPr bwMode="auto">
          <a:xfrm>
            <a:off x="1905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7" name="Oval 146"/>
          <p:cNvSpPr>
            <a:spLocks noChangeArrowheads="1"/>
          </p:cNvSpPr>
          <p:nvPr/>
        </p:nvSpPr>
        <p:spPr bwMode="auto">
          <a:xfrm>
            <a:off x="1905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8" name="Oval 153"/>
          <p:cNvSpPr>
            <a:spLocks noChangeArrowheads="1"/>
          </p:cNvSpPr>
          <p:nvPr/>
        </p:nvSpPr>
        <p:spPr bwMode="auto">
          <a:xfrm>
            <a:off x="17526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1" name="Oval 168"/>
          <p:cNvSpPr>
            <a:spLocks noChangeArrowheads="1"/>
          </p:cNvSpPr>
          <p:nvPr/>
        </p:nvSpPr>
        <p:spPr bwMode="auto">
          <a:xfrm>
            <a:off x="1905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4" name="Oval 140"/>
          <p:cNvSpPr>
            <a:spLocks noChangeArrowheads="1"/>
          </p:cNvSpPr>
          <p:nvPr/>
        </p:nvSpPr>
        <p:spPr bwMode="auto">
          <a:xfrm>
            <a:off x="14478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5" name="Oval 141"/>
          <p:cNvSpPr>
            <a:spLocks noChangeArrowheads="1"/>
          </p:cNvSpPr>
          <p:nvPr/>
        </p:nvSpPr>
        <p:spPr bwMode="auto">
          <a:xfrm>
            <a:off x="12192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6" name="Oval 142"/>
          <p:cNvSpPr>
            <a:spLocks noChangeArrowheads="1"/>
          </p:cNvSpPr>
          <p:nvPr/>
        </p:nvSpPr>
        <p:spPr bwMode="auto">
          <a:xfrm>
            <a:off x="1371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7" name="Oval 143"/>
          <p:cNvSpPr>
            <a:spLocks noChangeArrowheads="1"/>
          </p:cNvSpPr>
          <p:nvPr/>
        </p:nvSpPr>
        <p:spPr bwMode="auto">
          <a:xfrm>
            <a:off x="1600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8" name="Oval 144"/>
          <p:cNvSpPr>
            <a:spLocks noChangeArrowheads="1"/>
          </p:cNvSpPr>
          <p:nvPr/>
        </p:nvSpPr>
        <p:spPr bwMode="auto">
          <a:xfrm>
            <a:off x="16002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9" name="Oval 145"/>
          <p:cNvSpPr>
            <a:spLocks noChangeArrowheads="1"/>
          </p:cNvSpPr>
          <p:nvPr/>
        </p:nvSpPr>
        <p:spPr bwMode="auto">
          <a:xfrm>
            <a:off x="1447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0" name="Oval 146"/>
          <p:cNvSpPr>
            <a:spLocks noChangeArrowheads="1"/>
          </p:cNvSpPr>
          <p:nvPr/>
        </p:nvSpPr>
        <p:spPr bwMode="auto">
          <a:xfrm>
            <a:off x="1447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1" name="Oval 153"/>
          <p:cNvSpPr>
            <a:spLocks noChangeArrowheads="1"/>
          </p:cNvSpPr>
          <p:nvPr/>
        </p:nvSpPr>
        <p:spPr bwMode="auto">
          <a:xfrm>
            <a:off x="1295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2" name="Oval 155"/>
          <p:cNvSpPr>
            <a:spLocks noChangeArrowheads="1"/>
          </p:cNvSpPr>
          <p:nvPr/>
        </p:nvSpPr>
        <p:spPr bwMode="auto">
          <a:xfrm>
            <a:off x="1219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3" name="Oval 165"/>
          <p:cNvSpPr>
            <a:spLocks noChangeArrowheads="1"/>
          </p:cNvSpPr>
          <p:nvPr/>
        </p:nvSpPr>
        <p:spPr bwMode="auto">
          <a:xfrm>
            <a:off x="17526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4" name="Oval 167"/>
          <p:cNvSpPr>
            <a:spLocks noChangeArrowheads="1"/>
          </p:cNvSpPr>
          <p:nvPr/>
        </p:nvSpPr>
        <p:spPr bwMode="auto">
          <a:xfrm>
            <a:off x="1752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5" name="Oval 168"/>
          <p:cNvSpPr>
            <a:spLocks noChangeArrowheads="1"/>
          </p:cNvSpPr>
          <p:nvPr/>
        </p:nvSpPr>
        <p:spPr bwMode="auto">
          <a:xfrm>
            <a:off x="1447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8" name="Oval 143"/>
          <p:cNvSpPr>
            <a:spLocks noChangeArrowheads="1"/>
          </p:cNvSpPr>
          <p:nvPr/>
        </p:nvSpPr>
        <p:spPr bwMode="auto">
          <a:xfrm>
            <a:off x="12954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9" name="Oval 144"/>
          <p:cNvSpPr>
            <a:spLocks noChangeArrowheads="1"/>
          </p:cNvSpPr>
          <p:nvPr/>
        </p:nvSpPr>
        <p:spPr bwMode="auto">
          <a:xfrm>
            <a:off x="13716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0" name="Oval 145"/>
          <p:cNvSpPr>
            <a:spLocks noChangeArrowheads="1"/>
          </p:cNvSpPr>
          <p:nvPr/>
        </p:nvSpPr>
        <p:spPr bwMode="auto">
          <a:xfrm>
            <a:off x="1219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1" name="Oval 146"/>
          <p:cNvSpPr>
            <a:spLocks noChangeArrowheads="1"/>
          </p:cNvSpPr>
          <p:nvPr/>
        </p:nvSpPr>
        <p:spPr bwMode="auto">
          <a:xfrm>
            <a:off x="1219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3" name="Oval 165"/>
          <p:cNvSpPr>
            <a:spLocks noChangeArrowheads="1"/>
          </p:cNvSpPr>
          <p:nvPr/>
        </p:nvSpPr>
        <p:spPr bwMode="auto">
          <a:xfrm>
            <a:off x="15240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4" name="Oval 167"/>
          <p:cNvSpPr>
            <a:spLocks noChangeArrowheads="1"/>
          </p:cNvSpPr>
          <p:nvPr/>
        </p:nvSpPr>
        <p:spPr bwMode="auto">
          <a:xfrm>
            <a:off x="1524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5" name="Oval 168"/>
          <p:cNvSpPr>
            <a:spLocks noChangeArrowheads="1"/>
          </p:cNvSpPr>
          <p:nvPr/>
        </p:nvSpPr>
        <p:spPr bwMode="auto">
          <a:xfrm>
            <a:off x="1143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7" name="Oval 142"/>
          <p:cNvSpPr>
            <a:spLocks noChangeArrowheads="1"/>
          </p:cNvSpPr>
          <p:nvPr/>
        </p:nvSpPr>
        <p:spPr bwMode="auto">
          <a:xfrm>
            <a:off x="1219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8" name="Oval 143"/>
          <p:cNvSpPr>
            <a:spLocks noChangeArrowheads="1"/>
          </p:cNvSpPr>
          <p:nvPr/>
        </p:nvSpPr>
        <p:spPr bwMode="auto">
          <a:xfrm>
            <a:off x="14478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9" name="Oval 144"/>
          <p:cNvSpPr>
            <a:spLocks noChangeArrowheads="1"/>
          </p:cNvSpPr>
          <p:nvPr/>
        </p:nvSpPr>
        <p:spPr bwMode="auto">
          <a:xfrm>
            <a:off x="14478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0" name="Oval 145"/>
          <p:cNvSpPr>
            <a:spLocks noChangeArrowheads="1"/>
          </p:cNvSpPr>
          <p:nvPr/>
        </p:nvSpPr>
        <p:spPr bwMode="auto">
          <a:xfrm>
            <a:off x="1295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1" name="Oval 146"/>
          <p:cNvSpPr>
            <a:spLocks noChangeArrowheads="1"/>
          </p:cNvSpPr>
          <p:nvPr/>
        </p:nvSpPr>
        <p:spPr bwMode="auto">
          <a:xfrm>
            <a:off x="12954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2" name="Oval 153"/>
          <p:cNvSpPr>
            <a:spLocks noChangeArrowheads="1"/>
          </p:cNvSpPr>
          <p:nvPr/>
        </p:nvSpPr>
        <p:spPr bwMode="auto">
          <a:xfrm>
            <a:off x="11430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3" name="Oval 165"/>
          <p:cNvSpPr>
            <a:spLocks noChangeArrowheads="1"/>
          </p:cNvSpPr>
          <p:nvPr/>
        </p:nvSpPr>
        <p:spPr bwMode="auto">
          <a:xfrm>
            <a:off x="1600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4" name="Oval 167"/>
          <p:cNvSpPr>
            <a:spLocks noChangeArrowheads="1"/>
          </p:cNvSpPr>
          <p:nvPr/>
        </p:nvSpPr>
        <p:spPr bwMode="auto">
          <a:xfrm>
            <a:off x="1600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5" name="Oval 168"/>
          <p:cNvSpPr>
            <a:spLocks noChangeArrowheads="1"/>
          </p:cNvSpPr>
          <p:nvPr/>
        </p:nvSpPr>
        <p:spPr bwMode="auto">
          <a:xfrm>
            <a:off x="1295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6" name="Oval 140"/>
          <p:cNvSpPr>
            <a:spLocks noChangeArrowheads="1"/>
          </p:cNvSpPr>
          <p:nvPr/>
        </p:nvSpPr>
        <p:spPr bwMode="auto">
          <a:xfrm>
            <a:off x="18288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8" name="Oval 142"/>
          <p:cNvSpPr>
            <a:spLocks noChangeArrowheads="1"/>
          </p:cNvSpPr>
          <p:nvPr/>
        </p:nvSpPr>
        <p:spPr bwMode="auto">
          <a:xfrm>
            <a:off x="17526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9" name="Oval 143"/>
          <p:cNvSpPr>
            <a:spLocks noChangeArrowheads="1"/>
          </p:cNvSpPr>
          <p:nvPr/>
        </p:nvSpPr>
        <p:spPr bwMode="auto">
          <a:xfrm>
            <a:off x="1981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0" name="Oval 144"/>
          <p:cNvSpPr>
            <a:spLocks noChangeArrowheads="1"/>
          </p:cNvSpPr>
          <p:nvPr/>
        </p:nvSpPr>
        <p:spPr bwMode="auto">
          <a:xfrm>
            <a:off x="19050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1" name="Oval 145"/>
          <p:cNvSpPr>
            <a:spLocks noChangeArrowheads="1"/>
          </p:cNvSpPr>
          <p:nvPr/>
        </p:nvSpPr>
        <p:spPr bwMode="auto">
          <a:xfrm>
            <a:off x="17526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2" name="Oval 146"/>
          <p:cNvSpPr>
            <a:spLocks noChangeArrowheads="1"/>
          </p:cNvSpPr>
          <p:nvPr/>
        </p:nvSpPr>
        <p:spPr bwMode="auto">
          <a:xfrm>
            <a:off x="1828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3" name="Oval 153"/>
          <p:cNvSpPr>
            <a:spLocks noChangeArrowheads="1"/>
          </p:cNvSpPr>
          <p:nvPr/>
        </p:nvSpPr>
        <p:spPr bwMode="auto">
          <a:xfrm>
            <a:off x="1600200" y="2895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4" name="Oval 155"/>
          <p:cNvSpPr>
            <a:spLocks noChangeArrowheads="1"/>
          </p:cNvSpPr>
          <p:nvPr/>
        </p:nvSpPr>
        <p:spPr bwMode="auto">
          <a:xfrm>
            <a:off x="16002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5" name="Oval 168"/>
          <p:cNvSpPr>
            <a:spLocks noChangeArrowheads="1"/>
          </p:cNvSpPr>
          <p:nvPr/>
        </p:nvSpPr>
        <p:spPr bwMode="auto">
          <a:xfrm>
            <a:off x="1828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6" name="Oval 141"/>
          <p:cNvSpPr>
            <a:spLocks noChangeArrowheads="1"/>
          </p:cNvSpPr>
          <p:nvPr/>
        </p:nvSpPr>
        <p:spPr bwMode="auto">
          <a:xfrm>
            <a:off x="1447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7" name="Oval 142"/>
          <p:cNvSpPr>
            <a:spLocks noChangeArrowheads="1"/>
          </p:cNvSpPr>
          <p:nvPr/>
        </p:nvSpPr>
        <p:spPr bwMode="auto">
          <a:xfrm>
            <a:off x="15240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8" name="Oval 143"/>
          <p:cNvSpPr>
            <a:spLocks noChangeArrowheads="1"/>
          </p:cNvSpPr>
          <p:nvPr/>
        </p:nvSpPr>
        <p:spPr bwMode="auto">
          <a:xfrm>
            <a:off x="17526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9" name="Oval 144"/>
          <p:cNvSpPr>
            <a:spLocks noChangeArrowheads="1"/>
          </p:cNvSpPr>
          <p:nvPr/>
        </p:nvSpPr>
        <p:spPr bwMode="auto">
          <a:xfrm>
            <a:off x="1752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0" name="Oval 145"/>
          <p:cNvSpPr>
            <a:spLocks noChangeArrowheads="1"/>
          </p:cNvSpPr>
          <p:nvPr/>
        </p:nvSpPr>
        <p:spPr bwMode="auto">
          <a:xfrm>
            <a:off x="1600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1" name="Oval 146"/>
          <p:cNvSpPr>
            <a:spLocks noChangeArrowheads="1"/>
          </p:cNvSpPr>
          <p:nvPr/>
        </p:nvSpPr>
        <p:spPr bwMode="auto">
          <a:xfrm>
            <a:off x="16002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3" name="Oval 165"/>
          <p:cNvSpPr>
            <a:spLocks noChangeArrowheads="1"/>
          </p:cNvSpPr>
          <p:nvPr/>
        </p:nvSpPr>
        <p:spPr bwMode="auto">
          <a:xfrm>
            <a:off x="19050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4" name="Oval 167"/>
          <p:cNvSpPr>
            <a:spLocks noChangeArrowheads="1"/>
          </p:cNvSpPr>
          <p:nvPr/>
        </p:nvSpPr>
        <p:spPr bwMode="auto">
          <a:xfrm>
            <a:off x="19050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5" name="Oval 168"/>
          <p:cNvSpPr>
            <a:spLocks noChangeArrowheads="1"/>
          </p:cNvSpPr>
          <p:nvPr/>
        </p:nvSpPr>
        <p:spPr bwMode="auto">
          <a:xfrm>
            <a:off x="1524000" y="3352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6" name="Oval 141"/>
          <p:cNvSpPr>
            <a:spLocks noChangeArrowheads="1"/>
          </p:cNvSpPr>
          <p:nvPr/>
        </p:nvSpPr>
        <p:spPr bwMode="auto">
          <a:xfrm>
            <a:off x="14478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7" name="Oval 142"/>
          <p:cNvSpPr>
            <a:spLocks noChangeArrowheads="1"/>
          </p:cNvSpPr>
          <p:nvPr/>
        </p:nvSpPr>
        <p:spPr bwMode="auto">
          <a:xfrm>
            <a:off x="1600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8" name="Oval 143"/>
          <p:cNvSpPr>
            <a:spLocks noChangeArrowheads="1"/>
          </p:cNvSpPr>
          <p:nvPr/>
        </p:nvSpPr>
        <p:spPr bwMode="auto">
          <a:xfrm>
            <a:off x="18288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9" name="Oval 144"/>
          <p:cNvSpPr>
            <a:spLocks noChangeArrowheads="1"/>
          </p:cNvSpPr>
          <p:nvPr/>
        </p:nvSpPr>
        <p:spPr bwMode="auto">
          <a:xfrm>
            <a:off x="18288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0" name="Oval 145"/>
          <p:cNvSpPr>
            <a:spLocks noChangeArrowheads="1"/>
          </p:cNvSpPr>
          <p:nvPr/>
        </p:nvSpPr>
        <p:spPr bwMode="auto">
          <a:xfrm>
            <a:off x="16764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1" name="Oval 146"/>
          <p:cNvSpPr>
            <a:spLocks noChangeArrowheads="1"/>
          </p:cNvSpPr>
          <p:nvPr/>
        </p:nvSpPr>
        <p:spPr bwMode="auto">
          <a:xfrm>
            <a:off x="16764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2" name="Oval 153"/>
          <p:cNvSpPr>
            <a:spLocks noChangeArrowheads="1"/>
          </p:cNvSpPr>
          <p:nvPr/>
        </p:nvSpPr>
        <p:spPr bwMode="auto">
          <a:xfrm>
            <a:off x="1524000" y="2971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4" name="Oval 167"/>
          <p:cNvSpPr>
            <a:spLocks noChangeArrowheads="1"/>
          </p:cNvSpPr>
          <p:nvPr/>
        </p:nvSpPr>
        <p:spPr bwMode="auto">
          <a:xfrm>
            <a:off x="1981200" y="3048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5" name="Oval 168"/>
          <p:cNvSpPr>
            <a:spLocks noChangeArrowheads="1"/>
          </p:cNvSpPr>
          <p:nvPr/>
        </p:nvSpPr>
        <p:spPr bwMode="auto">
          <a:xfrm>
            <a:off x="16764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6" name="Oval 140"/>
          <p:cNvSpPr>
            <a:spLocks noChangeArrowheads="1"/>
          </p:cNvSpPr>
          <p:nvPr/>
        </p:nvSpPr>
        <p:spPr bwMode="auto">
          <a:xfrm>
            <a:off x="2057400" y="3276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7" name="Oval 143"/>
          <p:cNvSpPr>
            <a:spLocks noChangeArrowheads="1"/>
          </p:cNvSpPr>
          <p:nvPr/>
        </p:nvSpPr>
        <p:spPr bwMode="auto">
          <a:xfrm>
            <a:off x="1981200" y="3200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cxnSp>
        <p:nvCxnSpPr>
          <p:cNvPr id="479" name="Straight Connector 478"/>
          <p:cNvCxnSpPr/>
          <p:nvPr/>
        </p:nvCxnSpPr>
        <p:spPr>
          <a:xfrm>
            <a:off x="3657600" y="1676400"/>
            <a:ext cx="0" cy="45720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0" name="Rectangle 192"/>
          <p:cNvSpPr>
            <a:spLocks noChangeArrowheads="1"/>
          </p:cNvSpPr>
          <p:nvPr/>
        </p:nvSpPr>
        <p:spPr bwMode="auto">
          <a:xfrm>
            <a:off x="4038600" y="4692135"/>
            <a:ext cx="441960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it-IT" sz="2400" dirty="0" smtClean="0">
                <a:solidFill>
                  <a:srgbClr val="0000CC"/>
                </a:solidFill>
              </a:rPr>
              <a:t>La statistica inferenziale permette di testare delle ipotesi sulla popolazione a partire da dati sul campione</a:t>
            </a:r>
          </a:p>
        </p:txBody>
      </p:sp>
      <p:sp>
        <p:nvSpPr>
          <p:cNvPr id="481" name="Rectangle 480"/>
          <p:cNvSpPr/>
          <p:nvPr/>
        </p:nvSpPr>
        <p:spPr>
          <a:xfrm>
            <a:off x="76200" y="4724400"/>
            <a:ext cx="350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srgbClr val="0000CC"/>
                </a:solidFill>
              </a:rPr>
              <a:t>Metodi statistici usati per sintetizzare o descrivere un insieme di dati </a:t>
            </a:r>
            <a:endParaRPr lang="sv-SE" sz="2400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533400" y="226547"/>
            <a:ext cx="41329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Statistica: Concetti generali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8600" y="1295400"/>
            <a:ext cx="86185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it-IT" sz="2400" b="1" dirty="0" smtClean="0">
                <a:solidFill>
                  <a:srgbClr val="0000CC"/>
                </a:solidFill>
              </a:rPr>
              <a:t>La STATISTICA descrittiva</a:t>
            </a:r>
          </a:p>
        </p:txBody>
      </p:sp>
      <p:sp>
        <p:nvSpPr>
          <p:cNvPr id="146" name="Oval 140"/>
          <p:cNvSpPr>
            <a:spLocks noChangeArrowheads="1"/>
          </p:cNvSpPr>
          <p:nvPr/>
        </p:nvSpPr>
        <p:spPr bwMode="auto">
          <a:xfrm>
            <a:off x="1431758" y="3657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7" name="Oval 141"/>
          <p:cNvSpPr>
            <a:spLocks noChangeArrowheads="1"/>
          </p:cNvSpPr>
          <p:nvPr/>
        </p:nvSpPr>
        <p:spPr bwMode="auto">
          <a:xfrm>
            <a:off x="1203158" y="3048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8" name="Oval 142"/>
          <p:cNvSpPr>
            <a:spLocks noChangeArrowheads="1"/>
          </p:cNvSpPr>
          <p:nvPr/>
        </p:nvSpPr>
        <p:spPr bwMode="auto">
          <a:xfrm>
            <a:off x="13555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49" name="Oval 143"/>
          <p:cNvSpPr>
            <a:spLocks noChangeArrowheads="1"/>
          </p:cNvSpPr>
          <p:nvPr/>
        </p:nvSpPr>
        <p:spPr bwMode="auto">
          <a:xfrm>
            <a:off x="15841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0" name="Oval 144"/>
          <p:cNvSpPr>
            <a:spLocks noChangeArrowheads="1"/>
          </p:cNvSpPr>
          <p:nvPr/>
        </p:nvSpPr>
        <p:spPr bwMode="auto">
          <a:xfrm>
            <a:off x="15841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1" name="Oval 145"/>
          <p:cNvSpPr>
            <a:spLocks noChangeArrowheads="1"/>
          </p:cNvSpPr>
          <p:nvPr/>
        </p:nvSpPr>
        <p:spPr bwMode="auto">
          <a:xfrm>
            <a:off x="14317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2" name="Oval 146"/>
          <p:cNvSpPr>
            <a:spLocks noChangeArrowheads="1"/>
          </p:cNvSpPr>
          <p:nvPr/>
        </p:nvSpPr>
        <p:spPr bwMode="auto">
          <a:xfrm>
            <a:off x="14317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3" name="Oval 153"/>
          <p:cNvSpPr>
            <a:spLocks noChangeArrowheads="1"/>
          </p:cNvSpPr>
          <p:nvPr/>
        </p:nvSpPr>
        <p:spPr bwMode="auto">
          <a:xfrm>
            <a:off x="12793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4" name="Oval 155"/>
          <p:cNvSpPr>
            <a:spLocks noChangeArrowheads="1"/>
          </p:cNvSpPr>
          <p:nvPr/>
        </p:nvSpPr>
        <p:spPr bwMode="auto">
          <a:xfrm>
            <a:off x="1203158" y="3733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5" name="Oval 165"/>
          <p:cNvSpPr>
            <a:spLocks noChangeArrowheads="1"/>
          </p:cNvSpPr>
          <p:nvPr/>
        </p:nvSpPr>
        <p:spPr bwMode="auto">
          <a:xfrm>
            <a:off x="17365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6" name="Oval 167"/>
          <p:cNvSpPr>
            <a:spLocks noChangeArrowheads="1"/>
          </p:cNvSpPr>
          <p:nvPr/>
        </p:nvSpPr>
        <p:spPr bwMode="auto">
          <a:xfrm>
            <a:off x="17365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7" name="Oval 168"/>
          <p:cNvSpPr>
            <a:spLocks noChangeArrowheads="1"/>
          </p:cNvSpPr>
          <p:nvPr/>
        </p:nvSpPr>
        <p:spPr bwMode="auto">
          <a:xfrm>
            <a:off x="1431758" y="3429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8" name="Oval 141"/>
          <p:cNvSpPr>
            <a:spLocks noChangeArrowheads="1"/>
          </p:cNvSpPr>
          <p:nvPr/>
        </p:nvSpPr>
        <p:spPr bwMode="auto">
          <a:xfrm>
            <a:off x="10507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59" name="Oval 142"/>
          <p:cNvSpPr>
            <a:spLocks noChangeArrowheads="1"/>
          </p:cNvSpPr>
          <p:nvPr/>
        </p:nvSpPr>
        <p:spPr bwMode="auto">
          <a:xfrm>
            <a:off x="1050758" y="3581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0" name="Oval 143"/>
          <p:cNvSpPr>
            <a:spLocks noChangeArrowheads="1"/>
          </p:cNvSpPr>
          <p:nvPr/>
        </p:nvSpPr>
        <p:spPr bwMode="auto">
          <a:xfrm>
            <a:off x="1279358" y="3581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1" name="Oval 144"/>
          <p:cNvSpPr>
            <a:spLocks noChangeArrowheads="1"/>
          </p:cNvSpPr>
          <p:nvPr/>
        </p:nvSpPr>
        <p:spPr bwMode="auto">
          <a:xfrm>
            <a:off x="1355558" y="3429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2" name="Oval 145"/>
          <p:cNvSpPr>
            <a:spLocks noChangeArrowheads="1"/>
          </p:cNvSpPr>
          <p:nvPr/>
        </p:nvSpPr>
        <p:spPr bwMode="auto">
          <a:xfrm>
            <a:off x="1203158" y="3429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3" name="Oval 146"/>
          <p:cNvSpPr>
            <a:spLocks noChangeArrowheads="1"/>
          </p:cNvSpPr>
          <p:nvPr/>
        </p:nvSpPr>
        <p:spPr bwMode="auto">
          <a:xfrm>
            <a:off x="1203158" y="3505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4" name="Oval 153"/>
          <p:cNvSpPr>
            <a:spLocks noChangeArrowheads="1"/>
          </p:cNvSpPr>
          <p:nvPr/>
        </p:nvSpPr>
        <p:spPr bwMode="auto">
          <a:xfrm>
            <a:off x="1050758" y="3429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5" name="Oval 165"/>
          <p:cNvSpPr>
            <a:spLocks noChangeArrowheads="1"/>
          </p:cNvSpPr>
          <p:nvPr/>
        </p:nvSpPr>
        <p:spPr bwMode="auto">
          <a:xfrm>
            <a:off x="1507958" y="3429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6" name="Oval 167"/>
          <p:cNvSpPr>
            <a:spLocks noChangeArrowheads="1"/>
          </p:cNvSpPr>
          <p:nvPr/>
        </p:nvSpPr>
        <p:spPr bwMode="auto">
          <a:xfrm>
            <a:off x="1507958" y="3505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7" name="Oval 168"/>
          <p:cNvSpPr>
            <a:spLocks noChangeArrowheads="1"/>
          </p:cNvSpPr>
          <p:nvPr/>
        </p:nvSpPr>
        <p:spPr bwMode="auto">
          <a:xfrm>
            <a:off x="1126958" y="3657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8" name="Oval 141"/>
          <p:cNvSpPr>
            <a:spLocks noChangeArrowheads="1"/>
          </p:cNvSpPr>
          <p:nvPr/>
        </p:nvSpPr>
        <p:spPr bwMode="auto">
          <a:xfrm>
            <a:off x="1050758" y="3124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69" name="Oval 142"/>
          <p:cNvSpPr>
            <a:spLocks noChangeArrowheads="1"/>
          </p:cNvSpPr>
          <p:nvPr/>
        </p:nvSpPr>
        <p:spPr bwMode="auto">
          <a:xfrm>
            <a:off x="1203158" y="3429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0" name="Oval 143"/>
          <p:cNvSpPr>
            <a:spLocks noChangeArrowheads="1"/>
          </p:cNvSpPr>
          <p:nvPr/>
        </p:nvSpPr>
        <p:spPr bwMode="auto">
          <a:xfrm>
            <a:off x="1431758" y="3429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1" name="Oval 144"/>
          <p:cNvSpPr>
            <a:spLocks noChangeArrowheads="1"/>
          </p:cNvSpPr>
          <p:nvPr/>
        </p:nvSpPr>
        <p:spPr bwMode="auto">
          <a:xfrm>
            <a:off x="14317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2" name="Oval 145"/>
          <p:cNvSpPr>
            <a:spLocks noChangeArrowheads="1"/>
          </p:cNvSpPr>
          <p:nvPr/>
        </p:nvSpPr>
        <p:spPr bwMode="auto">
          <a:xfrm>
            <a:off x="12793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3" name="Oval 146"/>
          <p:cNvSpPr>
            <a:spLocks noChangeArrowheads="1"/>
          </p:cNvSpPr>
          <p:nvPr/>
        </p:nvSpPr>
        <p:spPr bwMode="auto">
          <a:xfrm>
            <a:off x="12793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4" name="Oval 153"/>
          <p:cNvSpPr>
            <a:spLocks noChangeArrowheads="1"/>
          </p:cNvSpPr>
          <p:nvPr/>
        </p:nvSpPr>
        <p:spPr bwMode="auto">
          <a:xfrm>
            <a:off x="11269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5" name="Oval 165"/>
          <p:cNvSpPr>
            <a:spLocks noChangeArrowheads="1"/>
          </p:cNvSpPr>
          <p:nvPr/>
        </p:nvSpPr>
        <p:spPr bwMode="auto">
          <a:xfrm>
            <a:off x="15841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6" name="Oval 167"/>
          <p:cNvSpPr>
            <a:spLocks noChangeArrowheads="1"/>
          </p:cNvSpPr>
          <p:nvPr/>
        </p:nvSpPr>
        <p:spPr bwMode="auto">
          <a:xfrm>
            <a:off x="15841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7" name="Oval 168"/>
          <p:cNvSpPr>
            <a:spLocks noChangeArrowheads="1"/>
          </p:cNvSpPr>
          <p:nvPr/>
        </p:nvSpPr>
        <p:spPr bwMode="auto">
          <a:xfrm>
            <a:off x="1279358" y="3505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8" name="Oval 140"/>
          <p:cNvSpPr>
            <a:spLocks noChangeArrowheads="1"/>
          </p:cNvSpPr>
          <p:nvPr/>
        </p:nvSpPr>
        <p:spPr bwMode="auto">
          <a:xfrm>
            <a:off x="1812758" y="3581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79" name="Oval 141"/>
          <p:cNvSpPr>
            <a:spLocks noChangeArrowheads="1"/>
          </p:cNvSpPr>
          <p:nvPr/>
        </p:nvSpPr>
        <p:spPr bwMode="auto">
          <a:xfrm>
            <a:off x="1447800" y="30353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0" name="Oval 142"/>
          <p:cNvSpPr>
            <a:spLocks noChangeArrowheads="1"/>
          </p:cNvSpPr>
          <p:nvPr/>
        </p:nvSpPr>
        <p:spPr bwMode="auto">
          <a:xfrm>
            <a:off x="17365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1" name="Oval 143"/>
          <p:cNvSpPr>
            <a:spLocks noChangeArrowheads="1"/>
          </p:cNvSpPr>
          <p:nvPr/>
        </p:nvSpPr>
        <p:spPr bwMode="auto">
          <a:xfrm>
            <a:off x="19651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2" name="Oval 144"/>
          <p:cNvSpPr>
            <a:spLocks noChangeArrowheads="1"/>
          </p:cNvSpPr>
          <p:nvPr/>
        </p:nvSpPr>
        <p:spPr bwMode="auto">
          <a:xfrm>
            <a:off x="1888958" y="3124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3" name="Oval 145"/>
          <p:cNvSpPr>
            <a:spLocks noChangeArrowheads="1"/>
          </p:cNvSpPr>
          <p:nvPr/>
        </p:nvSpPr>
        <p:spPr bwMode="auto">
          <a:xfrm>
            <a:off x="1736558" y="3124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4" name="Oval 146"/>
          <p:cNvSpPr>
            <a:spLocks noChangeArrowheads="1"/>
          </p:cNvSpPr>
          <p:nvPr/>
        </p:nvSpPr>
        <p:spPr bwMode="auto">
          <a:xfrm>
            <a:off x="18127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5" name="Oval 153"/>
          <p:cNvSpPr>
            <a:spLocks noChangeArrowheads="1"/>
          </p:cNvSpPr>
          <p:nvPr/>
        </p:nvSpPr>
        <p:spPr bwMode="auto">
          <a:xfrm>
            <a:off x="1584158" y="3124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6" name="Oval 155"/>
          <p:cNvSpPr>
            <a:spLocks noChangeArrowheads="1"/>
          </p:cNvSpPr>
          <p:nvPr/>
        </p:nvSpPr>
        <p:spPr bwMode="auto">
          <a:xfrm>
            <a:off x="1584158" y="3657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7" name="Oval 168"/>
          <p:cNvSpPr>
            <a:spLocks noChangeArrowheads="1"/>
          </p:cNvSpPr>
          <p:nvPr/>
        </p:nvSpPr>
        <p:spPr bwMode="auto">
          <a:xfrm>
            <a:off x="18127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8" name="Oval 141"/>
          <p:cNvSpPr>
            <a:spLocks noChangeArrowheads="1"/>
          </p:cNvSpPr>
          <p:nvPr/>
        </p:nvSpPr>
        <p:spPr bwMode="auto">
          <a:xfrm>
            <a:off x="14317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89" name="Oval 142"/>
          <p:cNvSpPr>
            <a:spLocks noChangeArrowheads="1"/>
          </p:cNvSpPr>
          <p:nvPr/>
        </p:nvSpPr>
        <p:spPr bwMode="auto">
          <a:xfrm>
            <a:off x="1507958" y="3505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0" name="Oval 143"/>
          <p:cNvSpPr>
            <a:spLocks noChangeArrowheads="1"/>
          </p:cNvSpPr>
          <p:nvPr/>
        </p:nvSpPr>
        <p:spPr bwMode="auto">
          <a:xfrm>
            <a:off x="1736558" y="3505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1" name="Oval 144"/>
          <p:cNvSpPr>
            <a:spLocks noChangeArrowheads="1"/>
          </p:cNvSpPr>
          <p:nvPr/>
        </p:nvSpPr>
        <p:spPr bwMode="auto">
          <a:xfrm>
            <a:off x="17365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2" name="Oval 145"/>
          <p:cNvSpPr>
            <a:spLocks noChangeArrowheads="1"/>
          </p:cNvSpPr>
          <p:nvPr/>
        </p:nvSpPr>
        <p:spPr bwMode="auto">
          <a:xfrm>
            <a:off x="15841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3" name="Oval 146"/>
          <p:cNvSpPr>
            <a:spLocks noChangeArrowheads="1"/>
          </p:cNvSpPr>
          <p:nvPr/>
        </p:nvSpPr>
        <p:spPr bwMode="auto">
          <a:xfrm>
            <a:off x="1584158" y="3505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4" name="Oval 153"/>
          <p:cNvSpPr>
            <a:spLocks noChangeArrowheads="1"/>
          </p:cNvSpPr>
          <p:nvPr/>
        </p:nvSpPr>
        <p:spPr bwMode="auto">
          <a:xfrm>
            <a:off x="8983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5" name="Oval 165"/>
          <p:cNvSpPr>
            <a:spLocks noChangeArrowheads="1"/>
          </p:cNvSpPr>
          <p:nvPr/>
        </p:nvSpPr>
        <p:spPr bwMode="auto">
          <a:xfrm>
            <a:off x="18889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7" name="Oval 168"/>
          <p:cNvSpPr>
            <a:spLocks noChangeArrowheads="1"/>
          </p:cNvSpPr>
          <p:nvPr/>
        </p:nvSpPr>
        <p:spPr bwMode="auto">
          <a:xfrm>
            <a:off x="1507958" y="3581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8" name="Oval 141"/>
          <p:cNvSpPr>
            <a:spLocks noChangeArrowheads="1"/>
          </p:cNvSpPr>
          <p:nvPr/>
        </p:nvSpPr>
        <p:spPr bwMode="auto">
          <a:xfrm>
            <a:off x="1431758" y="3048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99" name="Oval 142"/>
          <p:cNvSpPr>
            <a:spLocks noChangeArrowheads="1"/>
          </p:cNvSpPr>
          <p:nvPr/>
        </p:nvSpPr>
        <p:spPr bwMode="auto">
          <a:xfrm>
            <a:off x="15841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0" name="Oval 143"/>
          <p:cNvSpPr>
            <a:spLocks noChangeArrowheads="1"/>
          </p:cNvSpPr>
          <p:nvPr/>
        </p:nvSpPr>
        <p:spPr bwMode="auto">
          <a:xfrm>
            <a:off x="1812758" y="3352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1" name="Oval 144"/>
          <p:cNvSpPr>
            <a:spLocks noChangeArrowheads="1"/>
          </p:cNvSpPr>
          <p:nvPr/>
        </p:nvSpPr>
        <p:spPr bwMode="auto">
          <a:xfrm>
            <a:off x="18127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2" name="Oval 145"/>
          <p:cNvSpPr>
            <a:spLocks noChangeArrowheads="1"/>
          </p:cNvSpPr>
          <p:nvPr/>
        </p:nvSpPr>
        <p:spPr bwMode="auto">
          <a:xfrm>
            <a:off x="16603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3" name="Oval 146"/>
          <p:cNvSpPr>
            <a:spLocks noChangeArrowheads="1"/>
          </p:cNvSpPr>
          <p:nvPr/>
        </p:nvSpPr>
        <p:spPr bwMode="auto">
          <a:xfrm>
            <a:off x="16603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4" name="Oval 153"/>
          <p:cNvSpPr>
            <a:spLocks noChangeArrowheads="1"/>
          </p:cNvSpPr>
          <p:nvPr/>
        </p:nvSpPr>
        <p:spPr bwMode="auto">
          <a:xfrm>
            <a:off x="15079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5" name="Oval 165"/>
          <p:cNvSpPr>
            <a:spLocks noChangeArrowheads="1"/>
          </p:cNvSpPr>
          <p:nvPr/>
        </p:nvSpPr>
        <p:spPr bwMode="auto">
          <a:xfrm>
            <a:off x="1965158" y="3200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6" name="Oval 167"/>
          <p:cNvSpPr>
            <a:spLocks noChangeArrowheads="1"/>
          </p:cNvSpPr>
          <p:nvPr/>
        </p:nvSpPr>
        <p:spPr bwMode="auto">
          <a:xfrm>
            <a:off x="1965158" y="3276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7" name="Oval 168"/>
          <p:cNvSpPr>
            <a:spLocks noChangeArrowheads="1"/>
          </p:cNvSpPr>
          <p:nvPr/>
        </p:nvSpPr>
        <p:spPr bwMode="auto">
          <a:xfrm>
            <a:off x="1660358" y="3429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" name="Oval 140"/>
          <p:cNvSpPr>
            <a:spLocks noChangeArrowheads="1"/>
          </p:cNvSpPr>
          <p:nvPr/>
        </p:nvSpPr>
        <p:spPr bwMode="auto">
          <a:xfrm>
            <a:off x="1431758" y="3962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6" name="Oval 155"/>
          <p:cNvSpPr>
            <a:spLocks noChangeArrowheads="1"/>
          </p:cNvSpPr>
          <p:nvPr/>
        </p:nvSpPr>
        <p:spPr bwMode="auto">
          <a:xfrm>
            <a:off x="1203158" y="40386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7" name="Oval 168"/>
          <p:cNvSpPr>
            <a:spLocks noChangeArrowheads="1"/>
          </p:cNvSpPr>
          <p:nvPr/>
        </p:nvSpPr>
        <p:spPr bwMode="auto">
          <a:xfrm>
            <a:off x="1431758" y="3733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8" name="Oval 142"/>
          <p:cNvSpPr>
            <a:spLocks noChangeArrowheads="1"/>
          </p:cNvSpPr>
          <p:nvPr/>
        </p:nvSpPr>
        <p:spPr bwMode="auto">
          <a:xfrm>
            <a:off x="1050758" y="3886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9" name="Oval 143"/>
          <p:cNvSpPr>
            <a:spLocks noChangeArrowheads="1"/>
          </p:cNvSpPr>
          <p:nvPr/>
        </p:nvSpPr>
        <p:spPr bwMode="auto">
          <a:xfrm>
            <a:off x="1279358" y="3886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0" name="Oval 144"/>
          <p:cNvSpPr>
            <a:spLocks noChangeArrowheads="1"/>
          </p:cNvSpPr>
          <p:nvPr/>
        </p:nvSpPr>
        <p:spPr bwMode="auto">
          <a:xfrm>
            <a:off x="1355558" y="3733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1" name="Oval 145"/>
          <p:cNvSpPr>
            <a:spLocks noChangeArrowheads="1"/>
          </p:cNvSpPr>
          <p:nvPr/>
        </p:nvSpPr>
        <p:spPr bwMode="auto">
          <a:xfrm>
            <a:off x="1203158" y="3733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2" name="Oval 146"/>
          <p:cNvSpPr>
            <a:spLocks noChangeArrowheads="1"/>
          </p:cNvSpPr>
          <p:nvPr/>
        </p:nvSpPr>
        <p:spPr bwMode="auto">
          <a:xfrm>
            <a:off x="1203158" y="3810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3" name="Oval 153"/>
          <p:cNvSpPr>
            <a:spLocks noChangeArrowheads="1"/>
          </p:cNvSpPr>
          <p:nvPr/>
        </p:nvSpPr>
        <p:spPr bwMode="auto">
          <a:xfrm>
            <a:off x="1050758" y="3733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4" name="Oval 165"/>
          <p:cNvSpPr>
            <a:spLocks noChangeArrowheads="1"/>
          </p:cNvSpPr>
          <p:nvPr/>
        </p:nvSpPr>
        <p:spPr bwMode="auto">
          <a:xfrm>
            <a:off x="1507958" y="3733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5" name="Oval 167"/>
          <p:cNvSpPr>
            <a:spLocks noChangeArrowheads="1"/>
          </p:cNvSpPr>
          <p:nvPr/>
        </p:nvSpPr>
        <p:spPr bwMode="auto">
          <a:xfrm>
            <a:off x="1507958" y="3810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6" name="Oval 168"/>
          <p:cNvSpPr>
            <a:spLocks noChangeArrowheads="1"/>
          </p:cNvSpPr>
          <p:nvPr/>
        </p:nvSpPr>
        <p:spPr bwMode="auto">
          <a:xfrm>
            <a:off x="1126958" y="3962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7" name="Oval 142"/>
          <p:cNvSpPr>
            <a:spLocks noChangeArrowheads="1"/>
          </p:cNvSpPr>
          <p:nvPr/>
        </p:nvSpPr>
        <p:spPr bwMode="auto">
          <a:xfrm>
            <a:off x="1203158" y="3733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8" name="Oval 143"/>
          <p:cNvSpPr>
            <a:spLocks noChangeArrowheads="1"/>
          </p:cNvSpPr>
          <p:nvPr/>
        </p:nvSpPr>
        <p:spPr bwMode="auto">
          <a:xfrm>
            <a:off x="1431758" y="3733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9" name="Oval 168"/>
          <p:cNvSpPr>
            <a:spLocks noChangeArrowheads="1"/>
          </p:cNvSpPr>
          <p:nvPr/>
        </p:nvSpPr>
        <p:spPr bwMode="auto">
          <a:xfrm>
            <a:off x="1279358" y="3810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0" name="Oval 140"/>
          <p:cNvSpPr>
            <a:spLocks noChangeArrowheads="1"/>
          </p:cNvSpPr>
          <p:nvPr/>
        </p:nvSpPr>
        <p:spPr bwMode="auto">
          <a:xfrm>
            <a:off x="1812758" y="3886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1" name="Oval 155"/>
          <p:cNvSpPr>
            <a:spLocks noChangeArrowheads="1"/>
          </p:cNvSpPr>
          <p:nvPr/>
        </p:nvSpPr>
        <p:spPr bwMode="auto">
          <a:xfrm>
            <a:off x="1584158" y="3962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2" name="Oval 142"/>
          <p:cNvSpPr>
            <a:spLocks noChangeArrowheads="1"/>
          </p:cNvSpPr>
          <p:nvPr/>
        </p:nvSpPr>
        <p:spPr bwMode="auto">
          <a:xfrm>
            <a:off x="1507958" y="3810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3" name="Oval 143"/>
          <p:cNvSpPr>
            <a:spLocks noChangeArrowheads="1"/>
          </p:cNvSpPr>
          <p:nvPr/>
        </p:nvSpPr>
        <p:spPr bwMode="auto">
          <a:xfrm>
            <a:off x="1736558" y="3810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4" name="Oval 146"/>
          <p:cNvSpPr>
            <a:spLocks noChangeArrowheads="1"/>
          </p:cNvSpPr>
          <p:nvPr/>
        </p:nvSpPr>
        <p:spPr bwMode="auto">
          <a:xfrm>
            <a:off x="1584158" y="38100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5" name="Oval 167"/>
          <p:cNvSpPr>
            <a:spLocks noChangeArrowheads="1"/>
          </p:cNvSpPr>
          <p:nvPr/>
        </p:nvSpPr>
        <p:spPr bwMode="auto">
          <a:xfrm>
            <a:off x="1888958" y="39624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6" name="Oval 168"/>
          <p:cNvSpPr>
            <a:spLocks noChangeArrowheads="1"/>
          </p:cNvSpPr>
          <p:nvPr/>
        </p:nvSpPr>
        <p:spPr bwMode="auto">
          <a:xfrm>
            <a:off x="1507958" y="38862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7" name="Oval 168"/>
          <p:cNvSpPr>
            <a:spLocks noChangeArrowheads="1"/>
          </p:cNvSpPr>
          <p:nvPr/>
        </p:nvSpPr>
        <p:spPr bwMode="auto">
          <a:xfrm>
            <a:off x="1660358" y="3733800"/>
            <a:ext cx="92242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8" name="Rectangle 637"/>
          <p:cNvSpPr/>
          <p:nvPr/>
        </p:nvSpPr>
        <p:spPr>
          <a:xfrm>
            <a:off x="2590800" y="2971800"/>
            <a:ext cx="533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Esempio: altezza media degli studenti che seguono il corso 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09600" y="4876800"/>
            <a:ext cx="7696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La statistica descrittiva non ha l’obiettivo di utilizzare l’informazione del campione per concludere qualcosa a livello della popolazione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533400" y="226547"/>
            <a:ext cx="41329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Statistica: Concetti generali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08" name="Oval 207"/>
          <p:cNvSpPr/>
          <p:nvPr/>
        </p:nvSpPr>
        <p:spPr>
          <a:xfrm>
            <a:off x="152400" y="2401669"/>
            <a:ext cx="17526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9" name="Oval 140"/>
          <p:cNvSpPr>
            <a:spLocks noChangeArrowheads="1"/>
          </p:cNvSpPr>
          <p:nvPr/>
        </p:nvSpPr>
        <p:spPr bwMode="auto">
          <a:xfrm>
            <a:off x="11430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0" name="Oval 141"/>
          <p:cNvSpPr>
            <a:spLocks noChangeArrowheads="1"/>
          </p:cNvSpPr>
          <p:nvPr/>
        </p:nvSpPr>
        <p:spPr bwMode="auto">
          <a:xfrm>
            <a:off x="914400" y="2554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1" name="Oval 142"/>
          <p:cNvSpPr>
            <a:spLocks noChangeArrowheads="1"/>
          </p:cNvSpPr>
          <p:nvPr/>
        </p:nvSpPr>
        <p:spPr bwMode="auto">
          <a:xfrm>
            <a:off x="10668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2" name="Oval 143"/>
          <p:cNvSpPr>
            <a:spLocks noChangeArrowheads="1"/>
          </p:cNvSpPr>
          <p:nvPr/>
        </p:nvSpPr>
        <p:spPr bwMode="auto">
          <a:xfrm>
            <a:off x="12954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3" name="Oval 144"/>
          <p:cNvSpPr>
            <a:spLocks noChangeArrowheads="1"/>
          </p:cNvSpPr>
          <p:nvPr/>
        </p:nvSpPr>
        <p:spPr bwMode="auto">
          <a:xfrm>
            <a:off x="12954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4" name="Oval 145"/>
          <p:cNvSpPr>
            <a:spLocks noChangeArrowheads="1"/>
          </p:cNvSpPr>
          <p:nvPr/>
        </p:nvSpPr>
        <p:spPr bwMode="auto">
          <a:xfrm>
            <a:off x="11430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5" name="Oval 146"/>
          <p:cNvSpPr>
            <a:spLocks noChangeArrowheads="1"/>
          </p:cNvSpPr>
          <p:nvPr/>
        </p:nvSpPr>
        <p:spPr bwMode="auto">
          <a:xfrm>
            <a:off x="11430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6" name="Oval 153"/>
          <p:cNvSpPr>
            <a:spLocks noChangeArrowheads="1"/>
          </p:cNvSpPr>
          <p:nvPr/>
        </p:nvSpPr>
        <p:spPr bwMode="auto">
          <a:xfrm>
            <a:off x="9906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7" name="Oval 155"/>
          <p:cNvSpPr>
            <a:spLocks noChangeArrowheads="1"/>
          </p:cNvSpPr>
          <p:nvPr/>
        </p:nvSpPr>
        <p:spPr bwMode="auto">
          <a:xfrm>
            <a:off x="9144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8" name="Oval 165"/>
          <p:cNvSpPr>
            <a:spLocks noChangeArrowheads="1"/>
          </p:cNvSpPr>
          <p:nvPr/>
        </p:nvSpPr>
        <p:spPr bwMode="auto">
          <a:xfrm>
            <a:off x="14478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9" name="Oval 167"/>
          <p:cNvSpPr>
            <a:spLocks noChangeArrowheads="1"/>
          </p:cNvSpPr>
          <p:nvPr/>
        </p:nvSpPr>
        <p:spPr bwMode="auto">
          <a:xfrm>
            <a:off x="14478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0" name="Oval 168"/>
          <p:cNvSpPr>
            <a:spLocks noChangeArrowheads="1"/>
          </p:cNvSpPr>
          <p:nvPr/>
        </p:nvSpPr>
        <p:spPr bwMode="auto">
          <a:xfrm>
            <a:off x="11430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1" name="Oval 141"/>
          <p:cNvSpPr>
            <a:spLocks noChangeArrowheads="1"/>
          </p:cNvSpPr>
          <p:nvPr/>
        </p:nvSpPr>
        <p:spPr bwMode="auto">
          <a:xfrm>
            <a:off x="7620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2" name="Oval 142"/>
          <p:cNvSpPr>
            <a:spLocks noChangeArrowheads="1"/>
          </p:cNvSpPr>
          <p:nvPr/>
        </p:nvSpPr>
        <p:spPr bwMode="auto">
          <a:xfrm>
            <a:off x="7620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3" name="Oval 143"/>
          <p:cNvSpPr>
            <a:spLocks noChangeArrowheads="1"/>
          </p:cNvSpPr>
          <p:nvPr/>
        </p:nvSpPr>
        <p:spPr bwMode="auto">
          <a:xfrm>
            <a:off x="9906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4" name="Oval 144"/>
          <p:cNvSpPr>
            <a:spLocks noChangeArrowheads="1"/>
          </p:cNvSpPr>
          <p:nvPr/>
        </p:nvSpPr>
        <p:spPr bwMode="auto">
          <a:xfrm>
            <a:off x="10668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5" name="Oval 145"/>
          <p:cNvSpPr>
            <a:spLocks noChangeArrowheads="1"/>
          </p:cNvSpPr>
          <p:nvPr/>
        </p:nvSpPr>
        <p:spPr bwMode="auto">
          <a:xfrm>
            <a:off x="9144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6" name="Oval 146"/>
          <p:cNvSpPr>
            <a:spLocks noChangeArrowheads="1"/>
          </p:cNvSpPr>
          <p:nvPr/>
        </p:nvSpPr>
        <p:spPr bwMode="auto">
          <a:xfrm>
            <a:off x="9144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7" name="Oval 153"/>
          <p:cNvSpPr>
            <a:spLocks noChangeArrowheads="1"/>
          </p:cNvSpPr>
          <p:nvPr/>
        </p:nvSpPr>
        <p:spPr bwMode="auto">
          <a:xfrm>
            <a:off x="7620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8" name="Oval 165"/>
          <p:cNvSpPr>
            <a:spLocks noChangeArrowheads="1"/>
          </p:cNvSpPr>
          <p:nvPr/>
        </p:nvSpPr>
        <p:spPr bwMode="auto">
          <a:xfrm>
            <a:off x="12192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9" name="Oval 167"/>
          <p:cNvSpPr>
            <a:spLocks noChangeArrowheads="1"/>
          </p:cNvSpPr>
          <p:nvPr/>
        </p:nvSpPr>
        <p:spPr bwMode="auto">
          <a:xfrm>
            <a:off x="12192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0" name="Oval 168"/>
          <p:cNvSpPr>
            <a:spLocks noChangeArrowheads="1"/>
          </p:cNvSpPr>
          <p:nvPr/>
        </p:nvSpPr>
        <p:spPr bwMode="auto">
          <a:xfrm>
            <a:off x="8382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1" name="Oval 141"/>
          <p:cNvSpPr>
            <a:spLocks noChangeArrowheads="1"/>
          </p:cNvSpPr>
          <p:nvPr/>
        </p:nvSpPr>
        <p:spPr bwMode="auto">
          <a:xfrm>
            <a:off x="762000" y="2630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2" name="Oval 142"/>
          <p:cNvSpPr>
            <a:spLocks noChangeArrowheads="1"/>
          </p:cNvSpPr>
          <p:nvPr/>
        </p:nvSpPr>
        <p:spPr bwMode="auto">
          <a:xfrm>
            <a:off x="9144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3" name="Oval 143"/>
          <p:cNvSpPr>
            <a:spLocks noChangeArrowheads="1"/>
          </p:cNvSpPr>
          <p:nvPr/>
        </p:nvSpPr>
        <p:spPr bwMode="auto">
          <a:xfrm>
            <a:off x="11430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4" name="Oval 144"/>
          <p:cNvSpPr>
            <a:spLocks noChangeArrowheads="1"/>
          </p:cNvSpPr>
          <p:nvPr/>
        </p:nvSpPr>
        <p:spPr bwMode="auto">
          <a:xfrm>
            <a:off x="11430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5" name="Oval 145"/>
          <p:cNvSpPr>
            <a:spLocks noChangeArrowheads="1"/>
          </p:cNvSpPr>
          <p:nvPr/>
        </p:nvSpPr>
        <p:spPr bwMode="auto">
          <a:xfrm>
            <a:off x="9906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6" name="Oval 146"/>
          <p:cNvSpPr>
            <a:spLocks noChangeArrowheads="1"/>
          </p:cNvSpPr>
          <p:nvPr/>
        </p:nvSpPr>
        <p:spPr bwMode="auto">
          <a:xfrm>
            <a:off x="9906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7" name="Oval 153"/>
          <p:cNvSpPr>
            <a:spLocks noChangeArrowheads="1"/>
          </p:cNvSpPr>
          <p:nvPr/>
        </p:nvSpPr>
        <p:spPr bwMode="auto">
          <a:xfrm>
            <a:off x="8382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8" name="Oval 165"/>
          <p:cNvSpPr>
            <a:spLocks noChangeArrowheads="1"/>
          </p:cNvSpPr>
          <p:nvPr/>
        </p:nvSpPr>
        <p:spPr bwMode="auto">
          <a:xfrm>
            <a:off x="12954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9" name="Oval 167"/>
          <p:cNvSpPr>
            <a:spLocks noChangeArrowheads="1"/>
          </p:cNvSpPr>
          <p:nvPr/>
        </p:nvSpPr>
        <p:spPr bwMode="auto">
          <a:xfrm>
            <a:off x="12954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0" name="Oval 168"/>
          <p:cNvSpPr>
            <a:spLocks noChangeArrowheads="1"/>
          </p:cNvSpPr>
          <p:nvPr/>
        </p:nvSpPr>
        <p:spPr bwMode="auto">
          <a:xfrm>
            <a:off x="990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1" name="Oval 140"/>
          <p:cNvSpPr>
            <a:spLocks noChangeArrowheads="1"/>
          </p:cNvSpPr>
          <p:nvPr/>
        </p:nvSpPr>
        <p:spPr bwMode="auto">
          <a:xfrm>
            <a:off x="15240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2" name="Oval 141"/>
          <p:cNvSpPr>
            <a:spLocks noChangeArrowheads="1"/>
          </p:cNvSpPr>
          <p:nvPr/>
        </p:nvSpPr>
        <p:spPr bwMode="auto">
          <a:xfrm>
            <a:off x="1295400" y="2477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3" name="Oval 142"/>
          <p:cNvSpPr>
            <a:spLocks noChangeArrowheads="1"/>
          </p:cNvSpPr>
          <p:nvPr/>
        </p:nvSpPr>
        <p:spPr bwMode="auto">
          <a:xfrm>
            <a:off x="14478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4" name="Oval 143"/>
          <p:cNvSpPr>
            <a:spLocks noChangeArrowheads="1"/>
          </p:cNvSpPr>
          <p:nvPr/>
        </p:nvSpPr>
        <p:spPr bwMode="auto">
          <a:xfrm>
            <a:off x="16764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5" name="Oval 144"/>
          <p:cNvSpPr>
            <a:spLocks noChangeArrowheads="1"/>
          </p:cNvSpPr>
          <p:nvPr/>
        </p:nvSpPr>
        <p:spPr bwMode="auto">
          <a:xfrm>
            <a:off x="1600200" y="2630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6" name="Oval 145"/>
          <p:cNvSpPr>
            <a:spLocks noChangeArrowheads="1"/>
          </p:cNvSpPr>
          <p:nvPr/>
        </p:nvSpPr>
        <p:spPr bwMode="auto">
          <a:xfrm>
            <a:off x="1447800" y="2630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7" name="Oval 146"/>
          <p:cNvSpPr>
            <a:spLocks noChangeArrowheads="1"/>
          </p:cNvSpPr>
          <p:nvPr/>
        </p:nvSpPr>
        <p:spPr bwMode="auto">
          <a:xfrm>
            <a:off x="15240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8" name="Oval 153"/>
          <p:cNvSpPr>
            <a:spLocks noChangeArrowheads="1"/>
          </p:cNvSpPr>
          <p:nvPr/>
        </p:nvSpPr>
        <p:spPr bwMode="auto">
          <a:xfrm>
            <a:off x="1295400" y="2630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9" name="Oval 155"/>
          <p:cNvSpPr>
            <a:spLocks noChangeArrowheads="1"/>
          </p:cNvSpPr>
          <p:nvPr/>
        </p:nvSpPr>
        <p:spPr bwMode="auto">
          <a:xfrm>
            <a:off x="12954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0" name="Oval 168"/>
          <p:cNvSpPr>
            <a:spLocks noChangeArrowheads="1"/>
          </p:cNvSpPr>
          <p:nvPr/>
        </p:nvSpPr>
        <p:spPr bwMode="auto">
          <a:xfrm>
            <a:off x="15240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1" name="Oval 141"/>
          <p:cNvSpPr>
            <a:spLocks noChangeArrowheads="1"/>
          </p:cNvSpPr>
          <p:nvPr/>
        </p:nvSpPr>
        <p:spPr bwMode="auto">
          <a:xfrm>
            <a:off x="11430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2" name="Oval 142"/>
          <p:cNvSpPr>
            <a:spLocks noChangeArrowheads="1"/>
          </p:cNvSpPr>
          <p:nvPr/>
        </p:nvSpPr>
        <p:spPr bwMode="auto">
          <a:xfrm>
            <a:off x="12192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3" name="Oval 143"/>
          <p:cNvSpPr>
            <a:spLocks noChangeArrowheads="1"/>
          </p:cNvSpPr>
          <p:nvPr/>
        </p:nvSpPr>
        <p:spPr bwMode="auto">
          <a:xfrm>
            <a:off x="14478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4" name="Oval 144"/>
          <p:cNvSpPr>
            <a:spLocks noChangeArrowheads="1"/>
          </p:cNvSpPr>
          <p:nvPr/>
        </p:nvSpPr>
        <p:spPr bwMode="auto">
          <a:xfrm>
            <a:off x="14478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5" name="Oval 145"/>
          <p:cNvSpPr>
            <a:spLocks noChangeArrowheads="1"/>
          </p:cNvSpPr>
          <p:nvPr/>
        </p:nvSpPr>
        <p:spPr bwMode="auto">
          <a:xfrm>
            <a:off x="12954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" name="Oval 146"/>
          <p:cNvSpPr>
            <a:spLocks noChangeArrowheads="1"/>
          </p:cNvSpPr>
          <p:nvPr/>
        </p:nvSpPr>
        <p:spPr bwMode="auto">
          <a:xfrm>
            <a:off x="12954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7" name="Oval 153"/>
          <p:cNvSpPr>
            <a:spLocks noChangeArrowheads="1"/>
          </p:cNvSpPr>
          <p:nvPr/>
        </p:nvSpPr>
        <p:spPr bwMode="auto">
          <a:xfrm>
            <a:off x="6096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8" name="Oval 165"/>
          <p:cNvSpPr>
            <a:spLocks noChangeArrowheads="1"/>
          </p:cNvSpPr>
          <p:nvPr/>
        </p:nvSpPr>
        <p:spPr bwMode="auto">
          <a:xfrm>
            <a:off x="16002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9" name="Oval 167"/>
          <p:cNvSpPr>
            <a:spLocks noChangeArrowheads="1"/>
          </p:cNvSpPr>
          <p:nvPr/>
        </p:nvSpPr>
        <p:spPr bwMode="auto">
          <a:xfrm>
            <a:off x="16002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0" name="Oval 168"/>
          <p:cNvSpPr>
            <a:spLocks noChangeArrowheads="1"/>
          </p:cNvSpPr>
          <p:nvPr/>
        </p:nvSpPr>
        <p:spPr bwMode="auto">
          <a:xfrm>
            <a:off x="12192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1" name="Oval 141"/>
          <p:cNvSpPr>
            <a:spLocks noChangeArrowheads="1"/>
          </p:cNvSpPr>
          <p:nvPr/>
        </p:nvSpPr>
        <p:spPr bwMode="auto">
          <a:xfrm>
            <a:off x="1143000" y="2554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2" name="Oval 142"/>
          <p:cNvSpPr>
            <a:spLocks noChangeArrowheads="1"/>
          </p:cNvSpPr>
          <p:nvPr/>
        </p:nvSpPr>
        <p:spPr bwMode="auto">
          <a:xfrm>
            <a:off x="12954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3" name="Oval 143"/>
          <p:cNvSpPr>
            <a:spLocks noChangeArrowheads="1"/>
          </p:cNvSpPr>
          <p:nvPr/>
        </p:nvSpPr>
        <p:spPr bwMode="auto">
          <a:xfrm>
            <a:off x="15240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4" name="Oval 144"/>
          <p:cNvSpPr>
            <a:spLocks noChangeArrowheads="1"/>
          </p:cNvSpPr>
          <p:nvPr/>
        </p:nvSpPr>
        <p:spPr bwMode="auto">
          <a:xfrm>
            <a:off x="15240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5" name="Oval 145"/>
          <p:cNvSpPr>
            <a:spLocks noChangeArrowheads="1"/>
          </p:cNvSpPr>
          <p:nvPr/>
        </p:nvSpPr>
        <p:spPr bwMode="auto">
          <a:xfrm>
            <a:off x="13716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6" name="Oval 146"/>
          <p:cNvSpPr>
            <a:spLocks noChangeArrowheads="1"/>
          </p:cNvSpPr>
          <p:nvPr/>
        </p:nvSpPr>
        <p:spPr bwMode="auto">
          <a:xfrm>
            <a:off x="13716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7" name="Oval 153"/>
          <p:cNvSpPr>
            <a:spLocks noChangeArrowheads="1"/>
          </p:cNvSpPr>
          <p:nvPr/>
        </p:nvSpPr>
        <p:spPr bwMode="auto">
          <a:xfrm>
            <a:off x="12192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8" name="Oval 165"/>
          <p:cNvSpPr>
            <a:spLocks noChangeArrowheads="1"/>
          </p:cNvSpPr>
          <p:nvPr/>
        </p:nvSpPr>
        <p:spPr bwMode="auto">
          <a:xfrm>
            <a:off x="16764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9" name="Oval 167"/>
          <p:cNvSpPr>
            <a:spLocks noChangeArrowheads="1"/>
          </p:cNvSpPr>
          <p:nvPr/>
        </p:nvSpPr>
        <p:spPr bwMode="auto">
          <a:xfrm>
            <a:off x="16764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0" name="Oval 168"/>
          <p:cNvSpPr>
            <a:spLocks noChangeArrowheads="1"/>
          </p:cNvSpPr>
          <p:nvPr/>
        </p:nvSpPr>
        <p:spPr bwMode="auto">
          <a:xfrm>
            <a:off x="13716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4" name="Oval 140"/>
          <p:cNvSpPr>
            <a:spLocks noChangeArrowheads="1"/>
          </p:cNvSpPr>
          <p:nvPr/>
        </p:nvSpPr>
        <p:spPr bwMode="auto">
          <a:xfrm>
            <a:off x="1752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1" name="Oval 143"/>
          <p:cNvSpPr>
            <a:spLocks noChangeArrowheads="1"/>
          </p:cNvSpPr>
          <p:nvPr/>
        </p:nvSpPr>
        <p:spPr bwMode="auto">
          <a:xfrm>
            <a:off x="16764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1" name="Oval 140"/>
          <p:cNvSpPr>
            <a:spLocks noChangeArrowheads="1"/>
          </p:cNvSpPr>
          <p:nvPr/>
        </p:nvSpPr>
        <p:spPr bwMode="auto">
          <a:xfrm>
            <a:off x="990600" y="3773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2" name="Oval 141"/>
          <p:cNvSpPr>
            <a:spLocks noChangeArrowheads="1"/>
          </p:cNvSpPr>
          <p:nvPr/>
        </p:nvSpPr>
        <p:spPr bwMode="auto">
          <a:xfrm>
            <a:off x="7620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3" name="Oval 142"/>
          <p:cNvSpPr>
            <a:spLocks noChangeArrowheads="1"/>
          </p:cNvSpPr>
          <p:nvPr/>
        </p:nvSpPr>
        <p:spPr bwMode="auto">
          <a:xfrm>
            <a:off x="9144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4" name="Oval 143"/>
          <p:cNvSpPr>
            <a:spLocks noChangeArrowheads="1"/>
          </p:cNvSpPr>
          <p:nvPr/>
        </p:nvSpPr>
        <p:spPr bwMode="auto">
          <a:xfrm>
            <a:off x="11430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5" name="Oval 144"/>
          <p:cNvSpPr>
            <a:spLocks noChangeArrowheads="1"/>
          </p:cNvSpPr>
          <p:nvPr/>
        </p:nvSpPr>
        <p:spPr bwMode="auto">
          <a:xfrm>
            <a:off x="11430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6" name="Oval 145"/>
          <p:cNvSpPr>
            <a:spLocks noChangeArrowheads="1"/>
          </p:cNvSpPr>
          <p:nvPr/>
        </p:nvSpPr>
        <p:spPr bwMode="auto">
          <a:xfrm>
            <a:off x="9906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7" name="Oval 146"/>
          <p:cNvSpPr>
            <a:spLocks noChangeArrowheads="1"/>
          </p:cNvSpPr>
          <p:nvPr/>
        </p:nvSpPr>
        <p:spPr bwMode="auto">
          <a:xfrm>
            <a:off x="9906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8" name="Oval 153"/>
          <p:cNvSpPr>
            <a:spLocks noChangeArrowheads="1"/>
          </p:cNvSpPr>
          <p:nvPr/>
        </p:nvSpPr>
        <p:spPr bwMode="auto">
          <a:xfrm>
            <a:off x="8382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9" name="Oval 155"/>
          <p:cNvSpPr>
            <a:spLocks noChangeArrowheads="1"/>
          </p:cNvSpPr>
          <p:nvPr/>
        </p:nvSpPr>
        <p:spPr bwMode="auto">
          <a:xfrm>
            <a:off x="762000" y="3849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0" name="Oval 165"/>
          <p:cNvSpPr>
            <a:spLocks noChangeArrowheads="1"/>
          </p:cNvSpPr>
          <p:nvPr/>
        </p:nvSpPr>
        <p:spPr bwMode="auto">
          <a:xfrm>
            <a:off x="12954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1" name="Oval 167"/>
          <p:cNvSpPr>
            <a:spLocks noChangeArrowheads="1"/>
          </p:cNvSpPr>
          <p:nvPr/>
        </p:nvSpPr>
        <p:spPr bwMode="auto">
          <a:xfrm>
            <a:off x="12954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2" name="Oval 168"/>
          <p:cNvSpPr>
            <a:spLocks noChangeArrowheads="1"/>
          </p:cNvSpPr>
          <p:nvPr/>
        </p:nvSpPr>
        <p:spPr bwMode="auto">
          <a:xfrm>
            <a:off x="9906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3" name="Oval 141"/>
          <p:cNvSpPr>
            <a:spLocks noChangeArrowheads="1"/>
          </p:cNvSpPr>
          <p:nvPr/>
        </p:nvSpPr>
        <p:spPr bwMode="auto">
          <a:xfrm>
            <a:off x="6096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4" name="Oval 142"/>
          <p:cNvSpPr>
            <a:spLocks noChangeArrowheads="1"/>
          </p:cNvSpPr>
          <p:nvPr/>
        </p:nvSpPr>
        <p:spPr bwMode="auto">
          <a:xfrm>
            <a:off x="609600" y="3697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5" name="Oval 143"/>
          <p:cNvSpPr>
            <a:spLocks noChangeArrowheads="1"/>
          </p:cNvSpPr>
          <p:nvPr/>
        </p:nvSpPr>
        <p:spPr bwMode="auto">
          <a:xfrm>
            <a:off x="838200" y="3697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6" name="Oval 144"/>
          <p:cNvSpPr>
            <a:spLocks noChangeArrowheads="1"/>
          </p:cNvSpPr>
          <p:nvPr/>
        </p:nvSpPr>
        <p:spPr bwMode="auto">
          <a:xfrm>
            <a:off x="9144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7" name="Oval 145"/>
          <p:cNvSpPr>
            <a:spLocks noChangeArrowheads="1"/>
          </p:cNvSpPr>
          <p:nvPr/>
        </p:nvSpPr>
        <p:spPr bwMode="auto">
          <a:xfrm>
            <a:off x="7620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8" name="Oval 146"/>
          <p:cNvSpPr>
            <a:spLocks noChangeArrowheads="1"/>
          </p:cNvSpPr>
          <p:nvPr/>
        </p:nvSpPr>
        <p:spPr bwMode="auto">
          <a:xfrm>
            <a:off x="7620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9" name="Oval 153"/>
          <p:cNvSpPr>
            <a:spLocks noChangeArrowheads="1"/>
          </p:cNvSpPr>
          <p:nvPr/>
        </p:nvSpPr>
        <p:spPr bwMode="auto">
          <a:xfrm>
            <a:off x="6096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0" name="Oval 165"/>
          <p:cNvSpPr>
            <a:spLocks noChangeArrowheads="1"/>
          </p:cNvSpPr>
          <p:nvPr/>
        </p:nvSpPr>
        <p:spPr bwMode="auto">
          <a:xfrm>
            <a:off x="10668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1" name="Oval 167"/>
          <p:cNvSpPr>
            <a:spLocks noChangeArrowheads="1"/>
          </p:cNvSpPr>
          <p:nvPr/>
        </p:nvSpPr>
        <p:spPr bwMode="auto">
          <a:xfrm>
            <a:off x="10668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2" name="Oval 168"/>
          <p:cNvSpPr>
            <a:spLocks noChangeArrowheads="1"/>
          </p:cNvSpPr>
          <p:nvPr/>
        </p:nvSpPr>
        <p:spPr bwMode="auto">
          <a:xfrm>
            <a:off x="685800" y="3773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3" name="Oval 141"/>
          <p:cNvSpPr>
            <a:spLocks noChangeArrowheads="1"/>
          </p:cNvSpPr>
          <p:nvPr/>
        </p:nvSpPr>
        <p:spPr bwMode="auto">
          <a:xfrm>
            <a:off x="6096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4" name="Oval 142"/>
          <p:cNvSpPr>
            <a:spLocks noChangeArrowheads="1"/>
          </p:cNvSpPr>
          <p:nvPr/>
        </p:nvSpPr>
        <p:spPr bwMode="auto">
          <a:xfrm>
            <a:off x="7620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5" name="Oval 143"/>
          <p:cNvSpPr>
            <a:spLocks noChangeArrowheads="1"/>
          </p:cNvSpPr>
          <p:nvPr/>
        </p:nvSpPr>
        <p:spPr bwMode="auto">
          <a:xfrm>
            <a:off x="9906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6" name="Oval 144"/>
          <p:cNvSpPr>
            <a:spLocks noChangeArrowheads="1"/>
          </p:cNvSpPr>
          <p:nvPr/>
        </p:nvSpPr>
        <p:spPr bwMode="auto">
          <a:xfrm>
            <a:off x="9906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7" name="Oval 145"/>
          <p:cNvSpPr>
            <a:spLocks noChangeArrowheads="1"/>
          </p:cNvSpPr>
          <p:nvPr/>
        </p:nvSpPr>
        <p:spPr bwMode="auto">
          <a:xfrm>
            <a:off x="838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8" name="Oval 146"/>
          <p:cNvSpPr>
            <a:spLocks noChangeArrowheads="1"/>
          </p:cNvSpPr>
          <p:nvPr/>
        </p:nvSpPr>
        <p:spPr bwMode="auto">
          <a:xfrm>
            <a:off x="8382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9" name="Oval 153"/>
          <p:cNvSpPr>
            <a:spLocks noChangeArrowheads="1"/>
          </p:cNvSpPr>
          <p:nvPr/>
        </p:nvSpPr>
        <p:spPr bwMode="auto">
          <a:xfrm>
            <a:off x="6858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0" name="Oval 165"/>
          <p:cNvSpPr>
            <a:spLocks noChangeArrowheads="1"/>
          </p:cNvSpPr>
          <p:nvPr/>
        </p:nvSpPr>
        <p:spPr bwMode="auto">
          <a:xfrm>
            <a:off x="11430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1" name="Oval 167"/>
          <p:cNvSpPr>
            <a:spLocks noChangeArrowheads="1"/>
          </p:cNvSpPr>
          <p:nvPr/>
        </p:nvSpPr>
        <p:spPr bwMode="auto">
          <a:xfrm>
            <a:off x="11430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2" name="Oval 168"/>
          <p:cNvSpPr>
            <a:spLocks noChangeArrowheads="1"/>
          </p:cNvSpPr>
          <p:nvPr/>
        </p:nvSpPr>
        <p:spPr bwMode="auto">
          <a:xfrm>
            <a:off x="8382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3" name="Oval 140"/>
          <p:cNvSpPr>
            <a:spLocks noChangeArrowheads="1"/>
          </p:cNvSpPr>
          <p:nvPr/>
        </p:nvSpPr>
        <p:spPr bwMode="auto">
          <a:xfrm>
            <a:off x="1371600" y="3697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4" name="Oval 141"/>
          <p:cNvSpPr>
            <a:spLocks noChangeArrowheads="1"/>
          </p:cNvSpPr>
          <p:nvPr/>
        </p:nvSpPr>
        <p:spPr bwMode="auto">
          <a:xfrm>
            <a:off x="11430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5" name="Oval 142"/>
          <p:cNvSpPr>
            <a:spLocks noChangeArrowheads="1"/>
          </p:cNvSpPr>
          <p:nvPr/>
        </p:nvSpPr>
        <p:spPr bwMode="auto">
          <a:xfrm>
            <a:off x="12954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6" name="Oval 143"/>
          <p:cNvSpPr>
            <a:spLocks noChangeArrowheads="1"/>
          </p:cNvSpPr>
          <p:nvPr/>
        </p:nvSpPr>
        <p:spPr bwMode="auto">
          <a:xfrm>
            <a:off x="15240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7" name="Oval 144"/>
          <p:cNvSpPr>
            <a:spLocks noChangeArrowheads="1"/>
          </p:cNvSpPr>
          <p:nvPr/>
        </p:nvSpPr>
        <p:spPr bwMode="auto">
          <a:xfrm>
            <a:off x="14478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8" name="Oval 145"/>
          <p:cNvSpPr>
            <a:spLocks noChangeArrowheads="1"/>
          </p:cNvSpPr>
          <p:nvPr/>
        </p:nvSpPr>
        <p:spPr bwMode="auto">
          <a:xfrm>
            <a:off x="12954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9" name="Oval 146"/>
          <p:cNvSpPr>
            <a:spLocks noChangeArrowheads="1"/>
          </p:cNvSpPr>
          <p:nvPr/>
        </p:nvSpPr>
        <p:spPr bwMode="auto">
          <a:xfrm>
            <a:off x="13716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0" name="Oval 153"/>
          <p:cNvSpPr>
            <a:spLocks noChangeArrowheads="1"/>
          </p:cNvSpPr>
          <p:nvPr/>
        </p:nvSpPr>
        <p:spPr bwMode="auto">
          <a:xfrm>
            <a:off x="11430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1" name="Oval 155"/>
          <p:cNvSpPr>
            <a:spLocks noChangeArrowheads="1"/>
          </p:cNvSpPr>
          <p:nvPr/>
        </p:nvSpPr>
        <p:spPr bwMode="auto">
          <a:xfrm>
            <a:off x="1143000" y="3773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2" name="Oval 168"/>
          <p:cNvSpPr>
            <a:spLocks noChangeArrowheads="1"/>
          </p:cNvSpPr>
          <p:nvPr/>
        </p:nvSpPr>
        <p:spPr bwMode="auto">
          <a:xfrm>
            <a:off x="13716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3" name="Oval 141"/>
          <p:cNvSpPr>
            <a:spLocks noChangeArrowheads="1"/>
          </p:cNvSpPr>
          <p:nvPr/>
        </p:nvSpPr>
        <p:spPr bwMode="auto">
          <a:xfrm>
            <a:off x="9906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4" name="Oval 142"/>
          <p:cNvSpPr>
            <a:spLocks noChangeArrowheads="1"/>
          </p:cNvSpPr>
          <p:nvPr/>
        </p:nvSpPr>
        <p:spPr bwMode="auto">
          <a:xfrm>
            <a:off x="10668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5" name="Oval 143"/>
          <p:cNvSpPr>
            <a:spLocks noChangeArrowheads="1"/>
          </p:cNvSpPr>
          <p:nvPr/>
        </p:nvSpPr>
        <p:spPr bwMode="auto">
          <a:xfrm>
            <a:off x="12954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6" name="Oval 144"/>
          <p:cNvSpPr>
            <a:spLocks noChangeArrowheads="1"/>
          </p:cNvSpPr>
          <p:nvPr/>
        </p:nvSpPr>
        <p:spPr bwMode="auto">
          <a:xfrm>
            <a:off x="12954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7" name="Oval 145"/>
          <p:cNvSpPr>
            <a:spLocks noChangeArrowheads="1"/>
          </p:cNvSpPr>
          <p:nvPr/>
        </p:nvSpPr>
        <p:spPr bwMode="auto">
          <a:xfrm>
            <a:off x="11430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8" name="Oval 146"/>
          <p:cNvSpPr>
            <a:spLocks noChangeArrowheads="1"/>
          </p:cNvSpPr>
          <p:nvPr/>
        </p:nvSpPr>
        <p:spPr bwMode="auto">
          <a:xfrm>
            <a:off x="11430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9" name="Oval 153"/>
          <p:cNvSpPr>
            <a:spLocks noChangeArrowheads="1"/>
          </p:cNvSpPr>
          <p:nvPr/>
        </p:nvSpPr>
        <p:spPr bwMode="auto">
          <a:xfrm>
            <a:off x="4572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0" name="Oval 165"/>
          <p:cNvSpPr>
            <a:spLocks noChangeArrowheads="1"/>
          </p:cNvSpPr>
          <p:nvPr/>
        </p:nvSpPr>
        <p:spPr bwMode="auto">
          <a:xfrm>
            <a:off x="14478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1" name="Oval 167"/>
          <p:cNvSpPr>
            <a:spLocks noChangeArrowheads="1"/>
          </p:cNvSpPr>
          <p:nvPr/>
        </p:nvSpPr>
        <p:spPr bwMode="auto">
          <a:xfrm>
            <a:off x="1447800" y="3773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2" name="Oval 168"/>
          <p:cNvSpPr>
            <a:spLocks noChangeArrowheads="1"/>
          </p:cNvSpPr>
          <p:nvPr/>
        </p:nvSpPr>
        <p:spPr bwMode="auto">
          <a:xfrm>
            <a:off x="1066800" y="3697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3" name="Oval 141"/>
          <p:cNvSpPr>
            <a:spLocks noChangeArrowheads="1"/>
          </p:cNvSpPr>
          <p:nvPr/>
        </p:nvSpPr>
        <p:spPr bwMode="auto">
          <a:xfrm>
            <a:off x="9906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4" name="Oval 142"/>
          <p:cNvSpPr>
            <a:spLocks noChangeArrowheads="1"/>
          </p:cNvSpPr>
          <p:nvPr/>
        </p:nvSpPr>
        <p:spPr bwMode="auto">
          <a:xfrm>
            <a:off x="11430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5" name="Oval 143"/>
          <p:cNvSpPr>
            <a:spLocks noChangeArrowheads="1"/>
          </p:cNvSpPr>
          <p:nvPr/>
        </p:nvSpPr>
        <p:spPr bwMode="auto">
          <a:xfrm>
            <a:off x="13716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6" name="Oval 144"/>
          <p:cNvSpPr>
            <a:spLocks noChangeArrowheads="1"/>
          </p:cNvSpPr>
          <p:nvPr/>
        </p:nvSpPr>
        <p:spPr bwMode="auto">
          <a:xfrm>
            <a:off x="13716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7" name="Oval 145"/>
          <p:cNvSpPr>
            <a:spLocks noChangeArrowheads="1"/>
          </p:cNvSpPr>
          <p:nvPr/>
        </p:nvSpPr>
        <p:spPr bwMode="auto">
          <a:xfrm>
            <a:off x="12192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8" name="Oval 146"/>
          <p:cNvSpPr>
            <a:spLocks noChangeArrowheads="1"/>
          </p:cNvSpPr>
          <p:nvPr/>
        </p:nvSpPr>
        <p:spPr bwMode="auto">
          <a:xfrm>
            <a:off x="1219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9" name="Oval 153"/>
          <p:cNvSpPr>
            <a:spLocks noChangeArrowheads="1"/>
          </p:cNvSpPr>
          <p:nvPr/>
        </p:nvSpPr>
        <p:spPr bwMode="auto">
          <a:xfrm>
            <a:off x="10668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0" name="Oval 165"/>
          <p:cNvSpPr>
            <a:spLocks noChangeArrowheads="1"/>
          </p:cNvSpPr>
          <p:nvPr/>
        </p:nvSpPr>
        <p:spPr bwMode="auto">
          <a:xfrm>
            <a:off x="15240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1" name="Oval 167"/>
          <p:cNvSpPr>
            <a:spLocks noChangeArrowheads="1"/>
          </p:cNvSpPr>
          <p:nvPr/>
        </p:nvSpPr>
        <p:spPr bwMode="auto">
          <a:xfrm>
            <a:off x="15240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2" name="Oval 168"/>
          <p:cNvSpPr>
            <a:spLocks noChangeArrowheads="1"/>
          </p:cNvSpPr>
          <p:nvPr/>
        </p:nvSpPr>
        <p:spPr bwMode="auto">
          <a:xfrm>
            <a:off x="12192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3" name="Oval 140"/>
          <p:cNvSpPr>
            <a:spLocks noChangeArrowheads="1"/>
          </p:cNvSpPr>
          <p:nvPr/>
        </p:nvSpPr>
        <p:spPr bwMode="auto">
          <a:xfrm>
            <a:off x="16002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4" name="Oval 143"/>
          <p:cNvSpPr>
            <a:spLocks noChangeArrowheads="1"/>
          </p:cNvSpPr>
          <p:nvPr/>
        </p:nvSpPr>
        <p:spPr bwMode="auto">
          <a:xfrm>
            <a:off x="15240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5" name="Oval 140"/>
          <p:cNvSpPr>
            <a:spLocks noChangeArrowheads="1"/>
          </p:cNvSpPr>
          <p:nvPr/>
        </p:nvSpPr>
        <p:spPr bwMode="auto">
          <a:xfrm>
            <a:off x="7620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6" name="Oval 141"/>
          <p:cNvSpPr>
            <a:spLocks noChangeArrowheads="1"/>
          </p:cNvSpPr>
          <p:nvPr/>
        </p:nvSpPr>
        <p:spPr bwMode="auto">
          <a:xfrm>
            <a:off x="5334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7" name="Oval 142"/>
          <p:cNvSpPr>
            <a:spLocks noChangeArrowheads="1"/>
          </p:cNvSpPr>
          <p:nvPr/>
        </p:nvSpPr>
        <p:spPr bwMode="auto">
          <a:xfrm>
            <a:off x="6858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8" name="Oval 143"/>
          <p:cNvSpPr>
            <a:spLocks noChangeArrowheads="1"/>
          </p:cNvSpPr>
          <p:nvPr/>
        </p:nvSpPr>
        <p:spPr bwMode="auto">
          <a:xfrm>
            <a:off x="9144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9" name="Oval 144"/>
          <p:cNvSpPr>
            <a:spLocks noChangeArrowheads="1"/>
          </p:cNvSpPr>
          <p:nvPr/>
        </p:nvSpPr>
        <p:spPr bwMode="auto">
          <a:xfrm>
            <a:off x="9144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0" name="Oval 145"/>
          <p:cNvSpPr>
            <a:spLocks noChangeArrowheads="1"/>
          </p:cNvSpPr>
          <p:nvPr/>
        </p:nvSpPr>
        <p:spPr bwMode="auto">
          <a:xfrm>
            <a:off x="7620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1" name="Oval 146"/>
          <p:cNvSpPr>
            <a:spLocks noChangeArrowheads="1"/>
          </p:cNvSpPr>
          <p:nvPr/>
        </p:nvSpPr>
        <p:spPr bwMode="auto">
          <a:xfrm>
            <a:off x="7620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2" name="Oval 153"/>
          <p:cNvSpPr>
            <a:spLocks noChangeArrowheads="1"/>
          </p:cNvSpPr>
          <p:nvPr/>
        </p:nvSpPr>
        <p:spPr bwMode="auto">
          <a:xfrm>
            <a:off x="6096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3" name="Oval 155"/>
          <p:cNvSpPr>
            <a:spLocks noChangeArrowheads="1"/>
          </p:cNvSpPr>
          <p:nvPr/>
        </p:nvSpPr>
        <p:spPr bwMode="auto">
          <a:xfrm>
            <a:off x="5334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4" name="Oval 165"/>
          <p:cNvSpPr>
            <a:spLocks noChangeArrowheads="1"/>
          </p:cNvSpPr>
          <p:nvPr/>
        </p:nvSpPr>
        <p:spPr bwMode="auto">
          <a:xfrm>
            <a:off x="10668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5" name="Oval 167"/>
          <p:cNvSpPr>
            <a:spLocks noChangeArrowheads="1"/>
          </p:cNvSpPr>
          <p:nvPr/>
        </p:nvSpPr>
        <p:spPr bwMode="auto">
          <a:xfrm>
            <a:off x="10668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6" name="Oval 168"/>
          <p:cNvSpPr>
            <a:spLocks noChangeArrowheads="1"/>
          </p:cNvSpPr>
          <p:nvPr/>
        </p:nvSpPr>
        <p:spPr bwMode="auto">
          <a:xfrm>
            <a:off x="7620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7" name="Oval 141"/>
          <p:cNvSpPr>
            <a:spLocks noChangeArrowheads="1"/>
          </p:cNvSpPr>
          <p:nvPr/>
        </p:nvSpPr>
        <p:spPr bwMode="auto">
          <a:xfrm>
            <a:off x="3810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8" name="Oval 142"/>
          <p:cNvSpPr>
            <a:spLocks noChangeArrowheads="1"/>
          </p:cNvSpPr>
          <p:nvPr/>
        </p:nvSpPr>
        <p:spPr bwMode="auto">
          <a:xfrm>
            <a:off x="3810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9" name="Oval 143"/>
          <p:cNvSpPr>
            <a:spLocks noChangeArrowheads="1"/>
          </p:cNvSpPr>
          <p:nvPr/>
        </p:nvSpPr>
        <p:spPr bwMode="auto">
          <a:xfrm>
            <a:off x="6096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0" name="Oval 144"/>
          <p:cNvSpPr>
            <a:spLocks noChangeArrowheads="1"/>
          </p:cNvSpPr>
          <p:nvPr/>
        </p:nvSpPr>
        <p:spPr bwMode="auto">
          <a:xfrm>
            <a:off x="6858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1" name="Oval 145"/>
          <p:cNvSpPr>
            <a:spLocks noChangeArrowheads="1"/>
          </p:cNvSpPr>
          <p:nvPr/>
        </p:nvSpPr>
        <p:spPr bwMode="auto">
          <a:xfrm>
            <a:off x="5334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2" name="Oval 146"/>
          <p:cNvSpPr>
            <a:spLocks noChangeArrowheads="1"/>
          </p:cNvSpPr>
          <p:nvPr/>
        </p:nvSpPr>
        <p:spPr bwMode="auto">
          <a:xfrm>
            <a:off x="5334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3" name="Oval 153"/>
          <p:cNvSpPr>
            <a:spLocks noChangeArrowheads="1"/>
          </p:cNvSpPr>
          <p:nvPr/>
        </p:nvSpPr>
        <p:spPr bwMode="auto">
          <a:xfrm>
            <a:off x="3810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4" name="Oval 165"/>
          <p:cNvSpPr>
            <a:spLocks noChangeArrowheads="1"/>
          </p:cNvSpPr>
          <p:nvPr/>
        </p:nvSpPr>
        <p:spPr bwMode="auto">
          <a:xfrm>
            <a:off x="8382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5" name="Oval 167"/>
          <p:cNvSpPr>
            <a:spLocks noChangeArrowheads="1"/>
          </p:cNvSpPr>
          <p:nvPr/>
        </p:nvSpPr>
        <p:spPr bwMode="auto">
          <a:xfrm>
            <a:off x="8382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6" name="Oval 168"/>
          <p:cNvSpPr>
            <a:spLocks noChangeArrowheads="1"/>
          </p:cNvSpPr>
          <p:nvPr/>
        </p:nvSpPr>
        <p:spPr bwMode="auto">
          <a:xfrm>
            <a:off x="457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7" name="Oval 141"/>
          <p:cNvSpPr>
            <a:spLocks noChangeArrowheads="1"/>
          </p:cNvSpPr>
          <p:nvPr/>
        </p:nvSpPr>
        <p:spPr bwMode="auto">
          <a:xfrm>
            <a:off x="3810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8" name="Oval 142"/>
          <p:cNvSpPr>
            <a:spLocks noChangeArrowheads="1"/>
          </p:cNvSpPr>
          <p:nvPr/>
        </p:nvSpPr>
        <p:spPr bwMode="auto">
          <a:xfrm>
            <a:off x="5334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9" name="Oval 143"/>
          <p:cNvSpPr>
            <a:spLocks noChangeArrowheads="1"/>
          </p:cNvSpPr>
          <p:nvPr/>
        </p:nvSpPr>
        <p:spPr bwMode="auto">
          <a:xfrm>
            <a:off x="7620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0" name="Oval 144"/>
          <p:cNvSpPr>
            <a:spLocks noChangeArrowheads="1"/>
          </p:cNvSpPr>
          <p:nvPr/>
        </p:nvSpPr>
        <p:spPr bwMode="auto">
          <a:xfrm>
            <a:off x="7620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1" name="Oval 145"/>
          <p:cNvSpPr>
            <a:spLocks noChangeArrowheads="1"/>
          </p:cNvSpPr>
          <p:nvPr/>
        </p:nvSpPr>
        <p:spPr bwMode="auto">
          <a:xfrm>
            <a:off x="609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2" name="Oval 146"/>
          <p:cNvSpPr>
            <a:spLocks noChangeArrowheads="1"/>
          </p:cNvSpPr>
          <p:nvPr/>
        </p:nvSpPr>
        <p:spPr bwMode="auto">
          <a:xfrm>
            <a:off x="6096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3" name="Oval 153"/>
          <p:cNvSpPr>
            <a:spLocks noChangeArrowheads="1"/>
          </p:cNvSpPr>
          <p:nvPr/>
        </p:nvSpPr>
        <p:spPr bwMode="auto">
          <a:xfrm>
            <a:off x="4572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4" name="Oval 165"/>
          <p:cNvSpPr>
            <a:spLocks noChangeArrowheads="1"/>
          </p:cNvSpPr>
          <p:nvPr/>
        </p:nvSpPr>
        <p:spPr bwMode="auto">
          <a:xfrm>
            <a:off x="9144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5" name="Oval 167"/>
          <p:cNvSpPr>
            <a:spLocks noChangeArrowheads="1"/>
          </p:cNvSpPr>
          <p:nvPr/>
        </p:nvSpPr>
        <p:spPr bwMode="auto">
          <a:xfrm>
            <a:off x="9144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6" name="Oval 168"/>
          <p:cNvSpPr>
            <a:spLocks noChangeArrowheads="1"/>
          </p:cNvSpPr>
          <p:nvPr/>
        </p:nvSpPr>
        <p:spPr bwMode="auto">
          <a:xfrm>
            <a:off x="6096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7" name="Oval 140"/>
          <p:cNvSpPr>
            <a:spLocks noChangeArrowheads="1"/>
          </p:cNvSpPr>
          <p:nvPr/>
        </p:nvSpPr>
        <p:spPr bwMode="auto">
          <a:xfrm>
            <a:off x="11430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8" name="Oval 141"/>
          <p:cNvSpPr>
            <a:spLocks noChangeArrowheads="1"/>
          </p:cNvSpPr>
          <p:nvPr/>
        </p:nvSpPr>
        <p:spPr bwMode="auto">
          <a:xfrm>
            <a:off x="9144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" name="Oval 142"/>
          <p:cNvSpPr>
            <a:spLocks noChangeArrowheads="1"/>
          </p:cNvSpPr>
          <p:nvPr/>
        </p:nvSpPr>
        <p:spPr bwMode="auto">
          <a:xfrm>
            <a:off x="10668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0" name="Oval 143"/>
          <p:cNvSpPr>
            <a:spLocks noChangeArrowheads="1"/>
          </p:cNvSpPr>
          <p:nvPr/>
        </p:nvSpPr>
        <p:spPr bwMode="auto">
          <a:xfrm>
            <a:off x="12954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1" name="Oval 144"/>
          <p:cNvSpPr>
            <a:spLocks noChangeArrowheads="1"/>
          </p:cNvSpPr>
          <p:nvPr/>
        </p:nvSpPr>
        <p:spPr bwMode="auto">
          <a:xfrm>
            <a:off x="12192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2" name="Oval 145"/>
          <p:cNvSpPr>
            <a:spLocks noChangeArrowheads="1"/>
          </p:cNvSpPr>
          <p:nvPr/>
        </p:nvSpPr>
        <p:spPr bwMode="auto">
          <a:xfrm>
            <a:off x="10668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3" name="Oval 146"/>
          <p:cNvSpPr>
            <a:spLocks noChangeArrowheads="1"/>
          </p:cNvSpPr>
          <p:nvPr/>
        </p:nvSpPr>
        <p:spPr bwMode="auto">
          <a:xfrm>
            <a:off x="11430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4" name="Oval 153"/>
          <p:cNvSpPr>
            <a:spLocks noChangeArrowheads="1"/>
          </p:cNvSpPr>
          <p:nvPr/>
        </p:nvSpPr>
        <p:spPr bwMode="auto">
          <a:xfrm>
            <a:off x="9144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5" name="Oval 155"/>
          <p:cNvSpPr>
            <a:spLocks noChangeArrowheads="1"/>
          </p:cNvSpPr>
          <p:nvPr/>
        </p:nvSpPr>
        <p:spPr bwMode="auto">
          <a:xfrm>
            <a:off x="9144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6" name="Oval 168"/>
          <p:cNvSpPr>
            <a:spLocks noChangeArrowheads="1"/>
          </p:cNvSpPr>
          <p:nvPr/>
        </p:nvSpPr>
        <p:spPr bwMode="auto">
          <a:xfrm>
            <a:off x="11430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7" name="Oval 141"/>
          <p:cNvSpPr>
            <a:spLocks noChangeArrowheads="1"/>
          </p:cNvSpPr>
          <p:nvPr/>
        </p:nvSpPr>
        <p:spPr bwMode="auto">
          <a:xfrm>
            <a:off x="7620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8" name="Oval 142"/>
          <p:cNvSpPr>
            <a:spLocks noChangeArrowheads="1"/>
          </p:cNvSpPr>
          <p:nvPr/>
        </p:nvSpPr>
        <p:spPr bwMode="auto">
          <a:xfrm>
            <a:off x="8382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9" name="Oval 143"/>
          <p:cNvSpPr>
            <a:spLocks noChangeArrowheads="1"/>
          </p:cNvSpPr>
          <p:nvPr/>
        </p:nvSpPr>
        <p:spPr bwMode="auto">
          <a:xfrm>
            <a:off x="10668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0" name="Oval 144"/>
          <p:cNvSpPr>
            <a:spLocks noChangeArrowheads="1"/>
          </p:cNvSpPr>
          <p:nvPr/>
        </p:nvSpPr>
        <p:spPr bwMode="auto">
          <a:xfrm>
            <a:off x="10668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1" name="Oval 145"/>
          <p:cNvSpPr>
            <a:spLocks noChangeArrowheads="1"/>
          </p:cNvSpPr>
          <p:nvPr/>
        </p:nvSpPr>
        <p:spPr bwMode="auto">
          <a:xfrm>
            <a:off x="9144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2" name="Oval 146"/>
          <p:cNvSpPr>
            <a:spLocks noChangeArrowheads="1"/>
          </p:cNvSpPr>
          <p:nvPr/>
        </p:nvSpPr>
        <p:spPr bwMode="auto">
          <a:xfrm>
            <a:off x="9144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3" name="Oval 153"/>
          <p:cNvSpPr>
            <a:spLocks noChangeArrowheads="1"/>
          </p:cNvSpPr>
          <p:nvPr/>
        </p:nvSpPr>
        <p:spPr bwMode="auto">
          <a:xfrm>
            <a:off x="2286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4" name="Oval 165"/>
          <p:cNvSpPr>
            <a:spLocks noChangeArrowheads="1"/>
          </p:cNvSpPr>
          <p:nvPr/>
        </p:nvSpPr>
        <p:spPr bwMode="auto">
          <a:xfrm>
            <a:off x="12192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5" name="Oval 167"/>
          <p:cNvSpPr>
            <a:spLocks noChangeArrowheads="1"/>
          </p:cNvSpPr>
          <p:nvPr/>
        </p:nvSpPr>
        <p:spPr bwMode="auto">
          <a:xfrm>
            <a:off x="1219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6" name="Oval 168"/>
          <p:cNvSpPr>
            <a:spLocks noChangeArrowheads="1"/>
          </p:cNvSpPr>
          <p:nvPr/>
        </p:nvSpPr>
        <p:spPr bwMode="auto">
          <a:xfrm>
            <a:off x="8382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7" name="Oval 141"/>
          <p:cNvSpPr>
            <a:spLocks noChangeArrowheads="1"/>
          </p:cNvSpPr>
          <p:nvPr/>
        </p:nvSpPr>
        <p:spPr bwMode="auto">
          <a:xfrm>
            <a:off x="7620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8" name="Oval 142"/>
          <p:cNvSpPr>
            <a:spLocks noChangeArrowheads="1"/>
          </p:cNvSpPr>
          <p:nvPr/>
        </p:nvSpPr>
        <p:spPr bwMode="auto">
          <a:xfrm>
            <a:off x="9144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9" name="Oval 143"/>
          <p:cNvSpPr>
            <a:spLocks noChangeArrowheads="1"/>
          </p:cNvSpPr>
          <p:nvPr/>
        </p:nvSpPr>
        <p:spPr bwMode="auto">
          <a:xfrm>
            <a:off x="11430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0" name="Oval 144"/>
          <p:cNvSpPr>
            <a:spLocks noChangeArrowheads="1"/>
          </p:cNvSpPr>
          <p:nvPr/>
        </p:nvSpPr>
        <p:spPr bwMode="auto">
          <a:xfrm>
            <a:off x="11430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1" name="Oval 145"/>
          <p:cNvSpPr>
            <a:spLocks noChangeArrowheads="1"/>
          </p:cNvSpPr>
          <p:nvPr/>
        </p:nvSpPr>
        <p:spPr bwMode="auto">
          <a:xfrm>
            <a:off x="9906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2" name="Oval 146"/>
          <p:cNvSpPr>
            <a:spLocks noChangeArrowheads="1"/>
          </p:cNvSpPr>
          <p:nvPr/>
        </p:nvSpPr>
        <p:spPr bwMode="auto">
          <a:xfrm>
            <a:off x="990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3" name="Oval 153"/>
          <p:cNvSpPr>
            <a:spLocks noChangeArrowheads="1"/>
          </p:cNvSpPr>
          <p:nvPr/>
        </p:nvSpPr>
        <p:spPr bwMode="auto">
          <a:xfrm>
            <a:off x="8382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4" name="Oval 165"/>
          <p:cNvSpPr>
            <a:spLocks noChangeArrowheads="1"/>
          </p:cNvSpPr>
          <p:nvPr/>
        </p:nvSpPr>
        <p:spPr bwMode="auto">
          <a:xfrm>
            <a:off x="12954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5" name="Oval 167"/>
          <p:cNvSpPr>
            <a:spLocks noChangeArrowheads="1"/>
          </p:cNvSpPr>
          <p:nvPr/>
        </p:nvSpPr>
        <p:spPr bwMode="auto">
          <a:xfrm>
            <a:off x="12954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6" name="Oval 168"/>
          <p:cNvSpPr>
            <a:spLocks noChangeArrowheads="1"/>
          </p:cNvSpPr>
          <p:nvPr/>
        </p:nvSpPr>
        <p:spPr bwMode="auto">
          <a:xfrm>
            <a:off x="9906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7" name="Oval 140"/>
          <p:cNvSpPr>
            <a:spLocks noChangeArrowheads="1"/>
          </p:cNvSpPr>
          <p:nvPr/>
        </p:nvSpPr>
        <p:spPr bwMode="auto">
          <a:xfrm>
            <a:off x="13716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8" name="Oval 143"/>
          <p:cNvSpPr>
            <a:spLocks noChangeArrowheads="1"/>
          </p:cNvSpPr>
          <p:nvPr/>
        </p:nvSpPr>
        <p:spPr bwMode="auto">
          <a:xfrm>
            <a:off x="12954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" name="Rectangle 192"/>
          <p:cNvSpPr>
            <a:spLocks noChangeArrowheads="1"/>
          </p:cNvSpPr>
          <p:nvPr/>
        </p:nvSpPr>
        <p:spPr bwMode="auto">
          <a:xfrm>
            <a:off x="381000" y="5119300"/>
            <a:ext cx="8618537" cy="1107996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it-IT" sz="2200" dirty="0" smtClean="0"/>
              <a:t>Limiti della statistica inferenziale: La statistica non “prova” alcunché in quanto </a:t>
            </a:r>
            <a:r>
              <a:rPr lang="it-IT" sz="2200" b="1" dirty="0" smtClean="0"/>
              <a:t>esiste sempre una grado di incertezza </a:t>
            </a:r>
            <a:r>
              <a:rPr lang="it-IT" sz="2200" dirty="0" smtClean="0"/>
              <a:t>nell’accettare o rifiutare un’ipotesi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152400" y="1755338"/>
            <a:ext cx="228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Popolazione di tutti gli studenti italiani</a:t>
            </a:r>
          </a:p>
        </p:txBody>
      </p:sp>
      <p:sp>
        <p:nvSpPr>
          <p:cNvPr id="420" name="Oval 419"/>
          <p:cNvSpPr/>
          <p:nvPr/>
        </p:nvSpPr>
        <p:spPr>
          <a:xfrm>
            <a:off x="3581400" y="2858869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6" name="Oval 141"/>
          <p:cNvSpPr>
            <a:spLocks noChangeArrowheads="1"/>
          </p:cNvSpPr>
          <p:nvPr/>
        </p:nvSpPr>
        <p:spPr bwMode="auto">
          <a:xfrm>
            <a:off x="4038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7" name="Oval 142"/>
          <p:cNvSpPr>
            <a:spLocks noChangeArrowheads="1"/>
          </p:cNvSpPr>
          <p:nvPr/>
        </p:nvSpPr>
        <p:spPr bwMode="auto">
          <a:xfrm>
            <a:off x="41910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8" name="Oval 143"/>
          <p:cNvSpPr>
            <a:spLocks noChangeArrowheads="1"/>
          </p:cNvSpPr>
          <p:nvPr/>
        </p:nvSpPr>
        <p:spPr bwMode="auto">
          <a:xfrm>
            <a:off x="40386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9" name="Oval 144"/>
          <p:cNvSpPr>
            <a:spLocks noChangeArrowheads="1"/>
          </p:cNvSpPr>
          <p:nvPr/>
        </p:nvSpPr>
        <p:spPr bwMode="auto">
          <a:xfrm>
            <a:off x="40386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0" name="Oval 145"/>
          <p:cNvSpPr>
            <a:spLocks noChangeArrowheads="1"/>
          </p:cNvSpPr>
          <p:nvPr/>
        </p:nvSpPr>
        <p:spPr bwMode="auto">
          <a:xfrm>
            <a:off x="3886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1" name="Oval 146"/>
          <p:cNvSpPr>
            <a:spLocks noChangeArrowheads="1"/>
          </p:cNvSpPr>
          <p:nvPr/>
        </p:nvSpPr>
        <p:spPr bwMode="auto">
          <a:xfrm>
            <a:off x="38862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2" name="Oval 153"/>
          <p:cNvSpPr>
            <a:spLocks noChangeArrowheads="1"/>
          </p:cNvSpPr>
          <p:nvPr/>
        </p:nvSpPr>
        <p:spPr bwMode="auto">
          <a:xfrm>
            <a:off x="41148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6" name="Oval 168"/>
          <p:cNvSpPr>
            <a:spLocks noChangeArrowheads="1"/>
          </p:cNvSpPr>
          <p:nvPr/>
        </p:nvSpPr>
        <p:spPr bwMode="auto">
          <a:xfrm>
            <a:off x="38862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27" name="Oval 141"/>
          <p:cNvSpPr>
            <a:spLocks noChangeArrowheads="1"/>
          </p:cNvSpPr>
          <p:nvPr/>
        </p:nvSpPr>
        <p:spPr bwMode="auto">
          <a:xfrm>
            <a:off x="38862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0" name="Oval 144"/>
          <p:cNvSpPr>
            <a:spLocks noChangeArrowheads="1"/>
          </p:cNvSpPr>
          <p:nvPr/>
        </p:nvSpPr>
        <p:spPr bwMode="auto">
          <a:xfrm>
            <a:off x="41910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1" name="Oval 145"/>
          <p:cNvSpPr>
            <a:spLocks noChangeArrowheads="1"/>
          </p:cNvSpPr>
          <p:nvPr/>
        </p:nvSpPr>
        <p:spPr bwMode="auto">
          <a:xfrm>
            <a:off x="40386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3" name="Oval 153"/>
          <p:cNvSpPr>
            <a:spLocks noChangeArrowheads="1"/>
          </p:cNvSpPr>
          <p:nvPr/>
        </p:nvSpPr>
        <p:spPr bwMode="auto">
          <a:xfrm>
            <a:off x="3886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4" name="Oval 165"/>
          <p:cNvSpPr>
            <a:spLocks noChangeArrowheads="1"/>
          </p:cNvSpPr>
          <p:nvPr/>
        </p:nvSpPr>
        <p:spPr bwMode="auto">
          <a:xfrm>
            <a:off x="39624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7" name="Oval 141"/>
          <p:cNvSpPr>
            <a:spLocks noChangeArrowheads="1"/>
          </p:cNvSpPr>
          <p:nvPr/>
        </p:nvSpPr>
        <p:spPr bwMode="auto">
          <a:xfrm>
            <a:off x="38862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8" name="Oval 142"/>
          <p:cNvSpPr>
            <a:spLocks noChangeArrowheads="1"/>
          </p:cNvSpPr>
          <p:nvPr/>
        </p:nvSpPr>
        <p:spPr bwMode="auto">
          <a:xfrm>
            <a:off x="40386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39" name="Oval 143"/>
          <p:cNvSpPr>
            <a:spLocks noChangeArrowheads="1"/>
          </p:cNvSpPr>
          <p:nvPr/>
        </p:nvSpPr>
        <p:spPr bwMode="auto">
          <a:xfrm>
            <a:off x="38862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0" name="Oval 144"/>
          <p:cNvSpPr>
            <a:spLocks noChangeArrowheads="1"/>
          </p:cNvSpPr>
          <p:nvPr/>
        </p:nvSpPr>
        <p:spPr bwMode="auto">
          <a:xfrm>
            <a:off x="38862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1" name="Oval 145"/>
          <p:cNvSpPr>
            <a:spLocks noChangeArrowheads="1"/>
          </p:cNvSpPr>
          <p:nvPr/>
        </p:nvSpPr>
        <p:spPr bwMode="auto">
          <a:xfrm>
            <a:off x="41148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2" name="Oval 146"/>
          <p:cNvSpPr>
            <a:spLocks noChangeArrowheads="1"/>
          </p:cNvSpPr>
          <p:nvPr/>
        </p:nvSpPr>
        <p:spPr bwMode="auto">
          <a:xfrm>
            <a:off x="41148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3" name="Oval 153"/>
          <p:cNvSpPr>
            <a:spLocks noChangeArrowheads="1"/>
          </p:cNvSpPr>
          <p:nvPr/>
        </p:nvSpPr>
        <p:spPr bwMode="auto">
          <a:xfrm>
            <a:off x="39624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4" name="Oval 165"/>
          <p:cNvSpPr>
            <a:spLocks noChangeArrowheads="1"/>
          </p:cNvSpPr>
          <p:nvPr/>
        </p:nvSpPr>
        <p:spPr bwMode="auto">
          <a:xfrm>
            <a:off x="40386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5" name="Oval 167"/>
          <p:cNvSpPr>
            <a:spLocks noChangeArrowheads="1"/>
          </p:cNvSpPr>
          <p:nvPr/>
        </p:nvSpPr>
        <p:spPr bwMode="auto">
          <a:xfrm>
            <a:off x="40386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48" name="Oval 141"/>
          <p:cNvSpPr>
            <a:spLocks noChangeArrowheads="1"/>
          </p:cNvSpPr>
          <p:nvPr/>
        </p:nvSpPr>
        <p:spPr bwMode="auto">
          <a:xfrm>
            <a:off x="40386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4" name="Oval 153"/>
          <p:cNvSpPr>
            <a:spLocks noChangeArrowheads="1"/>
          </p:cNvSpPr>
          <p:nvPr/>
        </p:nvSpPr>
        <p:spPr bwMode="auto">
          <a:xfrm>
            <a:off x="40386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57" name="Oval 141"/>
          <p:cNvSpPr>
            <a:spLocks noChangeArrowheads="1"/>
          </p:cNvSpPr>
          <p:nvPr/>
        </p:nvSpPr>
        <p:spPr bwMode="auto">
          <a:xfrm>
            <a:off x="3886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1" name="Oval 145"/>
          <p:cNvSpPr>
            <a:spLocks noChangeArrowheads="1"/>
          </p:cNvSpPr>
          <p:nvPr/>
        </p:nvSpPr>
        <p:spPr bwMode="auto">
          <a:xfrm>
            <a:off x="40386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3" name="Oval 153"/>
          <p:cNvSpPr>
            <a:spLocks noChangeArrowheads="1"/>
          </p:cNvSpPr>
          <p:nvPr/>
        </p:nvSpPr>
        <p:spPr bwMode="auto">
          <a:xfrm>
            <a:off x="37338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6" name="Oval 141"/>
          <p:cNvSpPr>
            <a:spLocks noChangeArrowheads="1"/>
          </p:cNvSpPr>
          <p:nvPr/>
        </p:nvSpPr>
        <p:spPr bwMode="auto">
          <a:xfrm>
            <a:off x="38862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67" name="Oval 142"/>
          <p:cNvSpPr>
            <a:spLocks noChangeArrowheads="1"/>
          </p:cNvSpPr>
          <p:nvPr/>
        </p:nvSpPr>
        <p:spPr bwMode="auto">
          <a:xfrm>
            <a:off x="40386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72" name="Oval 153"/>
          <p:cNvSpPr>
            <a:spLocks noChangeArrowheads="1"/>
          </p:cNvSpPr>
          <p:nvPr/>
        </p:nvSpPr>
        <p:spPr bwMode="auto">
          <a:xfrm>
            <a:off x="39624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99" name="Rectangle 698"/>
          <p:cNvSpPr/>
          <p:nvPr/>
        </p:nvSpPr>
        <p:spPr>
          <a:xfrm>
            <a:off x="228600" y="4117538"/>
            <a:ext cx="266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Ipotesi: Femmine meglio dei maschi in statistica</a:t>
            </a:r>
          </a:p>
        </p:txBody>
      </p:sp>
      <p:sp>
        <p:nvSpPr>
          <p:cNvPr id="700" name="Right Arrow 699"/>
          <p:cNvSpPr/>
          <p:nvPr/>
        </p:nvSpPr>
        <p:spPr>
          <a:xfrm>
            <a:off x="2057400" y="3163669"/>
            <a:ext cx="13716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1" name="Rectangle 700"/>
          <p:cNvSpPr/>
          <p:nvPr/>
        </p:nvSpPr>
        <p:spPr>
          <a:xfrm>
            <a:off x="3505200" y="1743670"/>
            <a:ext cx="228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Campione di 100 studenti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3276600" y="4154269"/>
            <a:ext cx="190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t-IT" dirty="0" smtClean="0"/>
              <a:t>Analisi statistica sul campione</a:t>
            </a:r>
          </a:p>
        </p:txBody>
      </p:sp>
      <p:sp>
        <p:nvSpPr>
          <p:cNvPr id="703" name="Oval 702"/>
          <p:cNvSpPr/>
          <p:nvPr/>
        </p:nvSpPr>
        <p:spPr>
          <a:xfrm>
            <a:off x="6324600" y="2401669"/>
            <a:ext cx="17526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4" name="Oval 140"/>
          <p:cNvSpPr>
            <a:spLocks noChangeArrowheads="1"/>
          </p:cNvSpPr>
          <p:nvPr/>
        </p:nvSpPr>
        <p:spPr bwMode="auto">
          <a:xfrm>
            <a:off x="73152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5" name="Oval 141"/>
          <p:cNvSpPr>
            <a:spLocks noChangeArrowheads="1"/>
          </p:cNvSpPr>
          <p:nvPr/>
        </p:nvSpPr>
        <p:spPr bwMode="auto">
          <a:xfrm>
            <a:off x="7086600" y="2554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6" name="Oval 142"/>
          <p:cNvSpPr>
            <a:spLocks noChangeArrowheads="1"/>
          </p:cNvSpPr>
          <p:nvPr/>
        </p:nvSpPr>
        <p:spPr bwMode="auto">
          <a:xfrm>
            <a:off x="72390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7" name="Oval 143"/>
          <p:cNvSpPr>
            <a:spLocks noChangeArrowheads="1"/>
          </p:cNvSpPr>
          <p:nvPr/>
        </p:nvSpPr>
        <p:spPr bwMode="auto">
          <a:xfrm>
            <a:off x="74676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8" name="Oval 144"/>
          <p:cNvSpPr>
            <a:spLocks noChangeArrowheads="1"/>
          </p:cNvSpPr>
          <p:nvPr/>
        </p:nvSpPr>
        <p:spPr bwMode="auto">
          <a:xfrm>
            <a:off x="74676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09" name="Oval 145"/>
          <p:cNvSpPr>
            <a:spLocks noChangeArrowheads="1"/>
          </p:cNvSpPr>
          <p:nvPr/>
        </p:nvSpPr>
        <p:spPr bwMode="auto">
          <a:xfrm>
            <a:off x="73152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0" name="Oval 146"/>
          <p:cNvSpPr>
            <a:spLocks noChangeArrowheads="1"/>
          </p:cNvSpPr>
          <p:nvPr/>
        </p:nvSpPr>
        <p:spPr bwMode="auto">
          <a:xfrm>
            <a:off x="73152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1" name="Oval 153"/>
          <p:cNvSpPr>
            <a:spLocks noChangeArrowheads="1"/>
          </p:cNvSpPr>
          <p:nvPr/>
        </p:nvSpPr>
        <p:spPr bwMode="auto">
          <a:xfrm>
            <a:off x="71628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2" name="Oval 155"/>
          <p:cNvSpPr>
            <a:spLocks noChangeArrowheads="1"/>
          </p:cNvSpPr>
          <p:nvPr/>
        </p:nvSpPr>
        <p:spPr bwMode="auto">
          <a:xfrm>
            <a:off x="70866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3" name="Oval 165"/>
          <p:cNvSpPr>
            <a:spLocks noChangeArrowheads="1"/>
          </p:cNvSpPr>
          <p:nvPr/>
        </p:nvSpPr>
        <p:spPr bwMode="auto">
          <a:xfrm>
            <a:off x="76200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4" name="Oval 167"/>
          <p:cNvSpPr>
            <a:spLocks noChangeArrowheads="1"/>
          </p:cNvSpPr>
          <p:nvPr/>
        </p:nvSpPr>
        <p:spPr bwMode="auto">
          <a:xfrm>
            <a:off x="76200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5" name="Oval 168"/>
          <p:cNvSpPr>
            <a:spLocks noChangeArrowheads="1"/>
          </p:cNvSpPr>
          <p:nvPr/>
        </p:nvSpPr>
        <p:spPr bwMode="auto">
          <a:xfrm>
            <a:off x="73152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6" name="Oval 141"/>
          <p:cNvSpPr>
            <a:spLocks noChangeArrowheads="1"/>
          </p:cNvSpPr>
          <p:nvPr/>
        </p:nvSpPr>
        <p:spPr bwMode="auto">
          <a:xfrm>
            <a:off x="69342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7" name="Oval 142"/>
          <p:cNvSpPr>
            <a:spLocks noChangeArrowheads="1"/>
          </p:cNvSpPr>
          <p:nvPr/>
        </p:nvSpPr>
        <p:spPr bwMode="auto">
          <a:xfrm>
            <a:off x="69342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8" name="Oval 143"/>
          <p:cNvSpPr>
            <a:spLocks noChangeArrowheads="1"/>
          </p:cNvSpPr>
          <p:nvPr/>
        </p:nvSpPr>
        <p:spPr bwMode="auto">
          <a:xfrm>
            <a:off x="71628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19" name="Oval 144"/>
          <p:cNvSpPr>
            <a:spLocks noChangeArrowheads="1"/>
          </p:cNvSpPr>
          <p:nvPr/>
        </p:nvSpPr>
        <p:spPr bwMode="auto">
          <a:xfrm>
            <a:off x="72390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0" name="Oval 145"/>
          <p:cNvSpPr>
            <a:spLocks noChangeArrowheads="1"/>
          </p:cNvSpPr>
          <p:nvPr/>
        </p:nvSpPr>
        <p:spPr bwMode="auto">
          <a:xfrm>
            <a:off x="70866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1" name="Oval 146"/>
          <p:cNvSpPr>
            <a:spLocks noChangeArrowheads="1"/>
          </p:cNvSpPr>
          <p:nvPr/>
        </p:nvSpPr>
        <p:spPr bwMode="auto">
          <a:xfrm>
            <a:off x="7086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2" name="Oval 153"/>
          <p:cNvSpPr>
            <a:spLocks noChangeArrowheads="1"/>
          </p:cNvSpPr>
          <p:nvPr/>
        </p:nvSpPr>
        <p:spPr bwMode="auto">
          <a:xfrm>
            <a:off x="69342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3" name="Oval 165"/>
          <p:cNvSpPr>
            <a:spLocks noChangeArrowheads="1"/>
          </p:cNvSpPr>
          <p:nvPr/>
        </p:nvSpPr>
        <p:spPr bwMode="auto">
          <a:xfrm>
            <a:off x="73914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4" name="Oval 167"/>
          <p:cNvSpPr>
            <a:spLocks noChangeArrowheads="1"/>
          </p:cNvSpPr>
          <p:nvPr/>
        </p:nvSpPr>
        <p:spPr bwMode="auto">
          <a:xfrm>
            <a:off x="73914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5" name="Oval 168"/>
          <p:cNvSpPr>
            <a:spLocks noChangeArrowheads="1"/>
          </p:cNvSpPr>
          <p:nvPr/>
        </p:nvSpPr>
        <p:spPr bwMode="auto">
          <a:xfrm>
            <a:off x="70104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6" name="Oval 141"/>
          <p:cNvSpPr>
            <a:spLocks noChangeArrowheads="1"/>
          </p:cNvSpPr>
          <p:nvPr/>
        </p:nvSpPr>
        <p:spPr bwMode="auto">
          <a:xfrm>
            <a:off x="6934200" y="2630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7" name="Oval 142"/>
          <p:cNvSpPr>
            <a:spLocks noChangeArrowheads="1"/>
          </p:cNvSpPr>
          <p:nvPr/>
        </p:nvSpPr>
        <p:spPr bwMode="auto">
          <a:xfrm>
            <a:off x="70866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8" name="Oval 143"/>
          <p:cNvSpPr>
            <a:spLocks noChangeArrowheads="1"/>
          </p:cNvSpPr>
          <p:nvPr/>
        </p:nvSpPr>
        <p:spPr bwMode="auto">
          <a:xfrm>
            <a:off x="73152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29" name="Oval 144"/>
          <p:cNvSpPr>
            <a:spLocks noChangeArrowheads="1"/>
          </p:cNvSpPr>
          <p:nvPr/>
        </p:nvSpPr>
        <p:spPr bwMode="auto">
          <a:xfrm>
            <a:off x="73152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0" name="Oval 145"/>
          <p:cNvSpPr>
            <a:spLocks noChangeArrowheads="1"/>
          </p:cNvSpPr>
          <p:nvPr/>
        </p:nvSpPr>
        <p:spPr bwMode="auto">
          <a:xfrm>
            <a:off x="71628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1" name="Oval 146"/>
          <p:cNvSpPr>
            <a:spLocks noChangeArrowheads="1"/>
          </p:cNvSpPr>
          <p:nvPr/>
        </p:nvSpPr>
        <p:spPr bwMode="auto">
          <a:xfrm>
            <a:off x="71628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2" name="Oval 153"/>
          <p:cNvSpPr>
            <a:spLocks noChangeArrowheads="1"/>
          </p:cNvSpPr>
          <p:nvPr/>
        </p:nvSpPr>
        <p:spPr bwMode="auto">
          <a:xfrm>
            <a:off x="70104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3" name="Oval 165"/>
          <p:cNvSpPr>
            <a:spLocks noChangeArrowheads="1"/>
          </p:cNvSpPr>
          <p:nvPr/>
        </p:nvSpPr>
        <p:spPr bwMode="auto">
          <a:xfrm>
            <a:off x="74676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4" name="Oval 167"/>
          <p:cNvSpPr>
            <a:spLocks noChangeArrowheads="1"/>
          </p:cNvSpPr>
          <p:nvPr/>
        </p:nvSpPr>
        <p:spPr bwMode="auto">
          <a:xfrm>
            <a:off x="74676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5" name="Oval 168"/>
          <p:cNvSpPr>
            <a:spLocks noChangeArrowheads="1"/>
          </p:cNvSpPr>
          <p:nvPr/>
        </p:nvSpPr>
        <p:spPr bwMode="auto">
          <a:xfrm>
            <a:off x="71628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6" name="Oval 140"/>
          <p:cNvSpPr>
            <a:spLocks noChangeArrowheads="1"/>
          </p:cNvSpPr>
          <p:nvPr/>
        </p:nvSpPr>
        <p:spPr bwMode="auto">
          <a:xfrm>
            <a:off x="76962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7" name="Oval 141"/>
          <p:cNvSpPr>
            <a:spLocks noChangeArrowheads="1"/>
          </p:cNvSpPr>
          <p:nvPr/>
        </p:nvSpPr>
        <p:spPr bwMode="auto">
          <a:xfrm>
            <a:off x="7467600" y="2477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8" name="Oval 142"/>
          <p:cNvSpPr>
            <a:spLocks noChangeArrowheads="1"/>
          </p:cNvSpPr>
          <p:nvPr/>
        </p:nvSpPr>
        <p:spPr bwMode="auto">
          <a:xfrm>
            <a:off x="76200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39" name="Oval 143"/>
          <p:cNvSpPr>
            <a:spLocks noChangeArrowheads="1"/>
          </p:cNvSpPr>
          <p:nvPr/>
        </p:nvSpPr>
        <p:spPr bwMode="auto">
          <a:xfrm>
            <a:off x="78486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0" name="Oval 144"/>
          <p:cNvSpPr>
            <a:spLocks noChangeArrowheads="1"/>
          </p:cNvSpPr>
          <p:nvPr/>
        </p:nvSpPr>
        <p:spPr bwMode="auto">
          <a:xfrm>
            <a:off x="7772400" y="2630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1" name="Oval 145"/>
          <p:cNvSpPr>
            <a:spLocks noChangeArrowheads="1"/>
          </p:cNvSpPr>
          <p:nvPr/>
        </p:nvSpPr>
        <p:spPr bwMode="auto">
          <a:xfrm>
            <a:off x="7620000" y="2630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2" name="Oval 146"/>
          <p:cNvSpPr>
            <a:spLocks noChangeArrowheads="1"/>
          </p:cNvSpPr>
          <p:nvPr/>
        </p:nvSpPr>
        <p:spPr bwMode="auto">
          <a:xfrm>
            <a:off x="76962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3" name="Oval 153"/>
          <p:cNvSpPr>
            <a:spLocks noChangeArrowheads="1"/>
          </p:cNvSpPr>
          <p:nvPr/>
        </p:nvSpPr>
        <p:spPr bwMode="auto">
          <a:xfrm>
            <a:off x="7467600" y="2630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4" name="Oval 155"/>
          <p:cNvSpPr>
            <a:spLocks noChangeArrowheads="1"/>
          </p:cNvSpPr>
          <p:nvPr/>
        </p:nvSpPr>
        <p:spPr bwMode="auto">
          <a:xfrm>
            <a:off x="74676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5" name="Oval 168"/>
          <p:cNvSpPr>
            <a:spLocks noChangeArrowheads="1"/>
          </p:cNvSpPr>
          <p:nvPr/>
        </p:nvSpPr>
        <p:spPr bwMode="auto">
          <a:xfrm>
            <a:off x="76962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6" name="Oval 141"/>
          <p:cNvSpPr>
            <a:spLocks noChangeArrowheads="1"/>
          </p:cNvSpPr>
          <p:nvPr/>
        </p:nvSpPr>
        <p:spPr bwMode="auto">
          <a:xfrm>
            <a:off x="73152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7" name="Oval 142"/>
          <p:cNvSpPr>
            <a:spLocks noChangeArrowheads="1"/>
          </p:cNvSpPr>
          <p:nvPr/>
        </p:nvSpPr>
        <p:spPr bwMode="auto">
          <a:xfrm>
            <a:off x="73914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8" name="Oval 143"/>
          <p:cNvSpPr>
            <a:spLocks noChangeArrowheads="1"/>
          </p:cNvSpPr>
          <p:nvPr/>
        </p:nvSpPr>
        <p:spPr bwMode="auto">
          <a:xfrm>
            <a:off x="76200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49" name="Oval 144"/>
          <p:cNvSpPr>
            <a:spLocks noChangeArrowheads="1"/>
          </p:cNvSpPr>
          <p:nvPr/>
        </p:nvSpPr>
        <p:spPr bwMode="auto">
          <a:xfrm>
            <a:off x="76200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0" name="Oval 145"/>
          <p:cNvSpPr>
            <a:spLocks noChangeArrowheads="1"/>
          </p:cNvSpPr>
          <p:nvPr/>
        </p:nvSpPr>
        <p:spPr bwMode="auto">
          <a:xfrm>
            <a:off x="74676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1" name="Oval 146"/>
          <p:cNvSpPr>
            <a:spLocks noChangeArrowheads="1"/>
          </p:cNvSpPr>
          <p:nvPr/>
        </p:nvSpPr>
        <p:spPr bwMode="auto">
          <a:xfrm>
            <a:off x="7467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2" name="Oval 153"/>
          <p:cNvSpPr>
            <a:spLocks noChangeArrowheads="1"/>
          </p:cNvSpPr>
          <p:nvPr/>
        </p:nvSpPr>
        <p:spPr bwMode="auto">
          <a:xfrm>
            <a:off x="67818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3" name="Oval 165"/>
          <p:cNvSpPr>
            <a:spLocks noChangeArrowheads="1"/>
          </p:cNvSpPr>
          <p:nvPr/>
        </p:nvSpPr>
        <p:spPr bwMode="auto">
          <a:xfrm>
            <a:off x="77724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4" name="Oval 167"/>
          <p:cNvSpPr>
            <a:spLocks noChangeArrowheads="1"/>
          </p:cNvSpPr>
          <p:nvPr/>
        </p:nvSpPr>
        <p:spPr bwMode="auto">
          <a:xfrm>
            <a:off x="77724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5" name="Oval 168"/>
          <p:cNvSpPr>
            <a:spLocks noChangeArrowheads="1"/>
          </p:cNvSpPr>
          <p:nvPr/>
        </p:nvSpPr>
        <p:spPr bwMode="auto">
          <a:xfrm>
            <a:off x="73914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6" name="Oval 141"/>
          <p:cNvSpPr>
            <a:spLocks noChangeArrowheads="1"/>
          </p:cNvSpPr>
          <p:nvPr/>
        </p:nvSpPr>
        <p:spPr bwMode="auto">
          <a:xfrm>
            <a:off x="7315200" y="2554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7" name="Oval 142"/>
          <p:cNvSpPr>
            <a:spLocks noChangeArrowheads="1"/>
          </p:cNvSpPr>
          <p:nvPr/>
        </p:nvSpPr>
        <p:spPr bwMode="auto">
          <a:xfrm>
            <a:off x="74676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8" name="Oval 143"/>
          <p:cNvSpPr>
            <a:spLocks noChangeArrowheads="1"/>
          </p:cNvSpPr>
          <p:nvPr/>
        </p:nvSpPr>
        <p:spPr bwMode="auto">
          <a:xfrm>
            <a:off x="76962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59" name="Oval 144"/>
          <p:cNvSpPr>
            <a:spLocks noChangeArrowheads="1"/>
          </p:cNvSpPr>
          <p:nvPr/>
        </p:nvSpPr>
        <p:spPr bwMode="auto">
          <a:xfrm>
            <a:off x="76962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0" name="Oval 145"/>
          <p:cNvSpPr>
            <a:spLocks noChangeArrowheads="1"/>
          </p:cNvSpPr>
          <p:nvPr/>
        </p:nvSpPr>
        <p:spPr bwMode="auto">
          <a:xfrm>
            <a:off x="75438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1" name="Oval 146"/>
          <p:cNvSpPr>
            <a:spLocks noChangeArrowheads="1"/>
          </p:cNvSpPr>
          <p:nvPr/>
        </p:nvSpPr>
        <p:spPr bwMode="auto">
          <a:xfrm>
            <a:off x="75438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2" name="Oval 153"/>
          <p:cNvSpPr>
            <a:spLocks noChangeArrowheads="1"/>
          </p:cNvSpPr>
          <p:nvPr/>
        </p:nvSpPr>
        <p:spPr bwMode="auto">
          <a:xfrm>
            <a:off x="73914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3" name="Oval 165"/>
          <p:cNvSpPr>
            <a:spLocks noChangeArrowheads="1"/>
          </p:cNvSpPr>
          <p:nvPr/>
        </p:nvSpPr>
        <p:spPr bwMode="auto">
          <a:xfrm>
            <a:off x="78486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4" name="Oval 167"/>
          <p:cNvSpPr>
            <a:spLocks noChangeArrowheads="1"/>
          </p:cNvSpPr>
          <p:nvPr/>
        </p:nvSpPr>
        <p:spPr bwMode="auto">
          <a:xfrm>
            <a:off x="78486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5" name="Oval 168"/>
          <p:cNvSpPr>
            <a:spLocks noChangeArrowheads="1"/>
          </p:cNvSpPr>
          <p:nvPr/>
        </p:nvSpPr>
        <p:spPr bwMode="auto">
          <a:xfrm>
            <a:off x="75438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6" name="Oval 140"/>
          <p:cNvSpPr>
            <a:spLocks noChangeArrowheads="1"/>
          </p:cNvSpPr>
          <p:nvPr/>
        </p:nvSpPr>
        <p:spPr bwMode="auto">
          <a:xfrm>
            <a:off x="79248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7" name="Oval 143"/>
          <p:cNvSpPr>
            <a:spLocks noChangeArrowheads="1"/>
          </p:cNvSpPr>
          <p:nvPr/>
        </p:nvSpPr>
        <p:spPr bwMode="auto">
          <a:xfrm>
            <a:off x="78486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8" name="Oval 140"/>
          <p:cNvSpPr>
            <a:spLocks noChangeArrowheads="1"/>
          </p:cNvSpPr>
          <p:nvPr/>
        </p:nvSpPr>
        <p:spPr bwMode="auto">
          <a:xfrm>
            <a:off x="7162800" y="3773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69" name="Oval 141"/>
          <p:cNvSpPr>
            <a:spLocks noChangeArrowheads="1"/>
          </p:cNvSpPr>
          <p:nvPr/>
        </p:nvSpPr>
        <p:spPr bwMode="auto">
          <a:xfrm>
            <a:off x="69342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0" name="Oval 142"/>
          <p:cNvSpPr>
            <a:spLocks noChangeArrowheads="1"/>
          </p:cNvSpPr>
          <p:nvPr/>
        </p:nvSpPr>
        <p:spPr bwMode="auto">
          <a:xfrm>
            <a:off x="70866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1" name="Oval 143"/>
          <p:cNvSpPr>
            <a:spLocks noChangeArrowheads="1"/>
          </p:cNvSpPr>
          <p:nvPr/>
        </p:nvSpPr>
        <p:spPr bwMode="auto">
          <a:xfrm>
            <a:off x="73152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2" name="Oval 144"/>
          <p:cNvSpPr>
            <a:spLocks noChangeArrowheads="1"/>
          </p:cNvSpPr>
          <p:nvPr/>
        </p:nvSpPr>
        <p:spPr bwMode="auto">
          <a:xfrm>
            <a:off x="73152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3" name="Oval 145"/>
          <p:cNvSpPr>
            <a:spLocks noChangeArrowheads="1"/>
          </p:cNvSpPr>
          <p:nvPr/>
        </p:nvSpPr>
        <p:spPr bwMode="auto">
          <a:xfrm>
            <a:off x="71628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4" name="Oval 146"/>
          <p:cNvSpPr>
            <a:spLocks noChangeArrowheads="1"/>
          </p:cNvSpPr>
          <p:nvPr/>
        </p:nvSpPr>
        <p:spPr bwMode="auto">
          <a:xfrm>
            <a:off x="71628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5" name="Oval 153"/>
          <p:cNvSpPr>
            <a:spLocks noChangeArrowheads="1"/>
          </p:cNvSpPr>
          <p:nvPr/>
        </p:nvSpPr>
        <p:spPr bwMode="auto">
          <a:xfrm>
            <a:off x="70104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6" name="Oval 155"/>
          <p:cNvSpPr>
            <a:spLocks noChangeArrowheads="1"/>
          </p:cNvSpPr>
          <p:nvPr/>
        </p:nvSpPr>
        <p:spPr bwMode="auto">
          <a:xfrm>
            <a:off x="6934200" y="3849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7" name="Oval 165"/>
          <p:cNvSpPr>
            <a:spLocks noChangeArrowheads="1"/>
          </p:cNvSpPr>
          <p:nvPr/>
        </p:nvSpPr>
        <p:spPr bwMode="auto">
          <a:xfrm>
            <a:off x="74676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8" name="Oval 167"/>
          <p:cNvSpPr>
            <a:spLocks noChangeArrowheads="1"/>
          </p:cNvSpPr>
          <p:nvPr/>
        </p:nvSpPr>
        <p:spPr bwMode="auto">
          <a:xfrm>
            <a:off x="74676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79" name="Oval 168"/>
          <p:cNvSpPr>
            <a:spLocks noChangeArrowheads="1"/>
          </p:cNvSpPr>
          <p:nvPr/>
        </p:nvSpPr>
        <p:spPr bwMode="auto">
          <a:xfrm>
            <a:off x="71628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0" name="Oval 141"/>
          <p:cNvSpPr>
            <a:spLocks noChangeArrowheads="1"/>
          </p:cNvSpPr>
          <p:nvPr/>
        </p:nvSpPr>
        <p:spPr bwMode="auto">
          <a:xfrm>
            <a:off x="67818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1" name="Oval 142"/>
          <p:cNvSpPr>
            <a:spLocks noChangeArrowheads="1"/>
          </p:cNvSpPr>
          <p:nvPr/>
        </p:nvSpPr>
        <p:spPr bwMode="auto">
          <a:xfrm>
            <a:off x="6781800" y="3697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2" name="Oval 143"/>
          <p:cNvSpPr>
            <a:spLocks noChangeArrowheads="1"/>
          </p:cNvSpPr>
          <p:nvPr/>
        </p:nvSpPr>
        <p:spPr bwMode="auto">
          <a:xfrm>
            <a:off x="7010400" y="3697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3" name="Oval 144"/>
          <p:cNvSpPr>
            <a:spLocks noChangeArrowheads="1"/>
          </p:cNvSpPr>
          <p:nvPr/>
        </p:nvSpPr>
        <p:spPr bwMode="auto">
          <a:xfrm>
            <a:off x="70866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4" name="Oval 145"/>
          <p:cNvSpPr>
            <a:spLocks noChangeArrowheads="1"/>
          </p:cNvSpPr>
          <p:nvPr/>
        </p:nvSpPr>
        <p:spPr bwMode="auto">
          <a:xfrm>
            <a:off x="69342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5" name="Oval 146"/>
          <p:cNvSpPr>
            <a:spLocks noChangeArrowheads="1"/>
          </p:cNvSpPr>
          <p:nvPr/>
        </p:nvSpPr>
        <p:spPr bwMode="auto">
          <a:xfrm>
            <a:off x="69342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6" name="Oval 153"/>
          <p:cNvSpPr>
            <a:spLocks noChangeArrowheads="1"/>
          </p:cNvSpPr>
          <p:nvPr/>
        </p:nvSpPr>
        <p:spPr bwMode="auto">
          <a:xfrm>
            <a:off x="67818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7" name="Oval 165"/>
          <p:cNvSpPr>
            <a:spLocks noChangeArrowheads="1"/>
          </p:cNvSpPr>
          <p:nvPr/>
        </p:nvSpPr>
        <p:spPr bwMode="auto">
          <a:xfrm>
            <a:off x="72390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8" name="Oval 167"/>
          <p:cNvSpPr>
            <a:spLocks noChangeArrowheads="1"/>
          </p:cNvSpPr>
          <p:nvPr/>
        </p:nvSpPr>
        <p:spPr bwMode="auto">
          <a:xfrm>
            <a:off x="72390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89" name="Oval 168"/>
          <p:cNvSpPr>
            <a:spLocks noChangeArrowheads="1"/>
          </p:cNvSpPr>
          <p:nvPr/>
        </p:nvSpPr>
        <p:spPr bwMode="auto">
          <a:xfrm>
            <a:off x="6858000" y="3773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0" name="Oval 141"/>
          <p:cNvSpPr>
            <a:spLocks noChangeArrowheads="1"/>
          </p:cNvSpPr>
          <p:nvPr/>
        </p:nvSpPr>
        <p:spPr bwMode="auto">
          <a:xfrm>
            <a:off x="67818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1" name="Oval 142"/>
          <p:cNvSpPr>
            <a:spLocks noChangeArrowheads="1"/>
          </p:cNvSpPr>
          <p:nvPr/>
        </p:nvSpPr>
        <p:spPr bwMode="auto">
          <a:xfrm>
            <a:off x="69342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2" name="Oval 143"/>
          <p:cNvSpPr>
            <a:spLocks noChangeArrowheads="1"/>
          </p:cNvSpPr>
          <p:nvPr/>
        </p:nvSpPr>
        <p:spPr bwMode="auto">
          <a:xfrm>
            <a:off x="71628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3" name="Oval 144"/>
          <p:cNvSpPr>
            <a:spLocks noChangeArrowheads="1"/>
          </p:cNvSpPr>
          <p:nvPr/>
        </p:nvSpPr>
        <p:spPr bwMode="auto">
          <a:xfrm>
            <a:off x="71628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4" name="Oval 145"/>
          <p:cNvSpPr>
            <a:spLocks noChangeArrowheads="1"/>
          </p:cNvSpPr>
          <p:nvPr/>
        </p:nvSpPr>
        <p:spPr bwMode="auto">
          <a:xfrm>
            <a:off x="70104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5" name="Oval 146"/>
          <p:cNvSpPr>
            <a:spLocks noChangeArrowheads="1"/>
          </p:cNvSpPr>
          <p:nvPr/>
        </p:nvSpPr>
        <p:spPr bwMode="auto">
          <a:xfrm>
            <a:off x="70104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6" name="Oval 153"/>
          <p:cNvSpPr>
            <a:spLocks noChangeArrowheads="1"/>
          </p:cNvSpPr>
          <p:nvPr/>
        </p:nvSpPr>
        <p:spPr bwMode="auto">
          <a:xfrm>
            <a:off x="68580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7" name="Oval 165"/>
          <p:cNvSpPr>
            <a:spLocks noChangeArrowheads="1"/>
          </p:cNvSpPr>
          <p:nvPr/>
        </p:nvSpPr>
        <p:spPr bwMode="auto">
          <a:xfrm>
            <a:off x="7315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8" name="Oval 167"/>
          <p:cNvSpPr>
            <a:spLocks noChangeArrowheads="1"/>
          </p:cNvSpPr>
          <p:nvPr/>
        </p:nvSpPr>
        <p:spPr bwMode="auto">
          <a:xfrm>
            <a:off x="73152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799" name="Oval 168"/>
          <p:cNvSpPr>
            <a:spLocks noChangeArrowheads="1"/>
          </p:cNvSpPr>
          <p:nvPr/>
        </p:nvSpPr>
        <p:spPr bwMode="auto">
          <a:xfrm>
            <a:off x="70104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0" name="Oval 140"/>
          <p:cNvSpPr>
            <a:spLocks noChangeArrowheads="1"/>
          </p:cNvSpPr>
          <p:nvPr/>
        </p:nvSpPr>
        <p:spPr bwMode="auto">
          <a:xfrm>
            <a:off x="7543800" y="3697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1" name="Oval 141"/>
          <p:cNvSpPr>
            <a:spLocks noChangeArrowheads="1"/>
          </p:cNvSpPr>
          <p:nvPr/>
        </p:nvSpPr>
        <p:spPr bwMode="auto">
          <a:xfrm>
            <a:off x="73152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2" name="Oval 142"/>
          <p:cNvSpPr>
            <a:spLocks noChangeArrowheads="1"/>
          </p:cNvSpPr>
          <p:nvPr/>
        </p:nvSpPr>
        <p:spPr bwMode="auto">
          <a:xfrm>
            <a:off x="74676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3" name="Oval 143"/>
          <p:cNvSpPr>
            <a:spLocks noChangeArrowheads="1"/>
          </p:cNvSpPr>
          <p:nvPr/>
        </p:nvSpPr>
        <p:spPr bwMode="auto">
          <a:xfrm>
            <a:off x="7696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4" name="Oval 144"/>
          <p:cNvSpPr>
            <a:spLocks noChangeArrowheads="1"/>
          </p:cNvSpPr>
          <p:nvPr/>
        </p:nvSpPr>
        <p:spPr bwMode="auto">
          <a:xfrm>
            <a:off x="76200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5" name="Oval 145"/>
          <p:cNvSpPr>
            <a:spLocks noChangeArrowheads="1"/>
          </p:cNvSpPr>
          <p:nvPr/>
        </p:nvSpPr>
        <p:spPr bwMode="auto">
          <a:xfrm>
            <a:off x="74676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6" name="Oval 146"/>
          <p:cNvSpPr>
            <a:spLocks noChangeArrowheads="1"/>
          </p:cNvSpPr>
          <p:nvPr/>
        </p:nvSpPr>
        <p:spPr bwMode="auto">
          <a:xfrm>
            <a:off x="75438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7" name="Oval 153"/>
          <p:cNvSpPr>
            <a:spLocks noChangeArrowheads="1"/>
          </p:cNvSpPr>
          <p:nvPr/>
        </p:nvSpPr>
        <p:spPr bwMode="auto">
          <a:xfrm>
            <a:off x="73152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8" name="Oval 155"/>
          <p:cNvSpPr>
            <a:spLocks noChangeArrowheads="1"/>
          </p:cNvSpPr>
          <p:nvPr/>
        </p:nvSpPr>
        <p:spPr bwMode="auto">
          <a:xfrm>
            <a:off x="7315200" y="3773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09" name="Oval 168"/>
          <p:cNvSpPr>
            <a:spLocks noChangeArrowheads="1"/>
          </p:cNvSpPr>
          <p:nvPr/>
        </p:nvSpPr>
        <p:spPr bwMode="auto">
          <a:xfrm>
            <a:off x="75438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0" name="Oval 141"/>
          <p:cNvSpPr>
            <a:spLocks noChangeArrowheads="1"/>
          </p:cNvSpPr>
          <p:nvPr/>
        </p:nvSpPr>
        <p:spPr bwMode="auto">
          <a:xfrm>
            <a:off x="71628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1" name="Oval 142"/>
          <p:cNvSpPr>
            <a:spLocks noChangeArrowheads="1"/>
          </p:cNvSpPr>
          <p:nvPr/>
        </p:nvSpPr>
        <p:spPr bwMode="auto">
          <a:xfrm>
            <a:off x="72390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2" name="Oval 143"/>
          <p:cNvSpPr>
            <a:spLocks noChangeArrowheads="1"/>
          </p:cNvSpPr>
          <p:nvPr/>
        </p:nvSpPr>
        <p:spPr bwMode="auto">
          <a:xfrm>
            <a:off x="74676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3" name="Oval 144"/>
          <p:cNvSpPr>
            <a:spLocks noChangeArrowheads="1"/>
          </p:cNvSpPr>
          <p:nvPr/>
        </p:nvSpPr>
        <p:spPr bwMode="auto">
          <a:xfrm>
            <a:off x="74676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4" name="Oval 145"/>
          <p:cNvSpPr>
            <a:spLocks noChangeArrowheads="1"/>
          </p:cNvSpPr>
          <p:nvPr/>
        </p:nvSpPr>
        <p:spPr bwMode="auto">
          <a:xfrm>
            <a:off x="73152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5" name="Oval 146"/>
          <p:cNvSpPr>
            <a:spLocks noChangeArrowheads="1"/>
          </p:cNvSpPr>
          <p:nvPr/>
        </p:nvSpPr>
        <p:spPr bwMode="auto">
          <a:xfrm>
            <a:off x="73152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6" name="Oval 153"/>
          <p:cNvSpPr>
            <a:spLocks noChangeArrowheads="1"/>
          </p:cNvSpPr>
          <p:nvPr/>
        </p:nvSpPr>
        <p:spPr bwMode="auto">
          <a:xfrm>
            <a:off x="66294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7" name="Oval 165"/>
          <p:cNvSpPr>
            <a:spLocks noChangeArrowheads="1"/>
          </p:cNvSpPr>
          <p:nvPr/>
        </p:nvSpPr>
        <p:spPr bwMode="auto">
          <a:xfrm>
            <a:off x="76200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8" name="Oval 167"/>
          <p:cNvSpPr>
            <a:spLocks noChangeArrowheads="1"/>
          </p:cNvSpPr>
          <p:nvPr/>
        </p:nvSpPr>
        <p:spPr bwMode="auto">
          <a:xfrm>
            <a:off x="7620000" y="3773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9" name="Oval 168"/>
          <p:cNvSpPr>
            <a:spLocks noChangeArrowheads="1"/>
          </p:cNvSpPr>
          <p:nvPr/>
        </p:nvSpPr>
        <p:spPr bwMode="auto">
          <a:xfrm>
            <a:off x="7239000" y="3697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0" name="Oval 141"/>
          <p:cNvSpPr>
            <a:spLocks noChangeArrowheads="1"/>
          </p:cNvSpPr>
          <p:nvPr/>
        </p:nvSpPr>
        <p:spPr bwMode="auto">
          <a:xfrm>
            <a:off x="71628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1" name="Oval 142"/>
          <p:cNvSpPr>
            <a:spLocks noChangeArrowheads="1"/>
          </p:cNvSpPr>
          <p:nvPr/>
        </p:nvSpPr>
        <p:spPr bwMode="auto">
          <a:xfrm>
            <a:off x="73152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2" name="Oval 143"/>
          <p:cNvSpPr>
            <a:spLocks noChangeArrowheads="1"/>
          </p:cNvSpPr>
          <p:nvPr/>
        </p:nvSpPr>
        <p:spPr bwMode="auto">
          <a:xfrm>
            <a:off x="75438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3" name="Oval 144"/>
          <p:cNvSpPr>
            <a:spLocks noChangeArrowheads="1"/>
          </p:cNvSpPr>
          <p:nvPr/>
        </p:nvSpPr>
        <p:spPr bwMode="auto">
          <a:xfrm>
            <a:off x="75438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4" name="Oval 145"/>
          <p:cNvSpPr>
            <a:spLocks noChangeArrowheads="1"/>
          </p:cNvSpPr>
          <p:nvPr/>
        </p:nvSpPr>
        <p:spPr bwMode="auto">
          <a:xfrm>
            <a:off x="73914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5" name="Oval 146"/>
          <p:cNvSpPr>
            <a:spLocks noChangeArrowheads="1"/>
          </p:cNvSpPr>
          <p:nvPr/>
        </p:nvSpPr>
        <p:spPr bwMode="auto">
          <a:xfrm>
            <a:off x="73914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6" name="Oval 153"/>
          <p:cNvSpPr>
            <a:spLocks noChangeArrowheads="1"/>
          </p:cNvSpPr>
          <p:nvPr/>
        </p:nvSpPr>
        <p:spPr bwMode="auto">
          <a:xfrm>
            <a:off x="72390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7" name="Oval 165"/>
          <p:cNvSpPr>
            <a:spLocks noChangeArrowheads="1"/>
          </p:cNvSpPr>
          <p:nvPr/>
        </p:nvSpPr>
        <p:spPr bwMode="auto">
          <a:xfrm>
            <a:off x="76962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8" name="Oval 167"/>
          <p:cNvSpPr>
            <a:spLocks noChangeArrowheads="1"/>
          </p:cNvSpPr>
          <p:nvPr/>
        </p:nvSpPr>
        <p:spPr bwMode="auto">
          <a:xfrm>
            <a:off x="7696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29" name="Oval 168"/>
          <p:cNvSpPr>
            <a:spLocks noChangeArrowheads="1"/>
          </p:cNvSpPr>
          <p:nvPr/>
        </p:nvSpPr>
        <p:spPr bwMode="auto">
          <a:xfrm>
            <a:off x="73914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0" name="Oval 140"/>
          <p:cNvSpPr>
            <a:spLocks noChangeArrowheads="1"/>
          </p:cNvSpPr>
          <p:nvPr/>
        </p:nvSpPr>
        <p:spPr bwMode="auto">
          <a:xfrm>
            <a:off x="7772400" y="3620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1" name="Oval 143"/>
          <p:cNvSpPr>
            <a:spLocks noChangeArrowheads="1"/>
          </p:cNvSpPr>
          <p:nvPr/>
        </p:nvSpPr>
        <p:spPr bwMode="auto">
          <a:xfrm>
            <a:off x="7696200" y="3544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2" name="Oval 140"/>
          <p:cNvSpPr>
            <a:spLocks noChangeArrowheads="1"/>
          </p:cNvSpPr>
          <p:nvPr/>
        </p:nvSpPr>
        <p:spPr bwMode="auto">
          <a:xfrm>
            <a:off x="69342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3" name="Oval 141"/>
          <p:cNvSpPr>
            <a:spLocks noChangeArrowheads="1"/>
          </p:cNvSpPr>
          <p:nvPr/>
        </p:nvSpPr>
        <p:spPr bwMode="auto">
          <a:xfrm>
            <a:off x="67056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4" name="Oval 142"/>
          <p:cNvSpPr>
            <a:spLocks noChangeArrowheads="1"/>
          </p:cNvSpPr>
          <p:nvPr/>
        </p:nvSpPr>
        <p:spPr bwMode="auto">
          <a:xfrm>
            <a:off x="68580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5" name="Oval 143"/>
          <p:cNvSpPr>
            <a:spLocks noChangeArrowheads="1"/>
          </p:cNvSpPr>
          <p:nvPr/>
        </p:nvSpPr>
        <p:spPr bwMode="auto">
          <a:xfrm>
            <a:off x="70866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6" name="Oval 144"/>
          <p:cNvSpPr>
            <a:spLocks noChangeArrowheads="1"/>
          </p:cNvSpPr>
          <p:nvPr/>
        </p:nvSpPr>
        <p:spPr bwMode="auto">
          <a:xfrm>
            <a:off x="70866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7" name="Oval 145"/>
          <p:cNvSpPr>
            <a:spLocks noChangeArrowheads="1"/>
          </p:cNvSpPr>
          <p:nvPr/>
        </p:nvSpPr>
        <p:spPr bwMode="auto">
          <a:xfrm>
            <a:off x="69342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8" name="Oval 146"/>
          <p:cNvSpPr>
            <a:spLocks noChangeArrowheads="1"/>
          </p:cNvSpPr>
          <p:nvPr/>
        </p:nvSpPr>
        <p:spPr bwMode="auto">
          <a:xfrm>
            <a:off x="69342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39" name="Oval 153"/>
          <p:cNvSpPr>
            <a:spLocks noChangeArrowheads="1"/>
          </p:cNvSpPr>
          <p:nvPr/>
        </p:nvSpPr>
        <p:spPr bwMode="auto">
          <a:xfrm>
            <a:off x="67818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0" name="Oval 155"/>
          <p:cNvSpPr>
            <a:spLocks noChangeArrowheads="1"/>
          </p:cNvSpPr>
          <p:nvPr/>
        </p:nvSpPr>
        <p:spPr bwMode="auto">
          <a:xfrm>
            <a:off x="6705600" y="3468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1" name="Oval 165"/>
          <p:cNvSpPr>
            <a:spLocks noChangeArrowheads="1"/>
          </p:cNvSpPr>
          <p:nvPr/>
        </p:nvSpPr>
        <p:spPr bwMode="auto">
          <a:xfrm>
            <a:off x="72390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2" name="Oval 167"/>
          <p:cNvSpPr>
            <a:spLocks noChangeArrowheads="1"/>
          </p:cNvSpPr>
          <p:nvPr/>
        </p:nvSpPr>
        <p:spPr bwMode="auto">
          <a:xfrm>
            <a:off x="72390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3" name="Oval 168"/>
          <p:cNvSpPr>
            <a:spLocks noChangeArrowheads="1"/>
          </p:cNvSpPr>
          <p:nvPr/>
        </p:nvSpPr>
        <p:spPr bwMode="auto">
          <a:xfrm>
            <a:off x="69342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4" name="Oval 141"/>
          <p:cNvSpPr>
            <a:spLocks noChangeArrowheads="1"/>
          </p:cNvSpPr>
          <p:nvPr/>
        </p:nvSpPr>
        <p:spPr bwMode="auto">
          <a:xfrm>
            <a:off x="65532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5" name="Oval 142"/>
          <p:cNvSpPr>
            <a:spLocks noChangeArrowheads="1"/>
          </p:cNvSpPr>
          <p:nvPr/>
        </p:nvSpPr>
        <p:spPr bwMode="auto">
          <a:xfrm>
            <a:off x="65532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6" name="Oval 143"/>
          <p:cNvSpPr>
            <a:spLocks noChangeArrowheads="1"/>
          </p:cNvSpPr>
          <p:nvPr/>
        </p:nvSpPr>
        <p:spPr bwMode="auto">
          <a:xfrm>
            <a:off x="67818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7" name="Oval 144"/>
          <p:cNvSpPr>
            <a:spLocks noChangeArrowheads="1"/>
          </p:cNvSpPr>
          <p:nvPr/>
        </p:nvSpPr>
        <p:spPr bwMode="auto">
          <a:xfrm>
            <a:off x="68580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8" name="Oval 145"/>
          <p:cNvSpPr>
            <a:spLocks noChangeArrowheads="1"/>
          </p:cNvSpPr>
          <p:nvPr/>
        </p:nvSpPr>
        <p:spPr bwMode="auto">
          <a:xfrm>
            <a:off x="67056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49" name="Oval 146"/>
          <p:cNvSpPr>
            <a:spLocks noChangeArrowheads="1"/>
          </p:cNvSpPr>
          <p:nvPr/>
        </p:nvSpPr>
        <p:spPr bwMode="auto">
          <a:xfrm>
            <a:off x="67056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0" name="Oval 153"/>
          <p:cNvSpPr>
            <a:spLocks noChangeArrowheads="1"/>
          </p:cNvSpPr>
          <p:nvPr/>
        </p:nvSpPr>
        <p:spPr bwMode="auto">
          <a:xfrm>
            <a:off x="65532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1" name="Oval 165"/>
          <p:cNvSpPr>
            <a:spLocks noChangeArrowheads="1"/>
          </p:cNvSpPr>
          <p:nvPr/>
        </p:nvSpPr>
        <p:spPr bwMode="auto">
          <a:xfrm>
            <a:off x="70104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2" name="Oval 167"/>
          <p:cNvSpPr>
            <a:spLocks noChangeArrowheads="1"/>
          </p:cNvSpPr>
          <p:nvPr/>
        </p:nvSpPr>
        <p:spPr bwMode="auto">
          <a:xfrm>
            <a:off x="70104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3" name="Oval 168"/>
          <p:cNvSpPr>
            <a:spLocks noChangeArrowheads="1"/>
          </p:cNvSpPr>
          <p:nvPr/>
        </p:nvSpPr>
        <p:spPr bwMode="auto">
          <a:xfrm>
            <a:off x="66294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4" name="Oval 141"/>
          <p:cNvSpPr>
            <a:spLocks noChangeArrowheads="1"/>
          </p:cNvSpPr>
          <p:nvPr/>
        </p:nvSpPr>
        <p:spPr bwMode="auto">
          <a:xfrm>
            <a:off x="65532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5" name="Oval 142"/>
          <p:cNvSpPr>
            <a:spLocks noChangeArrowheads="1"/>
          </p:cNvSpPr>
          <p:nvPr/>
        </p:nvSpPr>
        <p:spPr bwMode="auto">
          <a:xfrm>
            <a:off x="67056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6" name="Oval 143"/>
          <p:cNvSpPr>
            <a:spLocks noChangeArrowheads="1"/>
          </p:cNvSpPr>
          <p:nvPr/>
        </p:nvSpPr>
        <p:spPr bwMode="auto">
          <a:xfrm>
            <a:off x="69342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7" name="Oval 144"/>
          <p:cNvSpPr>
            <a:spLocks noChangeArrowheads="1"/>
          </p:cNvSpPr>
          <p:nvPr/>
        </p:nvSpPr>
        <p:spPr bwMode="auto">
          <a:xfrm>
            <a:off x="69342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8" name="Oval 145"/>
          <p:cNvSpPr>
            <a:spLocks noChangeArrowheads="1"/>
          </p:cNvSpPr>
          <p:nvPr/>
        </p:nvSpPr>
        <p:spPr bwMode="auto">
          <a:xfrm>
            <a:off x="67818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59" name="Oval 146"/>
          <p:cNvSpPr>
            <a:spLocks noChangeArrowheads="1"/>
          </p:cNvSpPr>
          <p:nvPr/>
        </p:nvSpPr>
        <p:spPr bwMode="auto">
          <a:xfrm>
            <a:off x="67818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0" name="Oval 153"/>
          <p:cNvSpPr>
            <a:spLocks noChangeArrowheads="1"/>
          </p:cNvSpPr>
          <p:nvPr/>
        </p:nvSpPr>
        <p:spPr bwMode="auto">
          <a:xfrm>
            <a:off x="66294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1" name="Oval 165"/>
          <p:cNvSpPr>
            <a:spLocks noChangeArrowheads="1"/>
          </p:cNvSpPr>
          <p:nvPr/>
        </p:nvSpPr>
        <p:spPr bwMode="auto">
          <a:xfrm>
            <a:off x="7086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2" name="Oval 167"/>
          <p:cNvSpPr>
            <a:spLocks noChangeArrowheads="1"/>
          </p:cNvSpPr>
          <p:nvPr/>
        </p:nvSpPr>
        <p:spPr bwMode="auto">
          <a:xfrm>
            <a:off x="70866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3" name="Oval 168"/>
          <p:cNvSpPr>
            <a:spLocks noChangeArrowheads="1"/>
          </p:cNvSpPr>
          <p:nvPr/>
        </p:nvSpPr>
        <p:spPr bwMode="auto">
          <a:xfrm>
            <a:off x="67818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4" name="Oval 140"/>
          <p:cNvSpPr>
            <a:spLocks noChangeArrowheads="1"/>
          </p:cNvSpPr>
          <p:nvPr/>
        </p:nvSpPr>
        <p:spPr bwMode="auto">
          <a:xfrm>
            <a:off x="73152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5" name="Oval 141"/>
          <p:cNvSpPr>
            <a:spLocks noChangeArrowheads="1"/>
          </p:cNvSpPr>
          <p:nvPr/>
        </p:nvSpPr>
        <p:spPr bwMode="auto">
          <a:xfrm>
            <a:off x="7086600" y="2706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6" name="Oval 142"/>
          <p:cNvSpPr>
            <a:spLocks noChangeArrowheads="1"/>
          </p:cNvSpPr>
          <p:nvPr/>
        </p:nvSpPr>
        <p:spPr bwMode="auto">
          <a:xfrm>
            <a:off x="72390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7" name="Oval 143"/>
          <p:cNvSpPr>
            <a:spLocks noChangeArrowheads="1"/>
          </p:cNvSpPr>
          <p:nvPr/>
        </p:nvSpPr>
        <p:spPr bwMode="auto">
          <a:xfrm>
            <a:off x="7467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8" name="Oval 144"/>
          <p:cNvSpPr>
            <a:spLocks noChangeArrowheads="1"/>
          </p:cNvSpPr>
          <p:nvPr/>
        </p:nvSpPr>
        <p:spPr bwMode="auto">
          <a:xfrm>
            <a:off x="73914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69" name="Oval 145"/>
          <p:cNvSpPr>
            <a:spLocks noChangeArrowheads="1"/>
          </p:cNvSpPr>
          <p:nvPr/>
        </p:nvSpPr>
        <p:spPr bwMode="auto">
          <a:xfrm>
            <a:off x="72390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0" name="Oval 146"/>
          <p:cNvSpPr>
            <a:spLocks noChangeArrowheads="1"/>
          </p:cNvSpPr>
          <p:nvPr/>
        </p:nvSpPr>
        <p:spPr bwMode="auto">
          <a:xfrm>
            <a:off x="73152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1" name="Oval 153"/>
          <p:cNvSpPr>
            <a:spLocks noChangeArrowheads="1"/>
          </p:cNvSpPr>
          <p:nvPr/>
        </p:nvSpPr>
        <p:spPr bwMode="auto">
          <a:xfrm>
            <a:off x="7086600" y="2858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2" name="Oval 155"/>
          <p:cNvSpPr>
            <a:spLocks noChangeArrowheads="1"/>
          </p:cNvSpPr>
          <p:nvPr/>
        </p:nvSpPr>
        <p:spPr bwMode="auto">
          <a:xfrm>
            <a:off x="70866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3" name="Oval 168"/>
          <p:cNvSpPr>
            <a:spLocks noChangeArrowheads="1"/>
          </p:cNvSpPr>
          <p:nvPr/>
        </p:nvSpPr>
        <p:spPr bwMode="auto">
          <a:xfrm>
            <a:off x="73152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4" name="Oval 141"/>
          <p:cNvSpPr>
            <a:spLocks noChangeArrowheads="1"/>
          </p:cNvSpPr>
          <p:nvPr/>
        </p:nvSpPr>
        <p:spPr bwMode="auto">
          <a:xfrm>
            <a:off x="69342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5" name="Oval 142"/>
          <p:cNvSpPr>
            <a:spLocks noChangeArrowheads="1"/>
          </p:cNvSpPr>
          <p:nvPr/>
        </p:nvSpPr>
        <p:spPr bwMode="auto">
          <a:xfrm>
            <a:off x="70104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6" name="Oval 143"/>
          <p:cNvSpPr>
            <a:spLocks noChangeArrowheads="1"/>
          </p:cNvSpPr>
          <p:nvPr/>
        </p:nvSpPr>
        <p:spPr bwMode="auto">
          <a:xfrm>
            <a:off x="72390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7" name="Oval 144"/>
          <p:cNvSpPr>
            <a:spLocks noChangeArrowheads="1"/>
          </p:cNvSpPr>
          <p:nvPr/>
        </p:nvSpPr>
        <p:spPr bwMode="auto">
          <a:xfrm>
            <a:off x="72390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8" name="Oval 145"/>
          <p:cNvSpPr>
            <a:spLocks noChangeArrowheads="1"/>
          </p:cNvSpPr>
          <p:nvPr/>
        </p:nvSpPr>
        <p:spPr bwMode="auto">
          <a:xfrm>
            <a:off x="70866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79" name="Oval 146"/>
          <p:cNvSpPr>
            <a:spLocks noChangeArrowheads="1"/>
          </p:cNvSpPr>
          <p:nvPr/>
        </p:nvSpPr>
        <p:spPr bwMode="auto">
          <a:xfrm>
            <a:off x="70866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0" name="Oval 153"/>
          <p:cNvSpPr>
            <a:spLocks noChangeArrowheads="1"/>
          </p:cNvSpPr>
          <p:nvPr/>
        </p:nvSpPr>
        <p:spPr bwMode="auto">
          <a:xfrm>
            <a:off x="64008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1" name="Oval 165"/>
          <p:cNvSpPr>
            <a:spLocks noChangeArrowheads="1"/>
          </p:cNvSpPr>
          <p:nvPr/>
        </p:nvSpPr>
        <p:spPr bwMode="auto">
          <a:xfrm>
            <a:off x="73914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2" name="Oval 167"/>
          <p:cNvSpPr>
            <a:spLocks noChangeArrowheads="1"/>
          </p:cNvSpPr>
          <p:nvPr/>
        </p:nvSpPr>
        <p:spPr bwMode="auto">
          <a:xfrm>
            <a:off x="7391400" y="3392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3" name="Oval 168"/>
          <p:cNvSpPr>
            <a:spLocks noChangeArrowheads="1"/>
          </p:cNvSpPr>
          <p:nvPr/>
        </p:nvSpPr>
        <p:spPr bwMode="auto">
          <a:xfrm>
            <a:off x="7010400" y="3316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4" name="Oval 141"/>
          <p:cNvSpPr>
            <a:spLocks noChangeArrowheads="1"/>
          </p:cNvSpPr>
          <p:nvPr/>
        </p:nvSpPr>
        <p:spPr bwMode="auto">
          <a:xfrm>
            <a:off x="6934200" y="2782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5" name="Oval 142"/>
          <p:cNvSpPr>
            <a:spLocks noChangeArrowheads="1"/>
          </p:cNvSpPr>
          <p:nvPr/>
        </p:nvSpPr>
        <p:spPr bwMode="auto">
          <a:xfrm>
            <a:off x="70866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6" name="Oval 143"/>
          <p:cNvSpPr>
            <a:spLocks noChangeArrowheads="1"/>
          </p:cNvSpPr>
          <p:nvPr/>
        </p:nvSpPr>
        <p:spPr bwMode="auto">
          <a:xfrm>
            <a:off x="7315200" y="30874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7" name="Oval 144"/>
          <p:cNvSpPr>
            <a:spLocks noChangeArrowheads="1"/>
          </p:cNvSpPr>
          <p:nvPr/>
        </p:nvSpPr>
        <p:spPr bwMode="auto">
          <a:xfrm>
            <a:off x="73152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8" name="Oval 145"/>
          <p:cNvSpPr>
            <a:spLocks noChangeArrowheads="1"/>
          </p:cNvSpPr>
          <p:nvPr/>
        </p:nvSpPr>
        <p:spPr bwMode="auto">
          <a:xfrm>
            <a:off x="71628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89" name="Oval 146"/>
          <p:cNvSpPr>
            <a:spLocks noChangeArrowheads="1"/>
          </p:cNvSpPr>
          <p:nvPr/>
        </p:nvSpPr>
        <p:spPr bwMode="auto">
          <a:xfrm>
            <a:off x="71628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0" name="Oval 153"/>
          <p:cNvSpPr>
            <a:spLocks noChangeArrowheads="1"/>
          </p:cNvSpPr>
          <p:nvPr/>
        </p:nvSpPr>
        <p:spPr bwMode="auto">
          <a:xfrm>
            <a:off x="70104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1" name="Oval 165"/>
          <p:cNvSpPr>
            <a:spLocks noChangeArrowheads="1"/>
          </p:cNvSpPr>
          <p:nvPr/>
        </p:nvSpPr>
        <p:spPr bwMode="auto">
          <a:xfrm>
            <a:off x="7467600" y="29350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2" name="Oval 167"/>
          <p:cNvSpPr>
            <a:spLocks noChangeArrowheads="1"/>
          </p:cNvSpPr>
          <p:nvPr/>
        </p:nvSpPr>
        <p:spPr bwMode="auto">
          <a:xfrm>
            <a:off x="7467600" y="30112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3" name="Oval 168"/>
          <p:cNvSpPr>
            <a:spLocks noChangeArrowheads="1"/>
          </p:cNvSpPr>
          <p:nvPr/>
        </p:nvSpPr>
        <p:spPr bwMode="auto">
          <a:xfrm>
            <a:off x="71628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4" name="Oval 140"/>
          <p:cNvSpPr>
            <a:spLocks noChangeArrowheads="1"/>
          </p:cNvSpPr>
          <p:nvPr/>
        </p:nvSpPr>
        <p:spPr bwMode="auto">
          <a:xfrm>
            <a:off x="7543800" y="32398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5" name="Oval 143"/>
          <p:cNvSpPr>
            <a:spLocks noChangeArrowheads="1"/>
          </p:cNvSpPr>
          <p:nvPr/>
        </p:nvSpPr>
        <p:spPr bwMode="auto">
          <a:xfrm>
            <a:off x="7467600" y="3163669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96" name="Right Arrow 895"/>
          <p:cNvSpPr/>
          <p:nvPr/>
        </p:nvSpPr>
        <p:spPr>
          <a:xfrm>
            <a:off x="4724400" y="3163669"/>
            <a:ext cx="13716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97" name="Rectangle 896"/>
          <p:cNvSpPr/>
          <p:nvPr/>
        </p:nvSpPr>
        <p:spPr>
          <a:xfrm>
            <a:off x="6324600" y="4154269"/>
            <a:ext cx="228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t-IT" dirty="0" smtClean="0"/>
              <a:t>Conclusione: sí le femmine sono meglio!</a:t>
            </a:r>
          </a:p>
        </p:txBody>
      </p:sp>
      <p:sp>
        <p:nvSpPr>
          <p:cNvPr id="898" name="Rectangle 897"/>
          <p:cNvSpPr/>
          <p:nvPr/>
        </p:nvSpPr>
        <p:spPr>
          <a:xfrm>
            <a:off x="1828800" y="2782669"/>
            <a:ext cx="1905000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t-IT" b="1" dirty="0" smtClean="0">
                <a:solidFill>
                  <a:srgbClr val="FF0000"/>
                </a:solidFill>
              </a:rPr>
              <a:t>Campionamento</a:t>
            </a:r>
          </a:p>
        </p:txBody>
      </p:sp>
      <p:sp>
        <p:nvSpPr>
          <p:cNvPr id="899" name="Rectangle 898"/>
          <p:cNvSpPr/>
          <p:nvPr/>
        </p:nvSpPr>
        <p:spPr>
          <a:xfrm>
            <a:off x="4419600" y="2782669"/>
            <a:ext cx="1905000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t-IT" b="1" dirty="0" smtClean="0">
                <a:solidFill>
                  <a:srgbClr val="FF0000"/>
                </a:solidFill>
              </a:rPr>
              <a:t>Inferenza</a:t>
            </a:r>
          </a:p>
        </p:txBody>
      </p:sp>
      <p:sp>
        <p:nvSpPr>
          <p:cNvPr id="432" name="Rectangle 192"/>
          <p:cNvSpPr>
            <a:spLocks noChangeArrowheads="1"/>
          </p:cNvSpPr>
          <p:nvPr/>
        </p:nvSpPr>
        <p:spPr bwMode="auto">
          <a:xfrm>
            <a:off x="228600" y="914400"/>
            <a:ext cx="86185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it-IT" sz="2400" b="1" dirty="0" smtClean="0">
                <a:solidFill>
                  <a:srgbClr val="0000CC"/>
                </a:solidFill>
              </a:rPr>
              <a:t>La STATISTICA inferenziale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226547"/>
            <a:ext cx="32818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Programma del corso</a:t>
            </a:r>
            <a:endParaRPr lang="it-IT" sz="2800" dirty="0"/>
          </a:p>
        </p:txBody>
      </p:sp>
      <p:sp>
        <p:nvSpPr>
          <p:cNvPr id="8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4800" y="1219200"/>
            <a:ext cx="86106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it-IT" sz="2400" dirty="0" smtClean="0"/>
              <a:t>-Statistica descrittiva</a:t>
            </a:r>
          </a:p>
          <a:p>
            <a:endParaRPr lang="it-IT" sz="2400" dirty="0" smtClean="0"/>
          </a:p>
          <a:p>
            <a:r>
              <a:rPr lang="it-IT" sz="2400" dirty="0" smtClean="0"/>
              <a:t>-Elementi di probabilità e la distribuzione di probabilità normale</a:t>
            </a:r>
          </a:p>
          <a:p>
            <a:endParaRPr lang="it-IT" sz="2400" dirty="0" smtClean="0"/>
          </a:p>
          <a:p>
            <a:r>
              <a:rPr lang="it-IT" sz="2400" dirty="0" smtClean="0"/>
              <a:t>-Dalla statistica descrittiva alla statistica inferenziale</a:t>
            </a:r>
          </a:p>
          <a:p>
            <a:endParaRPr lang="it-IT" sz="2400" dirty="0" smtClean="0"/>
          </a:p>
          <a:p>
            <a:r>
              <a:rPr lang="it-IT" sz="2400" dirty="0" smtClean="0"/>
              <a:t>-Gli intervalli di confidenza. Test ad un campione, a due campioni e per dati appaiati</a:t>
            </a:r>
          </a:p>
          <a:p>
            <a:endParaRPr lang="it-IT" sz="2400" dirty="0" smtClean="0"/>
          </a:p>
          <a:p>
            <a:r>
              <a:rPr lang="it-IT" sz="2400" dirty="0" smtClean="0"/>
              <a:t>-L’analisi della varianza ad una via per il confronto di &gt;2 popolazioni</a:t>
            </a:r>
          </a:p>
          <a:p>
            <a:endParaRPr lang="it-IT" sz="2400" dirty="0" smtClean="0"/>
          </a:p>
          <a:p>
            <a:r>
              <a:rPr lang="it-IT" sz="2400" dirty="0" smtClean="0"/>
              <a:t>-Le tabelle di contingenza e la verifica di ipotesi per dati categoriali </a:t>
            </a:r>
          </a:p>
          <a:p>
            <a:endParaRPr lang="it-IT" sz="2400" dirty="0" smtClean="0"/>
          </a:p>
          <a:p>
            <a:r>
              <a:rPr lang="it-IT" sz="2400" dirty="0" smtClean="0"/>
              <a:t>-La correlazione e la regressione lineare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1000" y="226547"/>
            <a:ext cx="58596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Modalità delle lezioni e prova di esame</a:t>
            </a:r>
            <a:endParaRPr lang="it-IT" sz="28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57200" y="3657600"/>
            <a:ext cx="800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Per ottenere l’idoneità: esame scritto con domande a risposta multipla relative a parti teoriche e applicative</a:t>
            </a:r>
            <a:endParaRPr lang="it-IT" sz="2400" dirty="0"/>
          </a:p>
        </p:txBody>
      </p:sp>
      <p:sp>
        <p:nvSpPr>
          <p:cNvPr id="8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81001" y="1143000"/>
            <a:ext cx="830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11 incontri: ogni incontro (3 ore)</a:t>
            </a:r>
            <a:endParaRPr lang="it-IT" sz="2400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295400" y="2209800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Due ore di teoria</a:t>
            </a:r>
            <a:endParaRPr lang="it-IT" sz="24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343400" y="2209800"/>
            <a:ext cx="304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Un’ora di applicazioni</a:t>
            </a:r>
            <a:endParaRPr lang="it-IT" sz="2400" dirty="0"/>
          </a:p>
        </p:txBody>
      </p:sp>
      <p:cxnSp>
        <p:nvCxnSpPr>
          <p:cNvPr id="12" name="Straight Arrow Connector 11"/>
          <p:cNvCxnSpPr>
            <a:endCxn id="10" idx="0"/>
          </p:cNvCxnSpPr>
          <p:nvPr/>
        </p:nvCxnSpPr>
        <p:spPr>
          <a:xfrm flipH="1">
            <a:off x="2476500" y="1604665"/>
            <a:ext cx="1752601" cy="6051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4229101" y="1604665"/>
            <a:ext cx="1638299" cy="6051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457200" y="4920734"/>
            <a:ext cx="800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L’esame non è semplice, soprattutto se non si frequenta</a:t>
            </a:r>
            <a:r>
              <a:rPr lang="it-IT" sz="2400" dirty="0" smtClean="0"/>
              <a:t>!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b="1" dirty="0" smtClean="0"/>
              <a:t>12 risposte esatte su 18 domande= IDONEITÀ</a:t>
            </a:r>
            <a:endParaRPr lang="it-IT" sz="2400" b="1" dirty="0"/>
          </a:p>
        </p:txBody>
      </p:sp>
      <p:sp>
        <p:nvSpPr>
          <p:cNvPr id="11" name="Lightning Bolt 10"/>
          <p:cNvSpPr/>
          <p:nvPr/>
        </p:nvSpPr>
        <p:spPr>
          <a:xfrm flipH="1">
            <a:off x="7620000" y="4724400"/>
            <a:ext cx="762000" cy="1066800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1000" y="226547"/>
            <a:ext cx="40737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Esempio di prova di esame</a:t>
            </a:r>
            <a:endParaRPr lang="it-IT" sz="2800" dirty="0"/>
          </a:p>
        </p:txBody>
      </p:sp>
      <p:sp>
        <p:nvSpPr>
          <p:cNvPr id="8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914400"/>
            <a:ext cx="6029325" cy="562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1000" y="226547"/>
            <a:ext cx="40737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Esempio di prova di esame</a:t>
            </a:r>
            <a:endParaRPr lang="it-IT" sz="2800" dirty="0"/>
          </a:p>
        </p:txBody>
      </p:sp>
      <p:sp>
        <p:nvSpPr>
          <p:cNvPr id="8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914400"/>
            <a:ext cx="6638925" cy="560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1000" y="226547"/>
            <a:ext cx="20862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>
                <a:latin typeface="+mj-lt"/>
                <a:cs typeface="Arial" pitchFamily="34" charset="0"/>
              </a:rPr>
              <a:t>Libro </a:t>
            </a:r>
            <a:r>
              <a:rPr lang="it-IT" sz="2800" dirty="0" smtClean="0">
                <a:latin typeface="+mj-lt"/>
                <a:cs typeface="Arial" pitchFamily="34" charset="0"/>
              </a:rPr>
              <a:t>di testo</a:t>
            </a:r>
            <a:endParaRPr lang="it-IT" sz="2800" dirty="0">
              <a:latin typeface="+mj-lt"/>
              <a:cs typeface="Arial" pitchFamily="34" charset="0"/>
            </a:endParaRPr>
          </a:p>
        </p:txBody>
      </p:sp>
      <p:sp>
        <p:nvSpPr>
          <p:cNvPr id="8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>
              <a:latin typeface="+mj-lt"/>
              <a:cs typeface="Arial" pitchFamily="34" charset="0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457200" y="5120789"/>
            <a:ext cx="800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>
                <a:latin typeface="+mj-lt"/>
                <a:cs typeface="Arial" pitchFamily="34" charset="0"/>
              </a:rPr>
              <a:t>Appunti di lezione e esercizi svolti in classe</a:t>
            </a:r>
            <a:endParaRPr lang="it-IT" sz="2200" dirty="0">
              <a:latin typeface="+mj-lt"/>
              <a:cs typeface="Arial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81000" y="1219200"/>
            <a:ext cx="83058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it-IT" sz="2200" b="1" dirty="0" smtClean="0">
                <a:latin typeface="+mj-lt"/>
                <a:cs typeface="Arial" pitchFamily="34" charset="0"/>
                <a:hlinkClick r:id="rId2" tooltip="Statistica per ornitologi e naturalisti"/>
              </a:rPr>
              <a:t>Statistica</a:t>
            </a:r>
            <a:endParaRPr lang="it-IT" sz="2200" b="1" dirty="0" smtClean="0">
              <a:latin typeface="+mj-lt"/>
              <a:cs typeface="Arial" pitchFamily="34" charset="0"/>
            </a:endParaRPr>
          </a:p>
          <a:p>
            <a:r>
              <a:rPr lang="it-IT" sz="2200" dirty="0" smtClean="0">
                <a:latin typeface="+mj-lt"/>
                <a:cs typeface="Arial" pitchFamily="34" charset="0"/>
              </a:rPr>
              <a:t>di: Levine D.M., Krehbiel T.C., Berenson, M.L.</a:t>
            </a:r>
          </a:p>
          <a:p>
            <a:r>
              <a:rPr lang="it-IT" sz="2200" dirty="0" smtClean="0">
                <a:latin typeface="+mj-lt"/>
                <a:cs typeface="Arial" pitchFamily="34" charset="0"/>
              </a:rPr>
              <a:t>Pearson-Prentice Hall</a:t>
            </a:r>
            <a:endParaRPr lang="it-IT" sz="2200" dirty="0">
              <a:latin typeface="+mj-lt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5638800"/>
            <a:ext cx="527157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sz="2200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http://www.biodiversity-lorenzomarini.eu/</a:t>
            </a:r>
            <a:endParaRPr lang="it-IT" sz="2200" dirty="0" smtClean="0">
              <a:latin typeface="+mj-lt"/>
              <a:cs typeface="Arial" pitchFamily="34" charset="0"/>
            </a:endParaRPr>
          </a:p>
        </p:txBody>
      </p:sp>
      <p:pic>
        <p:nvPicPr>
          <p:cNvPr id="14340" name="Picture 4" descr="Statistica 5/Ed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6084" y="1219199"/>
            <a:ext cx="2969316" cy="40173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533400" y="226547"/>
            <a:ext cx="41329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Statistica: Concetti generali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304800" y="1463695"/>
            <a:ext cx="8618537" cy="144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La </a:t>
            </a:r>
            <a:r>
              <a:rPr lang="it-IT" sz="2200" b="1" dirty="0" smtClean="0"/>
              <a:t>statistica</a:t>
            </a:r>
            <a:r>
              <a:rPr lang="it-IT" sz="2200" dirty="0" smtClean="0"/>
              <a:t> è una disciplina che ha come fine lo studio quantitativo e qualitativo di un particolare fenomeno in condizioni di non </a:t>
            </a:r>
            <a:r>
              <a:rPr lang="it-IT" sz="2200" dirty="0" smtClean="0">
                <a:hlinkClick r:id="rId2" tooltip="Determinismo"/>
              </a:rPr>
              <a:t>determinismo</a:t>
            </a:r>
            <a:r>
              <a:rPr lang="it-IT" sz="2200" dirty="0" smtClean="0"/>
              <a:t> o </a:t>
            </a:r>
            <a:r>
              <a:rPr lang="it-IT" sz="2200" dirty="0" smtClean="0">
                <a:hlinkClick r:id="rId3" tooltip="Incertezza"/>
              </a:rPr>
              <a:t>incertezza</a:t>
            </a:r>
            <a:r>
              <a:rPr lang="it-IT" sz="2200" dirty="0" smtClean="0"/>
              <a:t> ovvero di non completa conoscenza di esso o parte di esso</a:t>
            </a:r>
            <a:endParaRPr lang="it-IT" sz="2200" b="1" dirty="0" smtClean="0">
              <a:solidFill>
                <a:srgbClr val="0000CC"/>
              </a:solidFill>
            </a:endParaRPr>
          </a:p>
        </p:txBody>
      </p:sp>
      <p:sp>
        <p:nvSpPr>
          <p:cNvPr id="842" name="Rectangle 192"/>
          <p:cNvSpPr>
            <a:spLocks noChangeArrowheads="1"/>
          </p:cNvSpPr>
          <p:nvPr/>
        </p:nvSpPr>
        <p:spPr bwMode="auto">
          <a:xfrm>
            <a:off x="304800" y="4038600"/>
            <a:ext cx="8839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Perché ci serve la statistica nelle scienze ambientali?</a:t>
            </a:r>
          </a:p>
        </p:txBody>
      </p:sp>
      <p:sp>
        <p:nvSpPr>
          <p:cNvPr id="7" name="Rectangle 192"/>
          <p:cNvSpPr>
            <a:spLocks noChangeArrowheads="1"/>
          </p:cNvSpPr>
          <p:nvPr/>
        </p:nvSpPr>
        <p:spPr bwMode="auto">
          <a:xfrm>
            <a:off x="304800" y="4663589"/>
            <a:ext cx="66294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-Confrontare la produttività di vari tipi di bosco</a:t>
            </a:r>
          </a:p>
        </p:txBody>
      </p:sp>
      <p:sp>
        <p:nvSpPr>
          <p:cNvPr id="8" name="Rectangle 192"/>
          <p:cNvSpPr>
            <a:spLocks noChangeArrowheads="1"/>
          </p:cNvSpPr>
          <p:nvPr/>
        </p:nvSpPr>
        <p:spPr bwMode="auto">
          <a:xfrm>
            <a:off x="304800" y="5029200"/>
            <a:ext cx="8839200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-Cercare relazioni fra età e accrescimento</a:t>
            </a:r>
          </a:p>
          <a:p>
            <a:pPr>
              <a:spcBef>
                <a:spcPct val="0"/>
              </a:spcBef>
              <a:defRPr/>
            </a:pPr>
            <a:r>
              <a:rPr lang="it-IT" sz="2200" dirty="0" smtClean="0"/>
              <a:t>-Cercare relazioni fra fertilità e altezza...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9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381000" y="152400"/>
            <a:ext cx="14253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Esempio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304800" y="990600"/>
            <a:ext cx="8618537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Risultati esame di statistica applicata 2012-2013</a:t>
            </a:r>
            <a:endParaRPr lang="it-IT" sz="2200" b="1" dirty="0" smtClean="0">
              <a:solidFill>
                <a:srgbClr val="0000CC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81000" y="1752600"/>
          <a:ext cx="5138115" cy="1920240"/>
        </p:xfrm>
        <a:graphic>
          <a:graphicData uri="http://schemas.openxmlformats.org/drawingml/2006/table">
            <a:tbl>
              <a:tblPr/>
              <a:tblGrid>
                <a:gridCol w="773280"/>
                <a:gridCol w="1588920"/>
                <a:gridCol w="638175"/>
                <a:gridCol w="1219403"/>
                <a:gridCol w="918337"/>
              </a:tblGrid>
              <a:tr h="23708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Appello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Totale </a:t>
                      </a:r>
                      <a:r>
                        <a:rPr lang="sv-SE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studenti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Idonei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Non idonei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Mortalità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708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8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8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8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8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476311" y="3962400"/>
          <a:ext cx="457200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11"/>
          <p:cNvSpPr/>
          <p:nvPr/>
        </p:nvSpPr>
        <p:spPr>
          <a:xfrm>
            <a:off x="3371911" y="4191000"/>
            <a:ext cx="152400" cy="1524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3371911" y="4495800"/>
            <a:ext cx="1524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3600511" y="4023955"/>
            <a:ext cx="840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Idonei</a:t>
            </a:r>
            <a:endParaRPr lang="it-IT" sz="2000" dirty="0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600511" y="4400490"/>
            <a:ext cx="13276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Non idonei</a:t>
            </a:r>
            <a:endParaRPr lang="it-IT" sz="2000" dirty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2533711" y="6457890"/>
            <a:ext cx="9845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Appello</a:t>
            </a:r>
            <a:endParaRPr lang="it-IT" sz="2000" dirty="0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 rot="16200000">
            <a:off x="-397065" y="4841624"/>
            <a:ext cx="1956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Numero studenti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933</Words>
  <Application>Microsoft Office PowerPoint</Application>
  <PresentationFormat>On-screen Show (4:3)</PresentationFormat>
  <Paragraphs>213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Lorenzo Marini</dc:creator>
  <cp:lastModifiedBy>Lorenzo Marini</cp:lastModifiedBy>
  <cp:revision>76</cp:revision>
  <dcterms:created xsi:type="dcterms:W3CDTF">2006-08-16T00:00:00Z</dcterms:created>
  <dcterms:modified xsi:type="dcterms:W3CDTF">2013-10-07T10:21:56Z</dcterms:modified>
</cp:coreProperties>
</file>