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layout3.xml" ContentType="application/vnd.openxmlformats-officedocument.drawingml.diagramLayout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notesSlides/notesSlide17.xml" ContentType="application/vnd.openxmlformats-officedocument.presentationml.notesSlide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Default Extension="wdp" ContentType="image/vnd.ms-photo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layout2.xml" ContentType="application/vnd.openxmlformats-officedocument.drawingml.diagramLayout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22"/>
  </p:notesMasterIdLst>
  <p:handoutMasterIdLst>
    <p:handoutMasterId r:id="rId23"/>
  </p:handoutMasterIdLst>
  <p:sldIdLst>
    <p:sldId id="291" r:id="rId2"/>
    <p:sldId id="292" r:id="rId3"/>
    <p:sldId id="293" r:id="rId4"/>
    <p:sldId id="294" r:id="rId5"/>
    <p:sldId id="295" r:id="rId6"/>
    <p:sldId id="296" r:id="rId7"/>
    <p:sldId id="297" r:id="rId8"/>
    <p:sldId id="298" r:id="rId9"/>
    <p:sldId id="299" r:id="rId10"/>
    <p:sldId id="303" r:id="rId11"/>
    <p:sldId id="263" r:id="rId12"/>
    <p:sldId id="289" r:id="rId13"/>
    <p:sldId id="265" r:id="rId14"/>
    <p:sldId id="304" r:id="rId15"/>
    <p:sldId id="301" r:id="rId16"/>
    <p:sldId id="268" r:id="rId17"/>
    <p:sldId id="269" r:id="rId18"/>
    <p:sldId id="270" r:id="rId19"/>
    <p:sldId id="271" r:id="rId20"/>
    <p:sldId id="272" r:id="rId21"/>
  </p:sldIdLst>
  <p:sldSz cx="9144000" cy="6858000" type="screen4x3"/>
  <p:notesSz cx="6797675" cy="9926638"/>
  <p:defaultTextStyle>
    <a:defPPr>
      <a:defRPr lang="it-IT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D5D"/>
    <a:srgbClr val="0058DA"/>
    <a:srgbClr val="0066FF"/>
    <a:srgbClr val="1F30AB"/>
    <a:srgbClr val="139D3E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6906" autoAdjust="0"/>
  </p:normalViewPr>
  <p:slideViewPr>
    <p:cSldViewPr snapToGrid="0" snapToObjects="1">
      <p:cViewPr>
        <p:scale>
          <a:sx n="80" d="100"/>
          <a:sy n="80" d="100"/>
        </p:scale>
        <p:origin x="-117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FA912C0-13BC-4125-95DB-E079DB09CE26}" type="doc">
      <dgm:prSet loTypeId="urn:microsoft.com/office/officeart/2005/8/layout/balance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4282AA63-9BC5-456F-9EBA-F53266F141FC}">
      <dgm:prSet phldrT="[Testo]" custT="1"/>
      <dgm:spPr>
        <a:solidFill>
          <a:srgbClr val="FF5D5D">
            <a:alpha val="90000"/>
          </a:srgbClr>
        </a:solidFill>
      </dgm:spPr>
      <dgm:t>
        <a:bodyPr/>
        <a:lstStyle/>
        <a:p>
          <a:r>
            <a:rPr lang="it-IT" sz="1000" b="0" dirty="0" err="1" smtClean="0">
              <a:latin typeface="+mj-lt"/>
            </a:rPr>
            <a:t>Competition</a:t>
          </a:r>
          <a:endParaRPr lang="it-IT" sz="1000" b="0" dirty="0">
            <a:latin typeface="+mj-lt"/>
          </a:endParaRPr>
        </a:p>
      </dgm:t>
    </dgm:pt>
    <dgm:pt modelId="{2EE4FCA4-5D9E-4962-8118-ECDAAFD38FF7}" type="parTrans" cxnId="{16D0DAEE-8F0F-4E4A-B45C-7E8D812723EB}">
      <dgm:prSet/>
      <dgm:spPr/>
      <dgm:t>
        <a:bodyPr/>
        <a:lstStyle/>
        <a:p>
          <a:endParaRPr lang="it-IT"/>
        </a:p>
      </dgm:t>
    </dgm:pt>
    <dgm:pt modelId="{FB8431E6-8804-4386-928B-13FF42A06AC4}" type="sibTrans" cxnId="{16D0DAEE-8F0F-4E4A-B45C-7E8D812723EB}">
      <dgm:prSet/>
      <dgm:spPr/>
      <dgm:t>
        <a:bodyPr/>
        <a:lstStyle/>
        <a:p>
          <a:endParaRPr lang="it-IT"/>
        </a:p>
      </dgm:t>
    </dgm:pt>
    <dgm:pt modelId="{8EA27EE6-7F2F-4AD2-B5F1-5DC88C88023B}">
      <dgm:prSet phldrT="[Testo]"/>
      <dgm:spPr/>
      <dgm:t>
        <a:bodyPr/>
        <a:lstStyle/>
        <a:p>
          <a:r>
            <a:rPr lang="it-IT" b="1" dirty="0" smtClean="0">
              <a:latin typeface="+mj-lt"/>
            </a:rPr>
            <a:t>-</a:t>
          </a:r>
          <a:endParaRPr lang="it-IT" b="1" dirty="0">
            <a:latin typeface="+mj-lt"/>
          </a:endParaRPr>
        </a:p>
      </dgm:t>
    </dgm:pt>
    <dgm:pt modelId="{36F7E2AB-210A-456F-9FC4-4A30DA38E591}" type="parTrans" cxnId="{14046C01-3D5A-4DDE-A28D-ED60D593FB44}">
      <dgm:prSet/>
      <dgm:spPr/>
      <dgm:t>
        <a:bodyPr/>
        <a:lstStyle/>
        <a:p>
          <a:endParaRPr lang="it-IT"/>
        </a:p>
      </dgm:t>
    </dgm:pt>
    <dgm:pt modelId="{DA669ED2-5203-4003-A09C-D804986C473B}" type="sibTrans" cxnId="{14046C01-3D5A-4DDE-A28D-ED60D593FB44}">
      <dgm:prSet/>
      <dgm:spPr/>
      <dgm:t>
        <a:bodyPr/>
        <a:lstStyle/>
        <a:p>
          <a:endParaRPr lang="it-IT"/>
        </a:p>
      </dgm:t>
    </dgm:pt>
    <dgm:pt modelId="{8A961184-9749-4769-8241-AC9EC44B11D5}">
      <dgm:prSet phldrT="[Testo]" custT="1"/>
      <dgm:spPr>
        <a:solidFill>
          <a:srgbClr val="92D050">
            <a:alpha val="90000"/>
          </a:srgbClr>
        </a:solidFill>
      </dgm:spPr>
      <dgm:t>
        <a:bodyPr/>
        <a:lstStyle/>
        <a:p>
          <a:r>
            <a:rPr lang="it-IT" sz="1000" b="0" dirty="0" err="1" smtClean="0">
              <a:latin typeface="+mj-lt"/>
            </a:rPr>
            <a:t>Facilitation</a:t>
          </a:r>
          <a:endParaRPr lang="it-IT" sz="1000" b="0" dirty="0">
            <a:latin typeface="+mj-lt"/>
          </a:endParaRPr>
        </a:p>
      </dgm:t>
    </dgm:pt>
    <dgm:pt modelId="{557F48FF-F08A-4849-A02F-112811AB5CC1}" type="parTrans" cxnId="{1C314EEF-B20B-4696-89E3-66DA83AA4A93}">
      <dgm:prSet/>
      <dgm:spPr/>
      <dgm:t>
        <a:bodyPr/>
        <a:lstStyle/>
        <a:p>
          <a:endParaRPr lang="it-IT"/>
        </a:p>
      </dgm:t>
    </dgm:pt>
    <dgm:pt modelId="{4394E10F-4437-48F3-86BE-030CB066332E}" type="sibTrans" cxnId="{1C314EEF-B20B-4696-89E3-66DA83AA4A93}">
      <dgm:prSet/>
      <dgm:spPr/>
      <dgm:t>
        <a:bodyPr/>
        <a:lstStyle/>
        <a:p>
          <a:endParaRPr lang="it-IT"/>
        </a:p>
      </dgm:t>
    </dgm:pt>
    <dgm:pt modelId="{E2564996-36CD-43BB-A341-685B23ADA9CE}">
      <dgm:prSet phldrT="[Testo]"/>
      <dgm:spPr/>
      <dgm:t>
        <a:bodyPr/>
        <a:lstStyle/>
        <a:p>
          <a:r>
            <a:rPr lang="it-IT" b="1" dirty="0" smtClean="0">
              <a:latin typeface="+mj-lt"/>
            </a:rPr>
            <a:t>+</a:t>
          </a:r>
          <a:endParaRPr lang="it-IT" b="1" dirty="0">
            <a:latin typeface="+mj-lt"/>
          </a:endParaRPr>
        </a:p>
      </dgm:t>
    </dgm:pt>
    <dgm:pt modelId="{47D50594-7864-4E61-8E0E-E63EB4BACFFD}" type="parTrans" cxnId="{7F8AD414-41DB-4F3B-B22F-D06E350037A7}">
      <dgm:prSet/>
      <dgm:spPr/>
      <dgm:t>
        <a:bodyPr/>
        <a:lstStyle/>
        <a:p>
          <a:endParaRPr lang="it-IT"/>
        </a:p>
      </dgm:t>
    </dgm:pt>
    <dgm:pt modelId="{714F11D1-8B42-442A-898C-D076C42BD3CC}" type="sibTrans" cxnId="{7F8AD414-41DB-4F3B-B22F-D06E350037A7}">
      <dgm:prSet/>
      <dgm:spPr/>
      <dgm:t>
        <a:bodyPr/>
        <a:lstStyle/>
        <a:p>
          <a:endParaRPr lang="it-IT"/>
        </a:p>
      </dgm:t>
    </dgm:pt>
    <dgm:pt modelId="{A3EB4EB3-B032-4E0B-B6CD-919789A6D2B4}">
      <dgm:prSet phldrT="[Testo]"/>
      <dgm:spPr/>
      <dgm:t>
        <a:bodyPr/>
        <a:lstStyle/>
        <a:p>
          <a:r>
            <a:rPr lang="it-IT" b="1" dirty="0" smtClean="0">
              <a:latin typeface="+mj-lt"/>
            </a:rPr>
            <a:t>+</a:t>
          </a:r>
          <a:endParaRPr lang="it-IT" b="1" dirty="0">
            <a:latin typeface="+mj-lt"/>
          </a:endParaRPr>
        </a:p>
      </dgm:t>
    </dgm:pt>
    <dgm:pt modelId="{9A4BB306-68C6-4CB7-B2D9-6C3DBCE28475}" type="parTrans" cxnId="{1E3348D4-28F3-4D03-8778-6F1388729F2A}">
      <dgm:prSet/>
      <dgm:spPr/>
      <dgm:t>
        <a:bodyPr/>
        <a:lstStyle/>
        <a:p>
          <a:endParaRPr lang="it-IT"/>
        </a:p>
      </dgm:t>
    </dgm:pt>
    <dgm:pt modelId="{FA496235-21DF-44B6-9AB5-F5A11FB0913D}" type="sibTrans" cxnId="{1E3348D4-28F3-4D03-8778-6F1388729F2A}">
      <dgm:prSet/>
      <dgm:spPr/>
      <dgm:t>
        <a:bodyPr/>
        <a:lstStyle/>
        <a:p>
          <a:endParaRPr lang="it-IT"/>
        </a:p>
      </dgm:t>
    </dgm:pt>
    <dgm:pt modelId="{9C6D84D3-B0A7-4ABD-B1D5-3AB0C507A960}">
      <dgm:prSet phldrT="[Testo]"/>
      <dgm:spPr/>
      <dgm:t>
        <a:bodyPr/>
        <a:lstStyle/>
        <a:p>
          <a:r>
            <a:rPr lang="it-IT" b="1" dirty="0" smtClean="0">
              <a:latin typeface="+mj-lt"/>
            </a:rPr>
            <a:t>+</a:t>
          </a:r>
          <a:endParaRPr lang="it-IT" b="1" dirty="0">
            <a:latin typeface="+mj-lt"/>
          </a:endParaRPr>
        </a:p>
      </dgm:t>
    </dgm:pt>
    <dgm:pt modelId="{7073A65E-3E0A-4452-B4EC-1390C621151E}" type="parTrans" cxnId="{EEF7DBBB-24F7-49AD-86C0-5E95B64C0975}">
      <dgm:prSet/>
      <dgm:spPr/>
      <dgm:t>
        <a:bodyPr/>
        <a:lstStyle/>
        <a:p>
          <a:endParaRPr lang="it-IT"/>
        </a:p>
      </dgm:t>
    </dgm:pt>
    <dgm:pt modelId="{8EFDD530-C075-49DE-9C60-9866BBC6805B}" type="sibTrans" cxnId="{EEF7DBBB-24F7-49AD-86C0-5E95B64C0975}">
      <dgm:prSet/>
      <dgm:spPr/>
      <dgm:t>
        <a:bodyPr/>
        <a:lstStyle/>
        <a:p>
          <a:endParaRPr lang="it-IT"/>
        </a:p>
      </dgm:t>
    </dgm:pt>
    <dgm:pt modelId="{8A629CE5-5E3E-4C89-BA3C-4477D2C9F0AE}">
      <dgm:prSet phldrT="[Testo]"/>
      <dgm:spPr/>
      <dgm:t>
        <a:bodyPr/>
        <a:lstStyle/>
        <a:p>
          <a:r>
            <a:rPr lang="it-IT" b="1" dirty="0" smtClean="0">
              <a:latin typeface="+mj-lt"/>
            </a:rPr>
            <a:t>-</a:t>
          </a:r>
          <a:endParaRPr lang="it-IT" b="1" dirty="0">
            <a:latin typeface="+mj-lt"/>
          </a:endParaRPr>
        </a:p>
      </dgm:t>
    </dgm:pt>
    <dgm:pt modelId="{030BD398-6C0B-4D27-9B20-FB362153EFEA}" type="parTrans" cxnId="{28E179DC-C211-48F0-BE60-6B97FE4A32F5}">
      <dgm:prSet/>
      <dgm:spPr/>
      <dgm:t>
        <a:bodyPr/>
        <a:lstStyle/>
        <a:p>
          <a:endParaRPr lang="it-IT"/>
        </a:p>
      </dgm:t>
    </dgm:pt>
    <dgm:pt modelId="{4A084E91-775D-4D31-8ADF-4DBC294F19D9}" type="sibTrans" cxnId="{28E179DC-C211-48F0-BE60-6B97FE4A32F5}">
      <dgm:prSet/>
      <dgm:spPr/>
      <dgm:t>
        <a:bodyPr/>
        <a:lstStyle/>
        <a:p>
          <a:endParaRPr lang="it-IT"/>
        </a:p>
      </dgm:t>
    </dgm:pt>
    <dgm:pt modelId="{95A98A6A-9F90-46B3-9BB4-67C1C3AAA3E1}" type="pres">
      <dgm:prSet presAssocID="{1FA912C0-13BC-4125-95DB-E079DB09CE26}" presName="outerComposite" presStyleCnt="0">
        <dgm:presLayoutVars>
          <dgm:chMax val="2"/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AA3D23D7-44D6-43A5-8D8A-F162FF2744B4}" type="pres">
      <dgm:prSet presAssocID="{1FA912C0-13BC-4125-95DB-E079DB09CE26}" presName="dummyMaxCanvas" presStyleCnt="0"/>
      <dgm:spPr/>
    </dgm:pt>
    <dgm:pt modelId="{49C83436-EE3D-49D3-8A54-80D5C4924149}" type="pres">
      <dgm:prSet presAssocID="{1FA912C0-13BC-4125-95DB-E079DB09CE26}" presName="parentComposite" presStyleCnt="0"/>
      <dgm:spPr/>
    </dgm:pt>
    <dgm:pt modelId="{CDDFA21D-C6AF-478B-8DF4-9D9DEDDB69EC}" type="pres">
      <dgm:prSet presAssocID="{1FA912C0-13BC-4125-95DB-E079DB09CE26}" presName="parent1" presStyleLbl="alignAccFollowNode1" presStyleIdx="0" presStyleCnt="4" custScaleX="124893">
        <dgm:presLayoutVars>
          <dgm:chMax val="4"/>
        </dgm:presLayoutVars>
      </dgm:prSet>
      <dgm:spPr/>
      <dgm:t>
        <a:bodyPr/>
        <a:lstStyle/>
        <a:p>
          <a:endParaRPr lang="it-IT"/>
        </a:p>
      </dgm:t>
    </dgm:pt>
    <dgm:pt modelId="{E543E8CC-E321-4438-9FAE-A15E7D757E2C}" type="pres">
      <dgm:prSet presAssocID="{1FA912C0-13BC-4125-95DB-E079DB09CE26}" presName="parent2" presStyleLbl="alignAccFollowNode1" presStyleIdx="1" presStyleCnt="4" custScaleX="123079">
        <dgm:presLayoutVars>
          <dgm:chMax val="4"/>
        </dgm:presLayoutVars>
      </dgm:prSet>
      <dgm:spPr/>
      <dgm:t>
        <a:bodyPr/>
        <a:lstStyle/>
        <a:p>
          <a:endParaRPr lang="it-IT"/>
        </a:p>
      </dgm:t>
    </dgm:pt>
    <dgm:pt modelId="{D4A8DEAB-9EC9-4C78-AD81-8FCD829FE2A4}" type="pres">
      <dgm:prSet presAssocID="{1FA912C0-13BC-4125-95DB-E079DB09CE26}" presName="childrenComposite" presStyleCnt="0"/>
      <dgm:spPr/>
    </dgm:pt>
    <dgm:pt modelId="{7E9C464D-F187-46BE-A68D-60D270195125}" type="pres">
      <dgm:prSet presAssocID="{1FA912C0-13BC-4125-95DB-E079DB09CE26}" presName="dummyMaxCanvas_ChildArea" presStyleCnt="0"/>
      <dgm:spPr/>
    </dgm:pt>
    <dgm:pt modelId="{92A98B89-C8DF-40DF-A6E4-0CB913C58EA5}" type="pres">
      <dgm:prSet presAssocID="{1FA912C0-13BC-4125-95DB-E079DB09CE26}" presName="fulcrum" presStyleLbl="alignAccFollowNode1" presStyleIdx="2" presStyleCnt="4"/>
      <dgm:spPr/>
    </dgm:pt>
    <dgm:pt modelId="{95F1DA92-1B43-4E8E-B543-6AFA7611E067}" type="pres">
      <dgm:prSet presAssocID="{1FA912C0-13BC-4125-95DB-E079DB09CE26}" presName="balance_23" presStyleLbl="alignAccFollowNode1" presStyleIdx="3" presStyleCnt="4">
        <dgm:presLayoutVars>
          <dgm:bulletEnabled val="1"/>
        </dgm:presLayoutVars>
      </dgm:prSet>
      <dgm:spPr/>
    </dgm:pt>
    <dgm:pt modelId="{D1A9BDFA-2FCE-4BC2-94EC-FC9F1DFEAC6F}" type="pres">
      <dgm:prSet presAssocID="{1FA912C0-13BC-4125-95DB-E079DB09CE26}" presName="right_23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02193B7A-79DF-4B6C-A7E9-8B84B10D93A7}" type="pres">
      <dgm:prSet presAssocID="{1FA912C0-13BC-4125-95DB-E079DB09CE26}" presName="right_23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1F9F79CF-90AC-4E5C-A10C-6F1D6ADE2652}" type="pres">
      <dgm:prSet presAssocID="{1FA912C0-13BC-4125-95DB-E079DB09CE26}" presName="right_23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4D73F577-C4F3-4908-A6A4-FC2AF548CC0E}" type="pres">
      <dgm:prSet presAssocID="{1FA912C0-13BC-4125-95DB-E079DB09CE26}" presName="left_23_1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FAA9E13A-A2AF-4959-A4A9-2609E22A5B83}" type="pres">
      <dgm:prSet presAssocID="{1FA912C0-13BC-4125-95DB-E079DB09CE26}" presName="left_23_2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16D0DAEE-8F0F-4E4A-B45C-7E8D812723EB}" srcId="{1FA912C0-13BC-4125-95DB-E079DB09CE26}" destId="{4282AA63-9BC5-456F-9EBA-F53266F141FC}" srcOrd="0" destOrd="0" parTransId="{2EE4FCA4-5D9E-4962-8118-ECDAAFD38FF7}" sibTransId="{FB8431E6-8804-4386-928B-13FF42A06AC4}"/>
    <dgm:cxn modelId="{F21ABB38-0261-4E5B-A594-2C532945A434}" type="presOf" srcId="{9C6D84D3-B0A7-4ABD-B1D5-3AB0C507A960}" destId="{1F9F79CF-90AC-4E5C-A10C-6F1D6ADE2652}" srcOrd="0" destOrd="0" presId="urn:microsoft.com/office/officeart/2005/8/layout/balance1"/>
    <dgm:cxn modelId="{EB5B3FF0-DC91-41EA-98CB-9ECC284E1EF0}" type="presOf" srcId="{8A629CE5-5E3E-4C89-BA3C-4477D2C9F0AE}" destId="{FAA9E13A-A2AF-4959-A4A9-2609E22A5B83}" srcOrd="0" destOrd="0" presId="urn:microsoft.com/office/officeart/2005/8/layout/balance1"/>
    <dgm:cxn modelId="{14046C01-3D5A-4DDE-A28D-ED60D593FB44}" srcId="{4282AA63-9BC5-456F-9EBA-F53266F141FC}" destId="{8EA27EE6-7F2F-4AD2-B5F1-5DC88C88023B}" srcOrd="0" destOrd="0" parTransId="{36F7E2AB-210A-456F-9FC4-4A30DA38E591}" sibTransId="{DA669ED2-5203-4003-A09C-D804986C473B}"/>
    <dgm:cxn modelId="{5A5D0706-44DF-46F2-AA7E-2A88794AF704}" type="presOf" srcId="{A3EB4EB3-B032-4E0B-B6CD-919789A6D2B4}" destId="{02193B7A-79DF-4B6C-A7E9-8B84B10D93A7}" srcOrd="0" destOrd="0" presId="urn:microsoft.com/office/officeart/2005/8/layout/balance1"/>
    <dgm:cxn modelId="{09FC0EBE-AF5C-4E73-B3D0-436E4504D8DB}" type="presOf" srcId="{1FA912C0-13BC-4125-95DB-E079DB09CE26}" destId="{95A98A6A-9F90-46B3-9BB4-67C1C3AAA3E1}" srcOrd="0" destOrd="0" presId="urn:microsoft.com/office/officeart/2005/8/layout/balance1"/>
    <dgm:cxn modelId="{28E179DC-C211-48F0-BE60-6B97FE4A32F5}" srcId="{4282AA63-9BC5-456F-9EBA-F53266F141FC}" destId="{8A629CE5-5E3E-4C89-BA3C-4477D2C9F0AE}" srcOrd="1" destOrd="0" parTransId="{030BD398-6C0B-4D27-9B20-FB362153EFEA}" sibTransId="{4A084E91-775D-4D31-8ADF-4DBC294F19D9}"/>
    <dgm:cxn modelId="{14AA2B40-1A34-4EC5-9AE2-8996881092A2}" type="presOf" srcId="{8EA27EE6-7F2F-4AD2-B5F1-5DC88C88023B}" destId="{4D73F577-C4F3-4908-A6A4-FC2AF548CC0E}" srcOrd="0" destOrd="0" presId="urn:microsoft.com/office/officeart/2005/8/layout/balance1"/>
    <dgm:cxn modelId="{E56DA620-70A4-464A-AB6E-4625A7DCB4A4}" type="presOf" srcId="{E2564996-36CD-43BB-A341-685B23ADA9CE}" destId="{D1A9BDFA-2FCE-4BC2-94EC-FC9F1DFEAC6F}" srcOrd="0" destOrd="0" presId="urn:microsoft.com/office/officeart/2005/8/layout/balance1"/>
    <dgm:cxn modelId="{7F8AD414-41DB-4F3B-B22F-D06E350037A7}" srcId="{8A961184-9749-4769-8241-AC9EC44B11D5}" destId="{E2564996-36CD-43BB-A341-685B23ADA9CE}" srcOrd="0" destOrd="0" parTransId="{47D50594-7864-4E61-8E0E-E63EB4BACFFD}" sibTransId="{714F11D1-8B42-442A-898C-D076C42BD3CC}"/>
    <dgm:cxn modelId="{1C314EEF-B20B-4696-89E3-66DA83AA4A93}" srcId="{1FA912C0-13BC-4125-95DB-E079DB09CE26}" destId="{8A961184-9749-4769-8241-AC9EC44B11D5}" srcOrd="1" destOrd="0" parTransId="{557F48FF-F08A-4849-A02F-112811AB5CC1}" sibTransId="{4394E10F-4437-48F3-86BE-030CB066332E}"/>
    <dgm:cxn modelId="{A0F44A9A-DB3A-440A-9B86-FA2A201A50A7}" type="presOf" srcId="{8A961184-9749-4769-8241-AC9EC44B11D5}" destId="{E543E8CC-E321-4438-9FAE-A15E7D757E2C}" srcOrd="0" destOrd="0" presId="urn:microsoft.com/office/officeart/2005/8/layout/balance1"/>
    <dgm:cxn modelId="{EEF7DBBB-24F7-49AD-86C0-5E95B64C0975}" srcId="{8A961184-9749-4769-8241-AC9EC44B11D5}" destId="{9C6D84D3-B0A7-4ABD-B1D5-3AB0C507A960}" srcOrd="2" destOrd="0" parTransId="{7073A65E-3E0A-4452-B4EC-1390C621151E}" sibTransId="{8EFDD530-C075-49DE-9C60-9866BBC6805B}"/>
    <dgm:cxn modelId="{1300FF32-8C03-4220-A686-866F1043C34E}" type="presOf" srcId="{4282AA63-9BC5-456F-9EBA-F53266F141FC}" destId="{CDDFA21D-C6AF-478B-8DF4-9D9DEDDB69EC}" srcOrd="0" destOrd="0" presId="urn:microsoft.com/office/officeart/2005/8/layout/balance1"/>
    <dgm:cxn modelId="{1E3348D4-28F3-4D03-8778-6F1388729F2A}" srcId="{8A961184-9749-4769-8241-AC9EC44B11D5}" destId="{A3EB4EB3-B032-4E0B-B6CD-919789A6D2B4}" srcOrd="1" destOrd="0" parTransId="{9A4BB306-68C6-4CB7-B2D9-6C3DBCE28475}" sibTransId="{FA496235-21DF-44B6-9AB5-F5A11FB0913D}"/>
    <dgm:cxn modelId="{E2CC5327-7F7D-41C6-B825-9B5482F372C5}" type="presParOf" srcId="{95A98A6A-9F90-46B3-9BB4-67C1C3AAA3E1}" destId="{AA3D23D7-44D6-43A5-8D8A-F162FF2744B4}" srcOrd="0" destOrd="0" presId="urn:microsoft.com/office/officeart/2005/8/layout/balance1"/>
    <dgm:cxn modelId="{6726A3F2-CE4A-49BB-B405-49F2EC494FCA}" type="presParOf" srcId="{95A98A6A-9F90-46B3-9BB4-67C1C3AAA3E1}" destId="{49C83436-EE3D-49D3-8A54-80D5C4924149}" srcOrd="1" destOrd="0" presId="urn:microsoft.com/office/officeart/2005/8/layout/balance1"/>
    <dgm:cxn modelId="{347FBC95-CDAC-4CA5-AC36-C07B24D58950}" type="presParOf" srcId="{49C83436-EE3D-49D3-8A54-80D5C4924149}" destId="{CDDFA21D-C6AF-478B-8DF4-9D9DEDDB69EC}" srcOrd="0" destOrd="0" presId="urn:microsoft.com/office/officeart/2005/8/layout/balance1"/>
    <dgm:cxn modelId="{F54AD821-8AA2-46DE-A689-B6D6D52E15A3}" type="presParOf" srcId="{49C83436-EE3D-49D3-8A54-80D5C4924149}" destId="{E543E8CC-E321-4438-9FAE-A15E7D757E2C}" srcOrd="1" destOrd="0" presId="urn:microsoft.com/office/officeart/2005/8/layout/balance1"/>
    <dgm:cxn modelId="{1C4B7DCE-75B4-4BB4-ACE9-701CD52952E9}" type="presParOf" srcId="{95A98A6A-9F90-46B3-9BB4-67C1C3AAA3E1}" destId="{D4A8DEAB-9EC9-4C78-AD81-8FCD829FE2A4}" srcOrd="2" destOrd="0" presId="urn:microsoft.com/office/officeart/2005/8/layout/balance1"/>
    <dgm:cxn modelId="{6185C8AC-08E5-44D7-956B-DB2DB5B03C0D}" type="presParOf" srcId="{D4A8DEAB-9EC9-4C78-AD81-8FCD829FE2A4}" destId="{7E9C464D-F187-46BE-A68D-60D270195125}" srcOrd="0" destOrd="0" presId="urn:microsoft.com/office/officeart/2005/8/layout/balance1"/>
    <dgm:cxn modelId="{15EFB65D-C68D-4AE6-8BAD-18F67EB584A6}" type="presParOf" srcId="{D4A8DEAB-9EC9-4C78-AD81-8FCD829FE2A4}" destId="{92A98B89-C8DF-40DF-A6E4-0CB913C58EA5}" srcOrd="1" destOrd="0" presId="urn:microsoft.com/office/officeart/2005/8/layout/balance1"/>
    <dgm:cxn modelId="{9839CA93-AE8A-40CA-B809-A06432B9C3B1}" type="presParOf" srcId="{D4A8DEAB-9EC9-4C78-AD81-8FCD829FE2A4}" destId="{95F1DA92-1B43-4E8E-B543-6AFA7611E067}" srcOrd="2" destOrd="0" presId="urn:microsoft.com/office/officeart/2005/8/layout/balance1"/>
    <dgm:cxn modelId="{1975B8FA-3529-43B8-8F02-35B3CCCF6F7D}" type="presParOf" srcId="{D4A8DEAB-9EC9-4C78-AD81-8FCD829FE2A4}" destId="{D1A9BDFA-2FCE-4BC2-94EC-FC9F1DFEAC6F}" srcOrd="3" destOrd="0" presId="urn:microsoft.com/office/officeart/2005/8/layout/balance1"/>
    <dgm:cxn modelId="{67E302FE-A8E6-4379-95C7-90023CA1329A}" type="presParOf" srcId="{D4A8DEAB-9EC9-4C78-AD81-8FCD829FE2A4}" destId="{02193B7A-79DF-4B6C-A7E9-8B84B10D93A7}" srcOrd="4" destOrd="0" presId="urn:microsoft.com/office/officeart/2005/8/layout/balance1"/>
    <dgm:cxn modelId="{FDD0F92E-7AF6-418E-AC8C-91FE7B5C2B72}" type="presParOf" srcId="{D4A8DEAB-9EC9-4C78-AD81-8FCD829FE2A4}" destId="{1F9F79CF-90AC-4E5C-A10C-6F1D6ADE2652}" srcOrd="5" destOrd="0" presId="urn:microsoft.com/office/officeart/2005/8/layout/balance1"/>
    <dgm:cxn modelId="{6C91C11C-CD8F-4E7F-8BCA-63E4F1C56F90}" type="presParOf" srcId="{D4A8DEAB-9EC9-4C78-AD81-8FCD829FE2A4}" destId="{4D73F577-C4F3-4908-A6A4-FC2AF548CC0E}" srcOrd="6" destOrd="0" presId="urn:microsoft.com/office/officeart/2005/8/layout/balance1"/>
    <dgm:cxn modelId="{052E5590-227E-4D07-9D8E-E7621E5AB344}" type="presParOf" srcId="{D4A8DEAB-9EC9-4C78-AD81-8FCD829FE2A4}" destId="{FAA9E13A-A2AF-4959-A4A9-2609E22A5B83}" srcOrd="7" destOrd="0" presId="urn:microsoft.com/office/officeart/2005/8/layout/balance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FA912C0-13BC-4125-95DB-E079DB09CE26}" type="doc">
      <dgm:prSet loTypeId="urn:microsoft.com/office/officeart/2005/8/layout/balance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4282AA63-9BC5-456F-9EBA-F53266F141FC}">
      <dgm:prSet phldrT="[Testo]" custT="1"/>
      <dgm:spPr>
        <a:solidFill>
          <a:srgbClr val="FF5D5D">
            <a:alpha val="90000"/>
          </a:srgbClr>
        </a:solidFill>
      </dgm:spPr>
      <dgm:t>
        <a:bodyPr/>
        <a:lstStyle/>
        <a:p>
          <a:r>
            <a:rPr lang="it-IT" sz="1000" b="0" dirty="0" err="1" smtClean="0">
              <a:latin typeface="+mj-lt"/>
            </a:rPr>
            <a:t>Competition</a:t>
          </a:r>
          <a:endParaRPr lang="it-IT" sz="1000" b="0" dirty="0">
            <a:latin typeface="+mj-lt"/>
          </a:endParaRPr>
        </a:p>
      </dgm:t>
    </dgm:pt>
    <dgm:pt modelId="{2EE4FCA4-5D9E-4962-8118-ECDAAFD38FF7}" type="parTrans" cxnId="{16D0DAEE-8F0F-4E4A-B45C-7E8D812723EB}">
      <dgm:prSet/>
      <dgm:spPr/>
      <dgm:t>
        <a:bodyPr/>
        <a:lstStyle/>
        <a:p>
          <a:endParaRPr lang="it-IT"/>
        </a:p>
      </dgm:t>
    </dgm:pt>
    <dgm:pt modelId="{FB8431E6-8804-4386-928B-13FF42A06AC4}" type="sibTrans" cxnId="{16D0DAEE-8F0F-4E4A-B45C-7E8D812723EB}">
      <dgm:prSet/>
      <dgm:spPr/>
      <dgm:t>
        <a:bodyPr/>
        <a:lstStyle/>
        <a:p>
          <a:endParaRPr lang="it-IT"/>
        </a:p>
      </dgm:t>
    </dgm:pt>
    <dgm:pt modelId="{D6F55E91-F05E-4A64-B332-DE48279E5BC0}">
      <dgm:prSet phldrT="[Testo]"/>
      <dgm:spPr/>
      <dgm:t>
        <a:bodyPr/>
        <a:lstStyle/>
        <a:p>
          <a:r>
            <a:rPr lang="it-IT" b="1" dirty="0" smtClean="0">
              <a:latin typeface="+mj-lt"/>
            </a:rPr>
            <a:t>-</a:t>
          </a:r>
          <a:endParaRPr lang="it-IT" b="1" dirty="0">
            <a:latin typeface="+mj-lt"/>
          </a:endParaRPr>
        </a:p>
      </dgm:t>
    </dgm:pt>
    <dgm:pt modelId="{9515C232-13EC-4E3F-84A2-847C391D2DB4}" type="parTrans" cxnId="{E1435730-1F75-4534-BBB7-675CC103E5E4}">
      <dgm:prSet/>
      <dgm:spPr/>
      <dgm:t>
        <a:bodyPr/>
        <a:lstStyle/>
        <a:p>
          <a:endParaRPr lang="it-IT"/>
        </a:p>
      </dgm:t>
    </dgm:pt>
    <dgm:pt modelId="{AD29700F-0DFC-437A-873F-8B79A0BA0664}" type="sibTrans" cxnId="{E1435730-1F75-4534-BBB7-675CC103E5E4}">
      <dgm:prSet/>
      <dgm:spPr/>
      <dgm:t>
        <a:bodyPr/>
        <a:lstStyle/>
        <a:p>
          <a:endParaRPr lang="it-IT"/>
        </a:p>
      </dgm:t>
    </dgm:pt>
    <dgm:pt modelId="{8EA27EE6-7F2F-4AD2-B5F1-5DC88C88023B}">
      <dgm:prSet phldrT="[Testo]"/>
      <dgm:spPr/>
      <dgm:t>
        <a:bodyPr/>
        <a:lstStyle/>
        <a:p>
          <a:r>
            <a:rPr lang="it-IT" b="1" dirty="0" smtClean="0">
              <a:latin typeface="+mj-lt"/>
            </a:rPr>
            <a:t>-</a:t>
          </a:r>
          <a:endParaRPr lang="it-IT" b="1" dirty="0">
            <a:latin typeface="+mj-lt"/>
          </a:endParaRPr>
        </a:p>
      </dgm:t>
    </dgm:pt>
    <dgm:pt modelId="{36F7E2AB-210A-456F-9FC4-4A30DA38E591}" type="parTrans" cxnId="{14046C01-3D5A-4DDE-A28D-ED60D593FB44}">
      <dgm:prSet/>
      <dgm:spPr/>
      <dgm:t>
        <a:bodyPr/>
        <a:lstStyle/>
        <a:p>
          <a:endParaRPr lang="it-IT"/>
        </a:p>
      </dgm:t>
    </dgm:pt>
    <dgm:pt modelId="{DA669ED2-5203-4003-A09C-D804986C473B}" type="sibTrans" cxnId="{14046C01-3D5A-4DDE-A28D-ED60D593FB44}">
      <dgm:prSet/>
      <dgm:spPr/>
      <dgm:t>
        <a:bodyPr/>
        <a:lstStyle/>
        <a:p>
          <a:endParaRPr lang="it-IT"/>
        </a:p>
      </dgm:t>
    </dgm:pt>
    <dgm:pt modelId="{8A961184-9749-4769-8241-AC9EC44B11D5}">
      <dgm:prSet phldrT="[Testo]" custT="1"/>
      <dgm:spPr>
        <a:solidFill>
          <a:srgbClr val="92D050">
            <a:alpha val="90000"/>
          </a:srgbClr>
        </a:solidFill>
      </dgm:spPr>
      <dgm:t>
        <a:bodyPr/>
        <a:lstStyle/>
        <a:p>
          <a:r>
            <a:rPr lang="it-IT" sz="1100" b="1" dirty="0" err="1" smtClean="0">
              <a:latin typeface="+mj-lt"/>
            </a:rPr>
            <a:t>Facilitation</a:t>
          </a:r>
          <a:endParaRPr lang="it-IT" sz="1100" b="1" dirty="0">
            <a:latin typeface="+mj-lt"/>
          </a:endParaRPr>
        </a:p>
      </dgm:t>
    </dgm:pt>
    <dgm:pt modelId="{557F48FF-F08A-4849-A02F-112811AB5CC1}" type="parTrans" cxnId="{1C314EEF-B20B-4696-89E3-66DA83AA4A93}">
      <dgm:prSet/>
      <dgm:spPr/>
      <dgm:t>
        <a:bodyPr/>
        <a:lstStyle/>
        <a:p>
          <a:endParaRPr lang="it-IT"/>
        </a:p>
      </dgm:t>
    </dgm:pt>
    <dgm:pt modelId="{4394E10F-4437-48F3-86BE-030CB066332E}" type="sibTrans" cxnId="{1C314EEF-B20B-4696-89E3-66DA83AA4A93}">
      <dgm:prSet/>
      <dgm:spPr/>
      <dgm:t>
        <a:bodyPr/>
        <a:lstStyle/>
        <a:p>
          <a:endParaRPr lang="it-IT"/>
        </a:p>
      </dgm:t>
    </dgm:pt>
    <dgm:pt modelId="{E2564996-36CD-43BB-A341-685B23ADA9CE}">
      <dgm:prSet phldrT="[Testo]"/>
      <dgm:spPr/>
      <dgm:t>
        <a:bodyPr/>
        <a:lstStyle/>
        <a:p>
          <a:r>
            <a:rPr lang="it-IT" b="1" dirty="0" smtClean="0">
              <a:latin typeface="+mj-lt"/>
            </a:rPr>
            <a:t>+</a:t>
          </a:r>
          <a:endParaRPr lang="it-IT" b="1" dirty="0">
            <a:latin typeface="+mj-lt"/>
          </a:endParaRPr>
        </a:p>
      </dgm:t>
    </dgm:pt>
    <dgm:pt modelId="{47D50594-7864-4E61-8E0E-E63EB4BACFFD}" type="parTrans" cxnId="{7F8AD414-41DB-4F3B-B22F-D06E350037A7}">
      <dgm:prSet/>
      <dgm:spPr/>
      <dgm:t>
        <a:bodyPr/>
        <a:lstStyle/>
        <a:p>
          <a:endParaRPr lang="it-IT"/>
        </a:p>
      </dgm:t>
    </dgm:pt>
    <dgm:pt modelId="{714F11D1-8B42-442A-898C-D076C42BD3CC}" type="sibTrans" cxnId="{7F8AD414-41DB-4F3B-B22F-D06E350037A7}">
      <dgm:prSet/>
      <dgm:spPr/>
      <dgm:t>
        <a:bodyPr/>
        <a:lstStyle/>
        <a:p>
          <a:endParaRPr lang="it-IT"/>
        </a:p>
      </dgm:t>
    </dgm:pt>
    <dgm:pt modelId="{A3EB4EB3-B032-4E0B-B6CD-919789A6D2B4}">
      <dgm:prSet phldrT="[Testo]"/>
      <dgm:spPr/>
      <dgm:t>
        <a:bodyPr/>
        <a:lstStyle/>
        <a:p>
          <a:r>
            <a:rPr lang="it-IT" b="1" dirty="0" smtClean="0">
              <a:latin typeface="+mj-lt"/>
            </a:rPr>
            <a:t>+</a:t>
          </a:r>
          <a:endParaRPr lang="it-IT" b="1" dirty="0">
            <a:latin typeface="+mj-lt"/>
          </a:endParaRPr>
        </a:p>
      </dgm:t>
    </dgm:pt>
    <dgm:pt modelId="{9A4BB306-68C6-4CB7-B2D9-6C3DBCE28475}" type="parTrans" cxnId="{1E3348D4-28F3-4D03-8778-6F1388729F2A}">
      <dgm:prSet/>
      <dgm:spPr/>
      <dgm:t>
        <a:bodyPr/>
        <a:lstStyle/>
        <a:p>
          <a:endParaRPr lang="it-IT"/>
        </a:p>
      </dgm:t>
    </dgm:pt>
    <dgm:pt modelId="{FA496235-21DF-44B6-9AB5-F5A11FB0913D}" type="sibTrans" cxnId="{1E3348D4-28F3-4D03-8778-6F1388729F2A}">
      <dgm:prSet/>
      <dgm:spPr/>
      <dgm:t>
        <a:bodyPr/>
        <a:lstStyle/>
        <a:p>
          <a:endParaRPr lang="it-IT"/>
        </a:p>
      </dgm:t>
    </dgm:pt>
    <dgm:pt modelId="{9C6D84D3-B0A7-4ABD-B1D5-3AB0C507A960}">
      <dgm:prSet phldrT="[Testo]"/>
      <dgm:spPr/>
      <dgm:t>
        <a:bodyPr/>
        <a:lstStyle/>
        <a:p>
          <a:r>
            <a:rPr lang="it-IT" b="1" dirty="0" smtClean="0">
              <a:latin typeface="+mj-lt"/>
            </a:rPr>
            <a:t>+</a:t>
          </a:r>
          <a:endParaRPr lang="it-IT" b="1" dirty="0">
            <a:latin typeface="+mj-lt"/>
          </a:endParaRPr>
        </a:p>
      </dgm:t>
    </dgm:pt>
    <dgm:pt modelId="{7073A65E-3E0A-4452-B4EC-1390C621151E}" type="parTrans" cxnId="{EEF7DBBB-24F7-49AD-86C0-5E95B64C0975}">
      <dgm:prSet/>
      <dgm:spPr/>
      <dgm:t>
        <a:bodyPr/>
        <a:lstStyle/>
        <a:p>
          <a:endParaRPr lang="it-IT"/>
        </a:p>
      </dgm:t>
    </dgm:pt>
    <dgm:pt modelId="{8EFDD530-C075-49DE-9C60-9866BBC6805B}" type="sibTrans" cxnId="{EEF7DBBB-24F7-49AD-86C0-5E95B64C0975}">
      <dgm:prSet/>
      <dgm:spPr/>
      <dgm:t>
        <a:bodyPr/>
        <a:lstStyle/>
        <a:p>
          <a:endParaRPr lang="it-IT"/>
        </a:p>
      </dgm:t>
    </dgm:pt>
    <dgm:pt modelId="{95A98A6A-9F90-46B3-9BB4-67C1C3AAA3E1}" type="pres">
      <dgm:prSet presAssocID="{1FA912C0-13BC-4125-95DB-E079DB09CE26}" presName="outerComposite" presStyleCnt="0">
        <dgm:presLayoutVars>
          <dgm:chMax val="2"/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AA3D23D7-44D6-43A5-8D8A-F162FF2744B4}" type="pres">
      <dgm:prSet presAssocID="{1FA912C0-13BC-4125-95DB-E079DB09CE26}" presName="dummyMaxCanvas" presStyleCnt="0"/>
      <dgm:spPr/>
    </dgm:pt>
    <dgm:pt modelId="{49C83436-EE3D-49D3-8A54-80D5C4924149}" type="pres">
      <dgm:prSet presAssocID="{1FA912C0-13BC-4125-95DB-E079DB09CE26}" presName="parentComposite" presStyleCnt="0"/>
      <dgm:spPr/>
    </dgm:pt>
    <dgm:pt modelId="{CDDFA21D-C6AF-478B-8DF4-9D9DEDDB69EC}" type="pres">
      <dgm:prSet presAssocID="{1FA912C0-13BC-4125-95DB-E079DB09CE26}" presName="parent1" presStyleLbl="alignAccFollowNode1" presStyleIdx="0" presStyleCnt="4" custScaleX="120379">
        <dgm:presLayoutVars>
          <dgm:chMax val="4"/>
        </dgm:presLayoutVars>
      </dgm:prSet>
      <dgm:spPr/>
      <dgm:t>
        <a:bodyPr/>
        <a:lstStyle/>
        <a:p>
          <a:endParaRPr lang="it-IT"/>
        </a:p>
      </dgm:t>
    </dgm:pt>
    <dgm:pt modelId="{E543E8CC-E321-4438-9FAE-A15E7D757E2C}" type="pres">
      <dgm:prSet presAssocID="{1FA912C0-13BC-4125-95DB-E079DB09CE26}" presName="parent2" presStyleLbl="alignAccFollowNode1" presStyleIdx="1" presStyleCnt="4" custScaleX="159461">
        <dgm:presLayoutVars>
          <dgm:chMax val="4"/>
        </dgm:presLayoutVars>
      </dgm:prSet>
      <dgm:spPr/>
      <dgm:t>
        <a:bodyPr/>
        <a:lstStyle/>
        <a:p>
          <a:endParaRPr lang="it-IT"/>
        </a:p>
      </dgm:t>
    </dgm:pt>
    <dgm:pt modelId="{D4A8DEAB-9EC9-4C78-AD81-8FCD829FE2A4}" type="pres">
      <dgm:prSet presAssocID="{1FA912C0-13BC-4125-95DB-E079DB09CE26}" presName="childrenComposite" presStyleCnt="0"/>
      <dgm:spPr/>
    </dgm:pt>
    <dgm:pt modelId="{7E9C464D-F187-46BE-A68D-60D270195125}" type="pres">
      <dgm:prSet presAssocID="{1FA912C0-13BC-4125-95DB-E079DB09CE26}" presName="dummyMaxCanvas_ChildArea" presStyleCnt="0"/>
      <dgm:spPr/>
    </dgm:pt>
    <dgm:pt modelId="{92A98B89-C8DF-40DF-A6E4-0CB913C58EA5}" type="pres">
      <dgm:prSet presAssocID="{1FA912C0-13BC-4125-95DB-E079DB09CE26}" presName="fulcrum" presStyleLbl="alignAccFollowNode1" presStyleIdx="2" presStyleCnt="4"/>
      <dgm:spPr/>
    </dgm:pt>
    <dgm:pt modelId="{3972D23B-063D-4066-BE35-FC075C8F54E0}" type="pres">
      <dgm:prSet presAssocID="{1FA912C0-13BC-4125-95DB-E079DB09CE26}" presName="balance_23" presStyleLbl="alignAccFollowNode1" presStyleIdx="3" presStyleCnt="4">
        <dgm:presLayoutVars>
          <dgm:bulletEnabled val="1"/>
        </dgm:presLayoutVars>
      </dgm:prSet>
      <dgm:spPr/>
    </dgm:pt>
    <dgm:pt modelId="{90E981AB-4C88-43E3-AA43-809243FBAA62}" type="pres">
      <dgm:prSet presAssocID="{1FA912C0-13BC-4125-95DB-E079DB09CE26}" presName="right_23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4B4DE0BE-3BED-45CA-BABA-8877EADDB7C7}" type="pres">
      <dgm:prSet presAssocID="{1FA912C0-13BC-4125-95DB-E079DB09CE26}" presName="right_23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0B70814D-D226-4EED-B571-16AC12DAADD4}" type="pres">
      <dgm:prSet presAssocID="{1FA912C0-13BC-4125-95DB-E079DB09CE26}" presName="right_23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A006EBDE-51DF-4359-A5B3-549BE7DBB71C}" type="pres">
      <dgm:prSet presAssocID="{1FA912C0-13BC-4125-95DB-E079DB09CE26}" presName="left_23_1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049181EA-D8AA-40DC-B558-934869364FB0}" type="pres">
      <dgm:prSet presAssocID="{1FA912C0-13BC-4125-95DB-E079DB09CE26}" presName="left_23_2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5161EBE5-0CFF-4761-9ADA-15679C786016}" type="presOf" srcId="{1FA912C0-13BC-4125-95DB-E079DB09CE26}" destId="{95A98A6A-9F90-46B3-9BB4-67C1C3AAA3E1}" srcOrd="0" destOrd="0" presId="urn:microsoft.com/office/officeart/2005/8/layout/balance1"/>
    <dgm:cxn modelId="{EEF7DBBB-24F7-49AD-86C0-5E95B64C0975}" srcId="{8A961184-9749-4769-8241-AC9EC44B11D5}" destId="{9C6D84D3-B0A7-4ABD-B1D5-3AB0C507A960}" srcOrd="2" destOrd="0" parTransId="{7073A65E-3E0A-4452-B4EC-1390C621151E}" sibTransId="{8EFDD530-C075-49DE-9C60-9866BBC6805B}"/>
    <dgm:cxn modelId="{1C314EEF-B20B-4696-89E3-66DA83AA4A93}" srcId="{1FA912C0-13BC-4125-95DB-E079DB09CE26}" destId="{8A961184-9749-4769-8241-AC9EC44B11D5}" srcOrd="1" destOrd="0" parTransId="{557F48FF-F08A-4849-A02F-112811AB5CC1}" sibTransId="{4394E10F-4437-48F3-86BE-030CB066332E}"/>
    <dgm:cxn modelId="{7F8AD414-41DB-4F3B-B22F-D06E350037A7}" srcId="{8A961184-9749-4769-8241-AC9EC44B11D5}" destId="{E2564996-36CD-43BB-A341-685B23ADA9CE}" srcOrd="0" destOrd="0" parTransId="{47D50594-7864-4E61-8E0E-E63EB4BACFFD}" sibTransId="{714F11D1-8B42-442A-898C-D076C42BD3CC}"/>
    <dgm:cxn modelId="{CEA10867-DB41-4CA9-876C-5D5D657D5785}" type="presOf" srcId="{D6F55E91-F05E-4A64-B332-DE48279E5BC0}" destId="{A006EBDE-51DF-4359-A5B3-549BE7DBB71C}" srcOrd="0" destOrd="0" presId="urn:microsoft.com/office/officeart/2005/8/layout/balance1"/>
    <dgm:cxn modelId="{12A7DC41-F00F-40BB-AA9D-191393EF9D02}" type="presOf" srcId="{4282AA63-9BC5-456F-9EBA-F53266F141FC}" destId="{CDDFA21D-C6AF-478B-8DF4-9D9DEDDB69EC}" srcOrd="0" destOrd="0" presId="urn:microsoft.com/office/officeart/2005/8/layout/balance1"/>
    <dgm:cxn modelId="{E1435730-1F75-4534-BBB7-675CC103E5E4}" srcId="{4282AA63-9BC5-456F-9EBA-F53266F141FC}" destId="{D6F55E91-F05E-4A64-B332-DE48279E5BC0}" srcOrd="0" destOrd="0" parTransId="{9515C232-13EC-4E3F-84A2-847C391D2DB4}" sibTransId="{AD29700F-0DFC-437A-873F-8B79A0BA0664}"/>
    <dgm:cxn modelId="{B85924F5-71C8-47A8-A443-A04AA38CB941}" type="presOf" srcId="{8EA27EE6-7F2F-4AD2-B5F1-5DC88C88023B}" destId="{049181EA-D8AA-40DC-B558-934869364FB0}" srcOrd="0" destOrd="0" presId="urn:microsoft.com/office/officeart/2005/8/layout/balance1"/>
    <dgm:cxn modelId="{F4E647FC-2328-4C26-B475-D1A029B8E562}" type="presOf" srcId="{8A961184-9749-4769-8241-AC9EC44B11D5}" destId="{E543E8CC-E321-4438-9FAE-A15E7D757E2C}" srcOrd="0" destOrd="0" presId="urn:microsoft.com/office/officeart/2005/8/layout/balance1"/>
    <dgm:cxn modelId="{B70EE9DF-D983-4EF8-A2C0-5B0984EE6328}" type="presOf" srcId="{A3EB4EB3-B032-4E0B-B6CD-919789A6D2B4}" destId="{4B4DE0BE-3BED-45CA-BABA-8877EADDB7C7}" srcOrd="0" destOrd="0" presId="urn:microsoft.com/office/officeart/2005/8/layout/balance1"/>
    <dgm:cxn modelId="{1E3348D4-28F3-4D03-8778-6F1388729F2A}" srcId="{8A961184-9749-4769-8241-AC9EC44B11D5}" destId="{A3EB4EB3-B032-4E0B-B6CD-919789A6D2B4}" srcOrd="1" destOrd="0" parTransId="{9A4BB306-68C6-4CB7-B2D9-6C3DBCE28475}" sibTransId="{FA496235-21DF-44B6-9AB5-F5A11FB0913D}"/>
    <dgm:cxn modelId="{F3C31654-9B46-409E-A7E1-F591398B3730}" type="presOf" srcId="{E2564996-36CD-43BB-A341-685B23ADA9CE}" destId="{90E981AB-4C88-43E3-AA43-809243FBAA62}" srcOrd="0" destOrd="0" presId="urn:microsoft.com/office/officeart/2005/8/layout/balance1"/>
    <dgm:cxn modelId="{16D0DAEE-8F0F-4E4A-B45C-7E8D812723EB}" srcId="{1FA912C0-13BC-4125-95DB-E079DB09CE26}" destId="{4282AA63-9BC5-456F-9EBA-F53266F141FC}" srcOrd="0" destOrd="0" parTransId="{2EE4FCA4-5D9E-4962-8118-ECDAAFD38FF7}" sibTransId="{FB8431E6-8804-4386-928B-13FF42A06AC4}"/>
    <dgm:cxn modelId="{14046C01-3D5A-4DDE-A28D-ED60D593FB44}" srcId="{4282AA63-9BC5-456F-9EBA-F53266F141FC}" destId="{8EA27EE6-7F2F-4AD2-B5F1-5DC88C88023B}" srcOrd="1" destOrd="0" parTransId="{36F7E2AB-210A-456F-9FC4-4A30DA38E591}" sibTransId="{DA669ED2-5203-4003-A09C-D804986C473B}"/>
    <dgm:cxn modelId="{A87DEFD6-ED87-4925-B64A-2AA209C6244A}" type="presOf" srcId="{9C6D84D3-B0A7-4ABD-B1D5-3AB0C507A960}" destId="{0B70814D-D226-4EED-B571-16AC12DAADD4}" srcOrd="0" destOrd="0" presId="urn:microsoft.com/office/officeart/2005/8/layout/balance1"/>
    <dgm:cxn modelId="{4751163A-41B8-4029-8AE0-9D6377261F63}" type="presParOf" srcId="{95A98A6A-9F90-46B3-9BB4-67C1C3AAA3E1}" destId="{AA3D23D7-44D6-43A5-8D8A-F162FF2744B4}" srcOrd="0" destOrd="0" presId="urn:microsoft.com/office/officeart/2005/8/layout/balance1"/>
    <dgm:cxn modelId="{48159A3E-CDC0-4B08-A197-4B9E13E8B292}" type="presParOf" srcId="{95A98A6A-9F90-46B3-9BB4-67C1C3AAA3E1}" destId="{49C83436-EE3D-49D3-8A54-80D5C4924149}" srcOrd="1" destOrd="0" presId="urn:microsoft.com/office/officeart/2005/8/layout/balance1"/>
    <dgm:cxn modelId="{20F64725-9006-4F5D-8F23-8649550B9B11}" type="presParOf" srcId="{49C83436-EE3D-49D3-8A54-80D5C4924149}" destId="{CDDFA21D-C6AF-478B-8DF4-9D9DEDDB69EC}" srcOrd="0" destOrd="0" presId="urn:microsoft.com/office/officeart/2005/8/layout/balance1"/>
    <dgm:cxn modelId="{74BF0CBF-8C29-467C-A522-C408C177BA5B}" type="presParOf" srcId="{49C83436-EE3D-49D3-8A54-80D5C4924149}" destId="{E543E8CC-E321-4438-9FAE-A15E7D757E2C}" srcOrd="1" destOrd="0" presId="urn:microsoft.com/office/officeart/2005/8/layout/balance1"/>
    <dgm:cxn modelId="{168CAFA6-3FE4-4D5A-87EC-66781A054D89}" type="presParOf" srcId="{95A98A6A-9F90-46B3-9BB4-67C1C3AAA3E1}" destId="{D4A8DEAB-9EC9-4C78-AD81-8FCD829FE2A4}" srcOrd="2" destOrd="0" presId="urn:microsoft.com/office/officeart/2005/8/layout/balance1"/>
    <dgm:cxn modelId="{4185BB29-4D3C-4CA9-B74F-856E07768214}" type="presParOf" srcId="{D4A8DEAB-9EC9-4C78-AD81-8FCD829FE2A4}" destId="{7E9C464D-F187-46BE-A68D-60D270195125}" srcOrd="0" destOrd="0" presId="urn:microsoft.com/office/officeart/2005/8/layout/balance1"/>
    <dgm:cxn modelId="{2A5D0C17-DDD5-4500-AF3A-79EE3411E39A}" type="presParOf" srcId="{D4A8DEAB-9EC9-4C78-AD81-8FCD829FE2A4}" destId="{92A98B89-C8DF-40DF-A6E4-0CB913C58EA5}" srcOrd="1" destOrd="0" presId="urn:microsoft.com/office/officeart/2005/8/layout/balance1"/>
    <dgm:cxn modelId="{5A500A19-08A8-4EE5-9CCA-36B3E438B8C9}" type="presParOf" srcId="{D4A8DEAB-9EC9-4C78-AD81-8FCD829FE2A4}" destId="{3972D23B-063D-4066-BE35-FC075C8F54E0}" srcOrd="2" destOrd="0" presId="urn:microsoft.com/office/officeart/2005/8/layout/balance1"/>
    <dgm:cxn modelId="{9AEF999B-9347-448E-BF98-BCEEE7220088}" type="presParOf" srcId="{D4A8DEAB-9EC9-4C78-AD81-8FCD829FE2A4}" destId="{90E981AB-4C88-43E3-AA43-809243FBAA62}" srcOrd="3" destOrd="0" presId="urn:microsoft.com/office/officeart/2005/8/layout/balance1"/>
    <dgm:cxn modelId="{9363E9A4-E085-422F-A5D1-EE5A3BB886C3}" type="presParOf" srcId="{D4A8DEAB-9EC9-4C78-AD81-8FCD829FE2A4}" destId="{4B4DE0BE-3BED-45CA-BABA-8877EADDB7C7}" srcOrd="4" destOrd="0" presId="urn:microsoft.com/office/officeart/2005/8/layout/balance1"/>
    <dgm:cxn modelId="{97A7BBBE-334F-4F13-AEDA-B17726E033BF}" type="presParOf" srcId="{D4A8DEAB-9EC9-4C78-AD81-8FCD829FE2A4}" destId="{0B70814D-D226-4EED-B571-16AC12DAADD4}" srcOrd="5" destOrd="0" presId="urn:microsoft.com/office/officeart/2005/8/layout/balance1"/>
    <dgm:cxn modelId="{34C77E19-D00C-43C0-A882-DAA001F604A8}" type="presParOf" srcId="{D4A8DEAB-9EC9-4C78-AD81-8FCD829FE2A4}" destId="{A006EBDE-51DF-4359-A5B3-549BE7DBB71C}" srcOrd="6" destOrd="0" presId="urn:microsoft.com/office/officeart/2005/8/layout/balance1"/>
    <dgm:cxn modelId="{AB41170E-1337-4F34-BAC5-548A82DFA6DD}" type="presParOf" srcId="{D4A8DEAB-9EC9-4C78-AD81-8FCD829FE2A4}" destId="{049181EA-D8AA-40DC-B558-934869364FB0}" srcOrd="7" destOrd="0" presId="urn:microsoft.com/office/officeart/2005/8/layout/balance1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FA912C0-13BC-4125-95DB-E079DB09CE26}" type="doc">
      <dgm:prSet loTypeId="urn:microsoft.com/office/officeart/2005/8/layout/balance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4282AA63-9BC5-456F-9EBA-F53266F141FC}">
      <dgm:prSet phldrT="[Testo]" custT="1"/>
      <dgm:spPr>
        <a:solidFill>
          <a:srgbClr val="FF5D5D">
            <a:alpha val="89804"/>
          </a:srgbClr>
        </a:solidFill>
      </dgm:spPr>
      <dgm:t>
        <a:bodyPr/>
        <a:lstStyle/>
        <a:p>
          <a:r>
            <a:rPr lang="it-IT" sz="1000" b="1" dirty="0" err="1" smtClean="0">
              <a:latin typeface="+mj-lt"/>
            </a:rPr>
            <a:t>Competition</a:t>
          </a:r>
          <a:endParaRPr lang="it-IT" sz="1000" b="1" dirty="0">
            <a:latin typeface="+mj-lt"/>
          </a:endParaRPr>
        </a:p>
      </dgm:t>
    </dgm:pt>
    <dgm:pt modelId="{2EE4FCA4-5D9E-4962-8118-ECDAAFD38FF7}" type="parTrans" cxnId="{16D0DAEE-8F0F-4E4A-B45C-7E8D812723EB}">
      <dgm:prSet/>
      <dgm:spPr/>
      <dgm:t>
        <a:bodyPr/>
        <a:lstStyle/>
        <a:p>
          <a:endParaRPr lang="it-IT"/>
        </a:p>
      </dgm:t>
    </dgm:pt>
    <dgm:pt modelId="{FB8431E6-8804-4386-928B-13FF42A06AC4}" type="sibTrans" cxnId="{16D0DAEE-8F0F-4E4A-B45C-7E8D812723EB}">
      <dgm:prSet/>
      <dgm:spPr/>
      <dgm:t>
        <a:bodyPr/>
        <a:lstStyle/>
        <a:p>
          <a:endParaRPr lang="it-IT"/>
        </a:p>
      </dgm:t>
    </dgm:pt>
    <dgm:pt modelId="{D6F55E91-F05E-4A64-B332-DE48279E5BC0}">
      <dgm:prSet phldrT="[Testo]"/>
      <dgm:spPr/>
      <dgm:t>
        <a:bodyPr/>
        <a:lstStyle/>
        <a:p>
          <a:r>
            <a:rPr lang="it-IT" b="1" dirty="0" smtClean="0">
              <a:latin typeface="+mj-lt"/>
            </a:rPr>
            <a:t>-</a:t>
          </a:r>
          <a:endParaRPr lang="it-IT" b="1" dirty="0">
            <a:latin typeface="+mj-lt"/>
          </a:endParaRPr>
        </a:p>
      </dgm:t>
    </dgm:pt>
    <dgm:pt modelId="{9515C232-13EC-4E3F-84A2-847C391D2DB4}" type="parTrans" cxnId="{E1435730-1F75-4534-BBB7-675CC103E5E4}">
      <dgm:prSet/>
      <dgm:spPr/>
      <dgm:t>
        <a:bodyPr/>
        <a:lstStyle/>
        <a:p>
          <a:endParaRPr lang="it-IT"/>
        </a:p>
      </dgm:t>
    </dgm:pt>
    <dgm:pt modelId="{AD29700F-0DFC-437A-873F-8B79A0BA0664}" type="sibTrans" cxnId="{E1435730-1F75-4534-BBB7-675CC103E5E4}">
      <dgm:prSet/>
      <dgm:spPr/>
      <dgm:t>
        <a:bodyPr/>
        <a:lstStyle/>
        <a:p>
          <a:endParaRPr lang="it-IT"/>
        </a:p>
      </dgm:t>
    </dgm:pt>
    <dgm:pt modelId="{8EA27EE6-7F2F-4AD2-B5F1-5DC88C88023B}">
      <dgm:prSet phldrT="[Testo]"/>
      <dgm:spPr/>
      <dgm:t>
        <a:bodyPr/>
        <a:lstStyle/>
        <a:p>
          <a:r>
            <a:rPr lang="it-IT" b="1" dirty="0" smtClean="0">
              <a:latin typeface="+mj-lt"/>
            </a:rPr>
            <a:t>-</a:t>
          </a:r>
          <a:endParaRPr lang="it-IT" b="1" dirty="0">
            <a:latin typeface="+mj-lt"/>
          </a:endParaRPr>
        </a:p>
      </dgm:t>
    </dgm:pt>
    <dgm:pt modelId="{36F7E2AB-210A-456F-9FC4-4A30DA38E591}" type="parTrans" cxnId="{14046C01-3D5A-4DDE-A28D-ED60D593FB44}">
      <dgm:prSet/>
      <dgm:spPr/>
      <dgm:t>
        <a:bodyPr/>
        <a:lstStyle/>
        <a:p>
          <a:endParaRPr lang="it-IT"/>
        </a:p>
      </dgm:t>
    </dgm:pt>
    <dgm:pt modelId="{DA669ED2-5203-4003-A09C-D804986C473B}" type="sibTrans" cxnId="{14046C01-3D5A-4DDE-A28D-ED60D593FB44}">
      <dgm:prSet/>
      <dgm:spPr/>
      <dgm:t>
        <a:bodyPr/>
        <a:lstStyle/>
        <a:p>
          <a:endParaRPr lang="it-IT"/>
        </a:p>
      </dgm:t>
    </dgm:pt>
    <dgm:pt modelId="{8A961184-9749-4769-8241-AC9EC44B11D5}">
      <dgm:prSet phldrT="[Testo]" custT="1"/>
      <dgm:spPr>
        <a:solidFill>
          <a:srgbClr val="92D050">
            <a:alpha val="90000"/>
          </a:srgbClr>
        </a:solidFill>
      </dgm:spPr>
      <dgm:t>
        <a:bodyPr/>
        <a:lstStyle/>
        <a:p>
          <a:r>
            <a:rPr lang="it-IT" sz="1000" b="0" dirty="0" err="1" smtClean="0">
              <a:latin typeface="+mj-lt"/>
            </a:rPr>
            <a:t>Facilitation</a:t>
          </a:r>
          <a:endParaRPr lang="it-IT" sz="1000" b="0" dirty="0">
            <a:latin typeface="+mj-lt"/>
          </a:endParaRPr>
        </a:p>
      </dgm:t>
    </dgm:pt>
    <dgm:pt modelId="{557F48FF-F08A-4849-A02F-112811AB5CC1}" type="parTrans" cxnId="{1C314EEF-B20B-4696-89E3-66DA83AA4A93}">
      <dgm:prSet/>
      <dgm:spPr/>
      <dgm:t>
        <a:bodyPr/>
        <a:lstStyle/>
        <a:p>
          <a:endParaRPr lang="it-IT"/>
        </a:p>
      </dgm:t>
    </dgm:pt>
    <dgm:pt modelId="{4394E10F-4437-48F3-86BE-030CB066332E}" type="sibTrans" cxnId="{1C314EEF-B20B-4696-89E3-66DA83AA4A93}">
      <dgm:prSet/>
      <dgm:spPr/>
      <dgm:t>
        <a:bodyPr/>
        <a:lstStyle/>
        <a:p>
          <a:endParaRPr lang="it-IT"/>
        </a:p>
      </dgm:t>
    </dgm:pt>
    <dgm:pt modelId="{E2564996-36CD-43BB-A341-685B23ADA9CE}">
      <dgm:prSet phldrT="[Testo]"/>
      <dgm:spPr/>
      <dgm:t>
        <a:bodyPr/>
        <a:lstStyle/>
        <a:p>
          <a:r>
            <a:rPr lang="it-IT" b="1" dirty="0" smtClean="0">
              <a:latin typeface="+mj-lt"/>
            </a:rPr>
            <a:t>+</a:t>
          </a:r>
          <a:endParaRPr lang="it-IT" b="1" dirty="0">
            <a:latin typeface="+mj-lt"/>
          </a:endParaRPr>
        </a:p>
      </dgm:t>
    </dgm:pt>
    <dgm:pt modelId="{47D50594-7864-4E61-8E0E-E63EB4BACFFD}" type="parTrans" cxnId="{7F8AD414-41DB-4F3B-B22F-D06E350037A7}">
      <dgm:prSet/>
      <dgm:spPr/>
      <dgm:t>
        <a:bodyPr/>
        <a:lstStyle/>
        <a:p>
          <a:endParaRPr lang="it-IT"/>
        </a:p>
      </dgm:t>
    </dgm:pt>
    <dgm:pt modelId="{714F11D1-8B42-442A-898C-D076C42BD3CC}" type="sibTrans" cxnId="{7F8AD414-41DB-4F3B-B22F-D06E350037A7}">
      <dgm:prSet/>
      <dgm:spPr/>
      <dgm:t>
        <a:bodyPr/>
        <a:lstStyle/>
        <a:p>
          <a:endParaRPr lang="it-IT"/>
        </a:p>
      </dgm:t>
    </dgm:pt>
    <dgm:pt modelId="{A3EB4EB3-B032-4E0B-B6CD-919789A6D2B4}">
      <dgm:prSet phldrT="[Testo]"/>
      <dgm:spPr/>
      <dgm:t>
        <a:bodyPr/>
        <a:lstStyle/>
        <a:p>
          <a:r>
            <a:rPr lang="it-IT" b="1" dirty="0" smtClean="0">
              <a:latin typeface="+mj-lt"/>
            </a:rPr>
            <a:t>+</a:t>
          </a:r>
          <a:endParaRPr lang="it-IT" b="1" dirty="0">
            <a:latin typeface="+mj-lt"/>
          </a:endParaRPr>
        </a:p>
      </dgm:t>
    </dgm:pt>
    <dgm:pt modelId="{9A4BB306-68C6-4CB7-B2D9-6C3DBCE28475}" type="parTrans" cxnId="{1E3348D4-28F3-4D03-8778-6F1388729F2A}">
      <dgm:prSet/>
      <dgm:spPr/>
      <dgm:t>
        <a:bodyPr/>
        <a:lstStyle/>
        <a:p>
          <a:endParaRPr lang="it-IT"/>
        </a:p>
      </dgm:t>
    </dgm:pt>
    <dgm:pt modelId="{FA496235-21DF-44B6-9AB5-F5A11FB0913D}" type="sibTrans" cxnId="{1E3348D4-28F3-4D03-8778-6F1388729F2A}">
      <dgm:prSet/>
      <dgm:spPr/>
      <dgm:t>
        <a:bodyPr/>
        <a:lstStyle/>
        <a:p>
          <a:endParaRPr lang="it-IT"/>
        </a:p>
      </dgm:t>
    </dgm:pt>
    <dgm:pt modelId="{9C6D84D3-B0A7-4ABD-B1D5-3AB0C507A960}">
      <dgm:prSet phldrT="[Testo]"/>
      <dgm:spPr/>
      <dgm:t>
        <a:bodyPr/>
        <a:lstStyle/>
        <a:p>
          <a:endParaRPr lang="it-IT" b="1" dirty="0">
            <a:latin typeface="+mj-lt"/>
          </a:endParaRPr>
        </a:p>
      </dgm:t>
    </dgm:pt>
    <dgm:pt modelId="{7073A65E-3E0A-4452-B4EC-1390C621151E}" type="parTrans" cxnId="{EEF7DBBB-24F7-49AD-86C0-5E95B64C0975}">
      <dgm:prSet/>
      <dgm:spPr/>
      <dgm:t>
        <a:bodyPr/>
        <a:lstStyle/>
        <a:p>
          <a:endParaRPr lang="it-IT"/>
        </a:p>
      </dgm:t>
    </dgm:pt>
    <dgm:pt modelId="{8EFDD530-C075-49DE-9C60-9866BBC6805B}" type="sibTrans" cxnId="{EEF7DBBB-24F7-49AD-86C0-5E95B64C0975}">
      <dgm:prSet/>
      <dgm:spPr/>
      <dgm:t>
        <a:bodyPr/>
        <a:lstStyle/>
        <a:p>
          <a:endParaRPr lang="it-IT"/>
        </a:p>
      </dgm:t>
    </dgm:pt>
    <dgm:pt modelId="{8A629CE5-5E3E-4C89-BA3C-4477D2C9F0AE}">
      <dgm:prSet phldrT="[Testo]"/>
      <dgm:spPr/>
      <dgm:t>
        <a:bodyPr/>
        <a:lstStyle/>
        <a:p>
          <a:r>
            <a:rPr lang="it-IT" b="1" dirty="0" smtClean="0">
              <a:latin typeface="+mj-lt"/>
            </a:rPr>
            <a:t>-</a:t>
          </a:r>
          <a:endParaRPr lang="it-IT" b="1" dirty="0">
            <a:latin typeface="+mj-lt"/>
          </a:endParaRPr>
        </a:p>
      </dgm:t>
    </dgm:pt>
    <dgm:pt modelId="{4A084E91-775D-4D31-8ADF-4DBC294F19D9}" type="sibTrans" cxnId="{28E179DC-C211-48F0-BE60-6B97FE4A32F5}">
      <dgm:prSet/>
      <dgm:spPr/>
      <dgm:t>
        <a:bodyPr/>
        <a:lstStyle/>
        <a:p>
          <a:endParaRPr lang="it-IT"/>
        </a:p>
      </dgm:t>
    </dgm:pt>
    <dgm:pt modelId="{030BD398-6C0B-4D27-9B20-FB362153EFEA}" type="parTrans" cxnId="{28E179DC-C211-48F0-BE60-6B97FE4A32F5}">
      <dgm:prSet/>
      <dgm:spPr/>
      <dgm:t>
        <a:bodyPr/>
        <a:lstStyle/>
        <a:p>
          <a:endParaRPr lang="it-IT"/>
        </a:p>
      </dgm:t>
    </dgm:pt>
    <dgm:pt modelId="{95A98A6A-9F90-46B3-9BB4-67C1C3AAA3E1}" type="pres">
      <dgm:prSet presAssocID="{1FA912C0-13BC-4125-95DB-E079DB09CE26}" presName="outerComposite" presStyleCnt="0">
        <dgm:presLayoutVars>
          <dgm:chMax val="2"/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AA3D23D7-44D6-43A5-8D8A-F162FF2744B4}" type="pres">
      <dgm:prSet presAssocID="{1FA912C0-13BC-4125-95DB-E079DB09CE26}" presName="dummyMaxCanvas" presStyleCnt="0"/>
      <dgm:spPr/>
    </dgm:pt>
    <dgm:pt modelId="{49C83436-EE3D-49D3-8A54-80D5C4924149}" type="pres">
      <dgm:prSet presAssocID="{1FA912C0-13BC-4125-95DB-E079DB09CE26}" presName="parentComposite" presStyleCnt="0"/>
      <dgm:spPr/>
    </dgm:pt>
    <dgm:pt modelId="{CDDFA21D-C6AF-478B-8DF4-9D9DEDDB69EC}" type="pres">
      <dgm:prSet presAssocID="{1FA912C0-13BC-4125-95DB-E079DB09CE26}" presName="parent1" presStyleLbl="alignAccFollowNode1" presStyleIdx="0" presStyleCnt="4" custScaleX="155810">
        <dgm:presLayoutVars>
          <dgm:chMax val="4"/>
        </dgm:presLayoutVars>
      </dgm:prSet>
      <dgm:spPr/>
      <dgm:t>
        <a:bodyPr/>
        <a:lstStyle/>
        <a:p>
          <a:endParaRPr lang="it-IT"/>
        </a:p>
      </dgm:t>
    </dgm:pt>
    <dgm:pt modelId="{E543E8CC-E321-4438-9FAE-A15E7D757E2C}" type="pres">
      <dgm:prSet presAssocID="{1FA912C0-13BC-4125-95DB-E079DB09CE26}" presName="parent2" presStyleLbl="alignAccFollowNode1" presStyleIdx="1" presStyleCnt="4" custScaleX="108358">
        <dgm:presLayoutVars>
          <dgm:chMax val="4"/>
        </dgm:presLayoutVars>
      </dgm:prSet>
      <dgm:spPr/>
      <dgm:t>
        <a:bodyPr/>
        <a:lstStyle/>
        <a:p>
          <a:endParaRPr lang="it-IT"/>
        </a:p>
      </dgm:t>
    </dgm:pt>
    <dgm:pt modelId="{D4A8DEAB-9EC9-4C78-AD81-8FCD829FE2A4}" type="pres">
      <dgm:prSet presAssocID="{1FA912C0-13BC-4125-95DB-E079DB09CE26}" presName="childrenComposite" presStyleCnt="0"/>
      <dgm:spPr/>
    </dgm:pt>
    <dgm:pt modelId="{7E9C464D-F187-46BE-A68D-60D270195125}" type="pres">
      <dgm:prSet presAssocID="{1FA912C0-13BC-4125-95DB-E079DB09CE26}" presName="dummyMaxCanvas_ChildArea" presStyleCnt="0"/>
      <dgm:spPr/>
    </dgm:pt>
    <dgm:pt modelId="{92A98B89-C8DF-40DF-A6E4-0CB913C58EA5}" type="pres">
      <dgm:prSet presAssocID="{1FA912C0-13BC-4125-95DB-E079DB09CE26}" presName="fulcrum" presStyleLbl="alignAccFollowNode1" presStyleIdx="2" presStyleCnt="4"/>
      <dgm:spPr/>
    </dgm:pt>
    <dgm:pt modelId="{B71D0BD3-3DBD-4B1D-8130-0C5F89DDF82A}" type="pres">
      <dgm:prSet presAssocID="{1FA912C0-13BC-4125-95DB-E079DB09CE26}" presName="balance_32" presStyleLbl="alignAccFollowNode1" presStyleIdx="3" presStyleCnt="4">
        <dgm:presLayoutVars>
          <dgm:bulletEnabled val="1"/>
        </dgm:presLayoutVars>
      </dgm:prSet>
      <dgm:spPr/>
    </dgm:pt>
    <dgm:pt modelId="{C06616F5-F3D8-4A9B-A534-A8808BA1B882}" type="pres">
      <dgm:prSet presAssocID="{1FA912C0-13BC-4125-95DB-E079DB09CE26}" presName="left_32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B3B3A1AD-2B89-47CE-BEE5-1554707F53AD}" type="pres">
      <dgm:prSet presAssocID="{1FA912C0-13BC-4125-95DB-E079DB09CE26}" presName="left_32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35B730E3-29BC-4655-B4DC-1758426916BE}" type="pres">
      <dgm:prSet presAssocID="{1FA912C0-13BC-4125-95DB-E079DB09CE26}" presName="left_32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BFD532F8-8732-41B3-9BC1-0F93663C4773}" type="pres">
      <dgm:prSet presAssocID="{1FA912C0-13BC-4125-95DB-E079DB09CE26}" presName="right_32_1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0A4AFF83-AF2D-4D0F-8525-0E36D602CC49}" type="pres">
      <dgm:prSet presAssocID="{1FA912C0-13BC-4125-95DB-E079DB09CE26}" presName="right_32_2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CF6F083F-A421-465B-82C0-167E8AB84F0C}" type="presOf" srcId="{D6F55E91-F05E-4A64-B332-DE48279E5BC0}" destId="{C06616F5-F3D8-4A9B-A534-A8808BA1B882}" srcOrd="0" destOrd="0" presId="urn:microsoft.com/office/officeart/2005/8/layout/balance1"/>
    <dgm:cxn modelId="{6535A76B-A08D-41A3-8832-ECA970341DA7}" type="presOf" srcId="{4282AA63-9BC5-456F-9EBA-F53266F141FC}" destId="{CDDFA21D-C6AF-478B-8DF4-9D9DEDDB69EC}" srcOrd="0" destOrd="0" presId="urn:microsoft.com/office/officeart/2005/8/layout/balance1"/>
    <dgm:cxn modelId="{42BB7829-C4F8-4CFB-B05D-554270D96050}" type="presOf" srcId="{8EA27EE6-7F2F-4AD2-B5F1-5DC88C88023B}" destId="{B3B3A1AD-2B89-47CE-BEE5-1554707F53AD}" srcOrd="0" destOrd="0" presId="urn:microsoft.com/office/officeart/2005/8/layout/balance1"/>
    <dgm:cxn modelId="{211CBDF3-D43F-4560-A51D-2B89679C69FC}" type="presOf" srcId="{1FA912C0-13BC-4125-95DB-E079DB09CE26}" destId="{95A98A6A-9F90-46B3-9BB4-67C1C3AAA3E1}" srcOrd="0" destOrd="0" presId="urn:microsoft.com/office/officeart/2005/8/layout/balance1"/>
    <dgm:cxn modelId="{2E096D1E-8E25-4C5A-805C-49A6F20B6684}" type="presOf" srcId="{8A961184-9749-4769-8241-AC9EC44B11D5}" destId="{E543E8CC-E321-4438-9FAE-A15E7D757E2C}" srcOrd="0" destOrd="0" presId="urn:microsoft.com/office/officeart/2005/8/layout/balance1"/>
    <dgm:cxn modelId="{6715A755-EE93-4335-96D8-1E49391CD95B}" type="presOf" srcId="{A3EB4EB3-B032-4E0B-B6CD-919789A6D2B4}" destId="{0A4AFF83-AF2D-4D0F-8525-0E36D602CC49}" srcOrd="0" destOrd="0" presId="urn:microsoft.com/office/officeart/2005/8/layout/balance1"/>
    <dgm:cxn modelId="{28E179DC-C211-48F0-BE60-6B97FE4A32F5}" srcId="{4282AA63-9BC5-456F-9EBA-F53266F141FC}" destId="{8A629CE5-5E3E-4C89-BA3C-4477D2C9F0AE}" srcOrd="2" destOrd="0" parTransId="{030BD398-6C0B-4D27-9B20-FB362153EFEA}" sibTransId="{4A084E91-775D-4D31-8ADF-4DBC294F19D9}"/>
    <dgm:cxn modelId="{1C314EEF-B20B-4696-89E3-66DA83AA4A93}" srcId="{1FA912C0-13BC-4125-95DB-E079DB09CE26}" destId="{8A961184-9749-4769-8241-AC9EC44B11D5}" srcOrd="1" destOrd="0" parTransId="{557F48FF-F08A-4849-A02F-112811AB5CC1}" sibTransId="{4394E10F-4437-48F3-86BE-030CB066332E}"/>
    <dgm:cxn modelId="{EEF7DBBB-24F7-49AD-86C0-5E95B64C0975}" srcId="{1FA912C0-13BC-4125-95DB-E079DB09CE26}" destId="{9C6D84D3-B0A7-4ABD-B1D5-3AB0C507A960}" srcOrd="2" destOrd="0" parTransId="{7073A65E-3E0A-4452-B4EC-1390C621151E}" sibTransId="{8EFDD530-C075-49DE-9C60-9866BBC6805B}"/>
    <dgm:cxn modelId="{7F8AD414-41DB-4F3B-B22F-D06E350037A7}" srcId="{8A961184-9749-4769-8241-AC9EC44B11D5}" destId="{E2564996-36CD-43BB-A341-685B23ADA9CE}" srcOrd="0" destOrd="0" parTransId="{47D50594-7864-4E61-8E0E-E63EB4BACFFD}" sibTransId="{714F11D1-8B42-442A-898C-D076C42BD3CC}"/>
    <dgm:cxn modelId="{D45BAAB1-7C96-497B-A92B-4A18D869D797}" type="presOf" srcId="{8A629CE5-5E3E-4C89-BA3C-4477D2C9F0AE}" destId="{35B730E3-29BC-4655-B4DC-1758426916BE}" srcOrd="0" destOrd="0" presId="urn:microsoft.com/office/officeart/2005/8/layout/balance1"/>
    <dgm:cxn modelId="{E1435730-1F75-4534-BBB7-675CC103E5E4}" srcId="{4282AA63-9BC5-456F-9EBA-F53266F141FC}" destId="{D6F55E91-F05E-4A64-B332-DE48279E5BC0}" srcOrd="0" destOrd="0" parTransId="{9515C232-13EC-4E3F-84A2-847C391D2DB4}" sibTransId="{AD29700F-0DFC-437A-873F-8B79A0BA0664}"/>
    <dgm:cxn modelId="{0C0DAF1C-52C4-478B-BC1D-670E50E6E04B}" type="presOf" srcId="{E2564996-36CD-43BB-A341-685B23ADA9CE}" destId="{BFD532F8-8732-41B3-9BC1-0F93663C4773}" srcOrd="0" destOrd="0" presId="urn:microsoft.com/office/officeart/2005/8/layout/balance1"/>
    <dgm:cxn modelId="{1E3348D4-28F3-4D03-8778-6F1388729F2A}" srcId="{8A961184-9749-4769-8241-AC9EC44B11D5}" destId="{A3EB4EB3-B032-4E0B-B6CD-919789A6D2B4}" srcOrd="1" destOrd="0" parTransId="{9A4BB306-68C6-4CB7-B2D9-6C3DBCE28475}" sibTransId="{FA496235-21DF-44B6-9AB5-F5A11FB0913D}"/>
    <dgm:cxn modelId="{16D0DAEE-8F0F-4E4A-B45C-7E8D812723EB}" srcId="{1FA912C0-13BC-4125-95DB-E079DB09CE26}" destId="{4282AA63-9BC5-456F-9EBA-F53266F141FC}" srcOrd="0" destOrd="0" parTransId="{2EE4FCA4-5D9E-4962-8118-ECDAAFD38FF7}" sibTransId="{FB8431E6-8804-4386-928B-13FF42A06AC4}"/>
    <dgm:cxn modelId="{14046C01-3D5A-4DDE-A28D-ED60D593FB44}" srcId="{4282AA63-9BC5-456F-9EBA-F53266F141FC}" destId="{8EA27EE6-7F2F-4AD2-B5F1-5DC88C88023B}" srcOrd="1" destOrd="0" parTransId="{36F7E2AB-210A-456F-9FC4-4A30DA38E591}" sibTransId="{DA669ED2-5203-4003-A09C-D804986C473B}"/>
    <dgm:cxn modelId="{D2F1D8A9-EAC8-4CA9-B041-849575646E3E}" type="presParOf" srcId="{95A98A6A-9F90-46B3-9BB4-67C1C3AAA3E1}" destId="{AA3D23D7-44D6-43A5-8D8A-F162FF2744B4}" srcOrd="0" destOrd="0" presId="urn:microsoft.com/office/officeart/2005/8/layout/balance1"/>
    <dgm:cxn modelId="{A84DB4AF-8349-4BA0-A548-CFEB0A9FE18B}" type="presParOf" srcId="{95A98A6A-9F90-46B3-9BB4-67C1C3AAA3E1}" destId="{49C83436-EE3D-49D3-8A54-80D5C4924149}" srcOrd="1" destOrd="0" presId="urn:microsoft.com/office/officeart/2005/8/layout/balance1"/>
    <dgm:cxn modelId="{F14A2FC6-363D-4D9E-8865-23FEFA8AB4C9}" type="presParOf" srcId="{49C83436-EE3D-49D3-8A54-80D5C4924149}" destId="{CDDFA21D-C6AF-478B-8DF4-9D9DEDDB69EC}" srcOrd="0" destOrd="0" presId="urn:microsoft.com/office/officeart/2005/8/layout/balance1"/>
    <dgm:cxn modelId="{B6949458-8F3E-46C0-A665-4B7E7E46A2FC}" type="presParOf" srcId="{49C83436-EE3D-49D3-8A54-80D5C4924149}" destId="{E543E8CC-E321-4438-9FAE-A15E7D757E2C}" srcOrd="1" destOrd="0" presId="urn:microsoft.com/office/officeart/2005/8/layout/balance1"/>
    <dgm:cxn modelId="{4DFBE820-6733-4763-AEFC-E7C6DED87CCD}" type="presParOf" srcId="{95A98A6A-9F90-46B3-9BB4-67C1C3AAA3E1}" destId="{D4A8DEAB-9EC9-4C78-AD81-8FCD829FE2A4}" srcOrd="2" destOrd="0" presId="urn:microsoft.com/office/officeart/2005/8/layout/balance1"/>
    <dgm:cxn modelId="{D400BEF3-B347-43E6-A213-B2EF21F64351}" type="presParOf" srcId="{D4A8DEAB-9EC9-4C78-AD81-8FCD829FE2A4}" destId="{7E9C464D-F187-46BE-A68D-60D270195125}" srcOrd="0" destOrd="0" presId="urn:microsoft.com/office/officeart/2005/8/layout/balance1"/>
    <dgm:cxn modelId="{FF577CEF-C75D-4F54-B9C3-1155EAA3A99A}" type="presParOf" srcId="{D4A8DEAB-9EC9-4C78-AD81-8FCD829FE2A4}" destId="{92A98B89-C8DF-40DF-A6E4-0CB913C58EA5}" srcOrd="1" destOrd="0" presId="urn:microsoft.com/office/officeart/2005/8/layout/balance1"/>
    <dgm:cxn modelId="{B445FC85-824E-47B9-BC79-65C9C550D353}" type="presParOf" srcId="{D4A8DEAB-9EC9-4C78-AD81-8FCD829FE2A4}" destId="{B71D0BD3-3DBD-4B1D-8130-0C5F89DDF82A}" srcOrd="2" destOrd="0" presId="urn:microsoft.com/office/officeart/2005/8/layout/balance1"/>
    <dgm:cxn modelId="{75F77E33-3726-4FD5-B28F-6E0ED38346DC}" type="presParOf" srcId="{D4A8DEAB-9EC9-4C78-AD81-8FCD829FE2A4}" destId="{C06616F5-F3D8-4A9B-A534-A8808BA1B882}" srcOrd="3" destOrd="0" presId="urn:microsoft.com/office/officeart/2005/8/layout/balance1"/>
    <dgm:cxn modelId="{7044CDEF-CA0B-487B-9C66-A097B4CF4B09}" type="presParOf" srcId="{D4A8DEAB-9EC9-4C78-AD81-8FCD829FE2A4}" destId="{B3B3A1AD-2B89-47CE-BEE5-1554707F53AD}" srcOrd="4" destOrd="0" presId="urn:microsoft.com/office/officeart/2005/8/layout/balance1"/>
    <dgm:cxn modelId="{AC87490B-C0BA-4356-9521-5A5539CEDC3A}" type="presParOf" srcId="{D4A8DEAB-9EC9-4C78-AD81-8FCD829FE2A4}" destId="{35B730E3-29BC-4655-B4DC-1758426916BE}" srcOrd="5" destOrd="0" presId="urn:microsoft.com/office/officeart/2005/8/layout/balance1"/>
    <dgm:cxn modelId="{C5A25B92-B231-410E-AC00-DD07E8F6C5C7}" type="presParOf" srcId="{D4A8DEAB-9EC9-4C78-AD81-8FCD829FE2A4}" destId="{BFD532F8-8732-41B3-9BC1-0F93663C4773}" srcOrd="6" destOrd="0" presId="urn:microsoft.com/office/officeart/2005/8/layout/balance1"/>
    <dgm:cxn modelId="{DC0F26D2-C506-4E3C-B9F1-0E140A78BCEE}" type="presParOf" srcId="{D4A8DEAB-9EC9-4C78-AD81-8FCD829FE2A4}" destId="{0A4AFF83-AF2D-4D0F-8525-0E36D602CC49}" srcOrd="7" destOrd="0" presId="urn:microsoft.com/office/officeart/2005/8/layout/balance1"/>
  </dgm:cxnLst>
  <dgm:bg/>
  <dgm:whole/>
  <dgm:extLst>
    <a:ext uri="http://schemas.microsoft.com/office/drawing/2008/diagram">
      <dsp:dataModelExt xmlns:dsp="http://schemas.microsoft.com/office/drawing/2008/diagram" xmlns="" relId="rId1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DDFA21D-C6AF-478B-8DF4-9D9DEDDB69EC}">
      <dsp:nvSpPr>
        <dsp:cNvPr id="0" name=""/>
        <dsp:cNvSpPr/>
      </dsp:nvSpPr>
      <dsp:spPr>
        <a:xfrm>
          <a:off x="482846" y="0"/>
          <a:ext cx="933749" cy="415355"/>
        </a:xfrm>
        <a:prstGeom prst="roundRect">
          <a:avLst>
            <a:gd name="adj" fmla="val 10000"/>
          </a:avLst>
        </a:prstGeom>
        <a:solidFill>
          <a:srgbClr val="FF5D5D">
            <a:alpha val="90000"/>
          </a:srgb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000" b="0" kern="1200" dirty="0" err="1" smtClean="0">
              <a:latin typeface="+mj-lt"/>
            </a:rPr>
            <a:t>Competition</a:t>
          </a:r>
          <a:endParaRPr lang="it-IT" sz="1000" b="0" kern="1200" dirty="0">
            <a:latin typeface="+mj-lt"/>
          </a:endParaRPr>
        </a:p>
      </dsp:txBody>
      <dsp:txXfrm>
        <a:off x="482846" y="0"/>
        <a:ext cx="933749" cy="415355"/>
      </dsp:txXfrm>
    </dsp:sp>
    <dsp:sp modelId="{E543E8CC-E321-4438-9FAE-A15E7D757E2C}">
      <dsp:nvSpPr>
        <dsp:cNvPr id="0" name=""/>
        <dsp:cNvSpPr/>
      </dsp:nvSpPr>
      <dsp:spPr>
        <a:xfrm>
          <a:off x="1569551" y="0"/>
          <a:ext cx="920187" cy="415355"/>
        </a:xfrm>
        <a:prstGeom prst="roundRect">
          <a:avLst>
            <a:gd name="adj" fmla="val 10000"/>
          </a:avLst>
        </a:prstGeom>
        <a:solidFill>
          <a:srgbClr val="92D050">
            <a:alpha val="90000"/>
          </a:srgb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000" b="0" kern="1200" dirty="0" err="1" smtClean="0">
              <a:latin typeface="+mj-lt"/>
            </a:rPr>
            <a:t>Facilitation</a:t>
          </a:r>
          <a:endParaRPr lang="it-IT" sz="1000" b="0" kern="1200" dirty="0">
            <a:latin typeface="+mj-lt"/>
          </a:endParaRPr>
        </a:p>
      </dsp:txBody>
      <dsp:txXfrm>
        <a:off x="1569551" y="0"/>
        <a:ext cx="920187" cy="415355"/>
      </dsp:txXfrm>
    </dsp:sp>
    <dsp:sp modelId="{92A98B89-C8DF-40DF-A6E4-0CB913C58EA5}">
      <dsp:nvSpPr>
        <dsp:cNvPr id="0" name=""/>
        <dsp:cNvSpPr/>
      </dsp:nvSpPr>
      <dsp:spPr>
        <a:xfrm>
          <a:off x="1330534" y="1765260"/>
          <a:ext cx="311516" cy="311516"/>
        </a:xfrm>
        <a:prstGeom prst="triangle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5F1DA92-1B43-4E8E-B543-6AFA7611E067}">
      <dsp:nvSpPr>
        <dsp:cNvPr id="0" name=""/>
        <dsp:cNvSpPr/>
      </dsp:nvSpPr>
      <dsp:spPr>
        <a:xfrm rot="240000">
          <a:off x="551457" y="1631772"/>
          <a:ext cx="1869670" cy="13074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1A9BDFA-2FCE-4BC2-94EC-FC9F1DFEAC6F}">
      <dsp:nvSpPr>
        <dsp:cNvPr id="0" name=""/>
        <dsp:cNvSpPr/>
      </dsp:nvSpPr>
      <dsp:spPr>
        <a:xfrm rot="240000">
          <a:off x="1674032" y="1304889"/>
          <a:ext cx="745980" cy="34755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500" b="1" kern="1200" dirty="0" smtClean="0">
              <a:latin typeface="+mj-lt"/>
            </a:rPr>
            <a:t>+</a:t>
          </a:r>
          <a:endParaRPr lang="it-IT" sz="1500" b="1" kern="1200" dirty="0">
            <a:latin typeface="+mj-lt"/>
          </a:endParaRPr>
        </a:p>
      </dsp:txBody>
      <dsp:txXfrm rot="240000">
        <a:off x="1674032" y="1304889"/>
        <a:ext cx="745980" cy="347550"/>
      </dsp:txXfrm>
    </dsp:sp>
    <dsp:sp modelId="{02193B7A-79DF-4B6C-A7E9-8B84B10D93A7}">
      <dsp:nvSpPr>
        <dsp:cNvPr id="0" name=""/>
        <dsp:cNvSpPr/>
      </dsp:nvSpPr>
      <dsp:spPr>
        <a:xfrm rot="240000">
          <a:off x="1701030" y="931069"/>
          <a:ext cx="745980" cy="34755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500" b="1" kern="1200" dirty="0" smtClean="0">
              <a:latin typeface="+mj-lt"/>
            </a:rPr>
            <a:t>+</a:t>
          </a:r>
          <a:endParaRPr lang="it-IT" sz="1500" b="1" kern="1200" dirty="0">
            <a:latin typeface="+mj-lt"/>
          </a:endParaRPr>
        </a:p>
      </dsp:txBody>
      <dsp:txXfrm rot="240000">
        <a:off x="1701030" y="931069"/>
        <a:ext cx="745980" cy="347550"/>
      </dsp:txXfrm>
    </dsp:sp>
    <dsp:sp modelId="{1F9F79CF-90AC-4E5C-A10C-6F1D6ADE2652}">
      <dsp:nvSpPr>
        <dsp:cNvPr id="0" name=""/>
        <dsp:cNvSpPr/>
      </dsp:nvSpPr>
      <dsp:spPr>
        <a:xfrm rot="240000">
          <a:off x="1728028" y="565557"/>
          <a:ext cx="745980" cy="34755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500" b="1" kern="1200" dirty="0" smtClean="0">
              <a:latin typeface="+mj-lt"/>
            </a:rPr>
            <a:t>+</a:t>
          </a:r>
          <a:endParaRPr lang="it-IT" sz="1500" b="1" kern="1200" dirty="0">
            <a:latin typeface="+mj-lt"/>
          </a:endParaRPr>
        </a:p>
      </dsp:txBody>
      <dsp:txXfrm rot="240000">
        <a:off x="1728028" y="565557"/>
        <a:ext cx="745980" cy="347550"/>
      </dsp:txXfrm>
    </dsp:sp>
    <dsp:sp modelId="{4D73F577-C4F3-4908-A6A4-FC2AF548CC0E}">
      <dsp:nvSpPr>
        <dsp:cNvPr id="0" name=""/>
        <dsp:cNvSpPr/>
      </dsp:nvSpPr>
      <dsp:spPr>
        <a:xfrm rot="240000">
          <a:off x="604492" y="1230125"/>
          <a:ext cx="745980" cy="34755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500" b="1" kern="1200" dirty="0" smtClean="0">
              <a:latin typeface="+mj-lt"/>
            </a:rPr>
            <a:t>-</a:t>
          </a:r>
          <a:endParaRPr lang="it-IT" sz="1500" b="1" kern="1200" dirty="0">
            <a:latin typeface="+mj-lt"/>
          </a:endParaRPr>
        </a:p>
      </dsp:txBody>
      <dsp:txXfrm rot="240000">
        <a:off x="604492" y="1230125"/>
        <a:ext cx="745980" cy="347550"/>
      </dsp:txXfrm>
    </dsp:sp>
    <dsp:sp modelId="{FAA9E13A-A2AF-4959-A4A9-2609E22A5B83}">
      <dsp:nvSpPr>
        <dsp:cNvPr id="0" name=""/>
        <dsp:cNvSpPr/>
      </dsp:nvSpPr>
      <dsp:spPr>
        <a:xfrm rot="240000">
          <a:off x="631490" y="856305"/>
          <a:ext cx="745980" cy="34755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500" b="1" kern="1200" dirty="0" smtClean="0">
              <a:latin typeface="+mj-lt"/>
            </a:rPr>
            <a:t>-</a:t>
          </a:r>
          <a:endParaRPr lang="it-IT" sz="1500" b="1" kern="1200" dirty="0">
            <a:latin typeface="+mj-lt"/>
          </a:endParaRPr>
        </a:p>
      </dsp:txBody>
      <dsp:txXfrm rot="240000">
        <a:off x="631490" y="856305"/>
        <a:ext cx="745980" cy="34755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DDFA21D-C6AF-478B-8DF4-9D9DEDDB69EC}">
      <dsp:nvSpPr>
        <dsp:cNvPr id="0" name=""/>
        <dsp:cNvSpPr/>
      </dsp:nvSpPr>
      <dsp:spPr>
        <a:xfrm>
          <a:off x="423282" y="0"/>
          <a:ext cx="900001" cy="415355"/>
        </a:xfrm>
        <a:prstGeom prst="roundRect">
          <a:avLst>
            <a:gd name="adj" fmla="val 10000"/>
          </a:avLst>
        </a:prstGeom>
        <a:solidFill>
          <a:srgbClr val="FF5D5D">
            <a:alpha val="90000"/>
          </a:srgb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000" b="0" kern="1200" dirty="0" err="1" smtClean="0">
              <a:latin typeface="+mj-lt"/>
            </a:rPr>
            <a:t>Competition</a:t>
          </a:r>
          <a:endParaRPr lang="it-IT" sz="1000" b="0" kern="1200" dirty="0">
            <a:latin typeface="+mj-lt"/>
          </a:endParaRPr>
        </a:p>
      </dsp:txBody>
      <dsp:txXfrm>
        <a:off x="423282" y="0"/>
        <a:ext cx="900001" cy="415355"/>
      </dsp:txXfrm>
    </dsp:sp>
    <dsp:sp modelId="{E543E8CC-E321-4438-9FAE-A15E7D757E2C}">
      <dsp:nvSpPr>
        <dsp:cNvPr id="0" name=""/>
        <dsp:cNvSpPr/>
      </dsp:nvSpPr>
      <dsp:spPr>
        <a:xfrm>
          <a:off x="1357109" y="0"/>
          <a:ext cx="1192193" cy="415355"/>
        </a:xfrm>
        <a:prstGeom prst="roundRect">
          <a:avLst>
            <a:gd name="adj" fmla="val 10000"/>
          </a:avLst>
        </a:prstGeom>
        <a:solidFill>
          <a:srgbClr val="92D050">
            <a:alpha val="90000"/>
          </a:srgb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100" b="1" kern="1200" dirty="0" err="1" smtClean="0">
              <a:latin typeface="+mj-lt"/>
            </a:rPr>
            <a:t>Facilitation</a:t>
          </a:r>
          <a:endParaRPr lang="it-IT" sz="1100" b="1" kern="1200" dirty="0">
            <a:latin typeface="+mj-lt"/>
          </a:endParaRPr>
        </a:p>
      </dsp:txBody>
      <dsp:txXfrm>
        <a:off x="1357109" y="0"/>
        <a:ext cx="1192193" cy="415355"/>
      </dsp:txXfrm>
    </dsp:sp>
    <dsp:sp modelId="{92A98B89-C8DF-40DF-A6E4-0CB913C58EA5}">
      <dsp:nvSpPr>
        <dsp:cNvPr id="0" name=""/>
        <dsp:cNvSpPr/>
      </dsp:nvSpPr>
      <dsp:spPr>
        <a:xfrm>
          <a:off x="1330534" y="1765260"/>
          <a:ext cx="311516" cy="311516"/>
        </a:xfrm>
        <a:prstGeom prst="triangle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972D23B-063D-4066-BE35-FC075C8F54E0}">
      <dsp:nvSpPr>
        <dsp:cNvPr id="0" name=""/>
        <dsp:cNvSpPr/>
      </dsp:nvSpPr>
      <dsp:spPr>
        <a:xfrm rot="240000">
          <a:off x="551457" y="1631772"/>
          <a:ext cx="1869670" cy="13074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0E981AB-4C88-43E3-AA43-809243FBAA62}">
      <dsp:nvSpPr>
        <dsp:cNvPr id="0" name=""/>
        <dsp:cNvSpPr/>
      </dsp:nvSpPr>
      <dsp:spPr>
        <a:xfrm rot="240000">
          <a:off x="1674032" y="1304889"/>
          <a:ext cx="745980" cy="34755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500" b="1" kern="1200" dirty="0" smtClean="0">
              <a:latin typeface="+mj-lt"/>
            </a:rPr>
            <a:t>+</a:t>
          </a:r>
          <a:endParaRPr lang="it-IT" sz="1500" b="1" kern="1200" dirty="0">
            <a:latin typeface="+mj-lt"/>
          </a:endParaRPr>
        </a:p>
      </dsp:txBody>
      <dsp:txXfrm rot="240000">
        <a:off x="1674032" y="1304889"/>
        <a:ext cx="745980" cy="347550"/>
      </dsp:txXfrm>
    </dsp:sp>
    <dsp:sp modelId="{4B4DE0BE-3BED-45CA-BABA-8877EADDB7C7}">
      <dsp:nvSpPr>
        <dsp:cNvPr id="0" name=""/>
        <dsp:cNvSpPr/>
      </dsp:nvSpPr>
      <dsp:spPr>
        <a:xfrm rot="240000">
          <a:off x="1701030" y="931069"/>
          <a:ext cx="745980" cy="34755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500" b="1" kern="1200" dirty="0" smtClean="0">
              <a:latin typeface="+mj-lt"/>
            </a:rPr>
            <a:t>+</a:t>
          </a:r>
          <a:endParaRPr lang="it-IT" sz="1500" b="1" kern="1200" dirty="0">
            <a:latin typeface="+mj-lt"/>
          </a:endParaRPr>
        </a:p>
      </dsp:txBody>
      <dsp:txXfrm rot="240000">
        <a:off x="1701030" y="931069"/>
        <a:ext cx="745980" cy="347550"/>
      </dsp:txXfrm>
    </dsp:sp>
    <dsp:sp modelId="{0B70814D-D226-4EED-B571-16AC12DAADD4}">
      <dsp:nvSpPr>
        <dsp:cNvPr id="0" name=""/>
        <dsp:cNvSpPr/>
      </dsp:nvSpPr>
      <dsp:spPr>
        <a:xfrm rot="240000">
          <a:off x="1728028" y="565557"/>
          <a:ext cx="745980" cy="34755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500" b="1" kern="1200" dirty="0" smtClean="0">
              <a:latin typeface="+mj-lt"/>
            </a:rPr>
            <a:t>+</a:t>
          </a:r>
          <a:endParaRPr lang="it-IT" sz="1500" b="1" kern="1200" dirty="0">
            <a:latin typeface="+mj-lt"/>
          </a:endParaRPr>
        </a:p>
      </dsp:txBody>
      <dsp:txXfrm rot="240000">
        <a:off x="1728028" y="565557"/>
        <a:ext cx="745980" cy="347550"/>
      </dsp:txXfrm>
    </dsp:sp>
    <dsp:sp modelId="{A006EBDE-51DF-4359-A5B3-549BE7DBB71C}">
      <dsp:nvSpPr>
        <dsp:cNvPr id="0" name=""/>
        <dsp:cNvSpPr/>
      </dsp:nvSpPr>
      <dsp:spPr>
        <a:xfrm rot="240000">
          <a:off x="604492" y="1230125"/>
          <a:ext cx="745980" cy="34755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500" b="1" kern="1200" dirty="0" smtClean="0">
              <a:latin typeface="+mj-lt"/>
            </a:rPr>
            <a:t>-</a:t>
          </a:r>
          <a:endParaRPr lang="it-IT" sz="1500" b="1" kern="1200" dirty="0">
            <a:latin typeface="+mj-lt"/>
          </a:endParaRPr>
        </a:p>
      </dsp:txBody>
      <dsp:txXfrm rot="240000">
        <a:off x="604492" y="1230125"/>
        <a:ext cx="745980" cy="347550"/>
      </dsp:txXfrm>
    </dsp:sp>
    <dsp:sp modelId="{049181EA-D8AA-40DC-B558-934869364FB0}">
      <dsp:nvSpPr>
        <dsp:cNvPr id="0" name=""/>
        <dsp:cNvSpPr/>
      </dsp:nvSpPr>
      <dsp:spPr>
        <a:xfrm rot="240000">
          <a:off x="631490" y="856305"/>
          <a:ext cx="745980" cy="34755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500" b="1" kern="1200" dirty="0" smtClean="0">
              <a:latin typeface="+mj-lt"/>
            </a:rPr>
            <a:t>-</a:t>
          </a:r>
          <a:endParaRPr lang="it-IT" sz="1500" b="1" kern="1200" dirty="0">
            <a:latin typeface="+mj-lt"/>
          </a:endParaRPr>
        </a:p>
      </dsp:txBody>
      <dsp:txXfrm rot="240000">
        <a:off x="631490" y="856305"/>
        <a:ext cx="745980" cy="347550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DDFA21D-C6AF-478B-8DF4-9D9DEDDB69EC}">
      <dsp:nvSpPr>
        <dsp:cNvPr id="0" name=""/>
        <dsp:cNvSpPr/>
      </dsp:nvSpPr>
      <dsp:spPr>
        <a:xfrm>
          <a:off x="452574" y="0"/>
          <a:ext cx="1164897" cy="415355"/>
        </a:xfrm>
        <a:prstGeom prst="roundRect">
          <a:avLst>
            <a:gd name="adj" fmla="val 10000"/>
          </a:avLst>
        </a:prstGeom>
        <a:solidFill>
          <a:srgbClr val="FF5D5D">
            <a:alpha val="89804"/>
          </a:srgb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000" b="1" kern="1200" dirty="0" err="1" smtClean="0">
              <a:latin typeface="+mj-lt"/>
            </a:rPr>
            <a:t>Competition</a:t>
          </a:r>
          <a:endParaRPr lang="it-IT" sz="1000" b="1" kern="1200" dirty="0">
            <a:latin typeface="+mj-lt"/>
          </a:endParaRPr>
        </a:p>
      </dsp:txBody>
      <dsp:txXfrm>
        <a:off x="452574" y="0"/>
        <a:ext cx="1164897" cy="415355"/>
      </dsp:txXfrm>
    </dsp:sp>
    <dsp:sp modelId="{E543E8CC-E321-4438-9FAE-A15E7D757E2C}">
      <dsp:nvSpPr>
        <dsp:cNvPr id="0" name=""/>
        <dsp:cNvSpPr/>
      </dsp:nvSpPr>
      <dsp:spPr>
        <a:xfrm>
          <a:off x="1709883" y="0"/>
          <a:ext cx="810127" cy="415355"/>
        </a:xfrm>
        <a:prstGeom prst="roundRect">
          <a:avLst>
            <a:gd name="adj" fmla="val 10000"/>
          </a:avLst>
        </a:prstGeom>
        <a:solidFill>
          <a:srgbClr val="92D050">
            <a:alpha val="90000"/>
          </a:srgb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000" b="0" kern="1200" dirty="0" err="1" smtClean="0">
              <a:latin typeface="+mj-lt"/>
            </a:rPr>
            <a:t>Facilitation</a:t>
          </a:r>
          <a:endParaRPr lang="it-IT" sz="1000" b="0" kern="1200" dirty="0">
            <a:latin typeface="+mj-lt"/>
          </a:endParaRPr>
        </a:p>
      </dsp:txBody>
      <dsp:txXfrm>
        <a:off x="1709883" y="0"/>
        <a:ext cx="810127" cy="415355"/>
      </dsp:txXfrm>
    </dsp:sp>
    <dsp:sp modelId="{92A98B89-C8DF-40DF-A6E4-0CB913C58EA5}">
      <dsp:nvSpPr>
        <dsp:cNvPr id="0" name=""/>
        <dsp:cNvSpPr/>
      </dsp:nvSpPr>
      <dsp:spPr>
        <a:xfrm>
          <a:off x="1330534" y="1765260"/>
          <a:ext cx="311516" cy="311516"/>
        </a:xfrm>
        <a:prstGeom prst="triangle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71D0BD3-3DBD-4B1D-8130-0C5F89DDF82A}">
      <dsp:nvSpPr>
        <dsp:cNvPr id="0" name=""/>
        <dsp:cNvSpPr/>
      </dsp:nvSpPr>
      <dsp:spPr>
        <a:xfrm rot="21360000">
          <a:off x="551457" y="1631772"/>
          <a:ext cx="1869670" cy="13074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06616F5-F3D8-4A9B-A534-A8808BA1B882}">
      <dsp:nvSpPr>
        <dsp:cNvPr id="0" name=""/>
        <dsp:cNvSpPr/>
      </dsp:nvSpPr>
      <dsp:spPr>
        <a:xfrm rot="21360000">
          <a:off x="552572" y="1304889"/>
          <a:ext cx="745980" cy="34755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500" b="1" kern="1200" dirty="0" smtClean="0">
              <a:latin typeface="+mj-lt"/>
            </a:rPr>
            <a:t>-</a:t>
          </a:r>
          <a:endParaRPr lang="it-IT" sz="1500" b="1" kern="1200" dirty="0">
            <a:latin typeface="+mj-lt"/>
          </a:endParaRPr>
        </a:p>
      </dsp:txBody>
      <dsp:txXfrm rot="21360000">
        <a:off x="552572" y="1304889"/>
        <a:ext cx="745980" cy="347550"/>
      </dsp:txXfrm>
    </dsp:sp>
    <dsp:sp modelId="{B3B3A1AD-2B89-47CE-BEE5-1554707F53AD}">
      <dsp:nvSpPr>
        <dsp:cNvPr id="0" name=""/>
        <dsp:cNvSpPr/>
      </dsp:nvSpPr>
      <dsp:spPr>
        <a:xfrm rot="21360000">
          <a:off x="525574" y="931069"/>
          <a:ext cx="745980" cy="34755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500" b="1" kern="1200" dirty="0" smtClean="0">
              <a:latin typeface="+mj-lt"/>
            </a:rPr>
            <a:t>-</a:t>
          </a:r>
          <a:endParaRPr lang="it-IT" sz="1500" b="1" kern="1200" dirty="0">
            <a:latin typeface="+mj-lt"/>
          </a:endParaRPr>
        </a:p>
      </dsp:txBody>
      <dsp:txXfrm rot="21360000">
        <a:off x="525574" y="931069"/>
        <a:ext cx="745980" cy="347550"/>
      </dsp:txXfrm>
    </dsp:sp>
    <dsp:sp modelId="{35B730E3-29BC-4655-B4DC-1758426916BE}">
      <dsp:nvSpPr>
        <dsp:cNvPr id="0" name=""/>
        <dsp:cNvSpPr/>
      </dsp:nvSpPr>
      <dsp:spPr>
        <a:xfrm rot="21360000">
          <a:off x="498576" y="565557"/>
          <a:ext cx="745980" cy="34755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500" b="1" kern="1200" dirty="0" smtClean="0">
              <a:latin typeface="+mj-lt"/>
            </a:rPr>
            <a:t>-</a:t>
          </a:r>
          <a:endParaRPr lang="it-IT" sz="1500" b="1" kern="1200" dirty="0">
            <a:latin typeface="+mj-lt"/>
          </a:endParaRPr>
        </a:p>
      </dsp:txBody>
      <dsp:txXfrm rot="21360000">
        <a:off x="498576" y="565557"/>
        <a:ext cx="745980" cy="347550"/>
      </dsp:txXfrm>
    </dsp:sp>
    <dsp:sp modelId="{BFD532F8-8732-41B3-9BC1-0F93663C4773}">
      <dsp:nvSpPr>
        <dsp:cNvPr id="0" name=""/>
        <dsp:cNvSpPr/>
      </dsp:nvSpPr>
      <dsp:spPr>
        <a:xfrm rot="21360000">
          <a:off x="1622112" y="1230125"/>
          <a:ext cx="745980" cy="34755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500" b="1" kern="1200" dirty="0" smtClean="0">
              <a:latin typeface="+mj-lt"/>
            </a:rPr>
            <a:t>+</a:t>
          </a:r>
          <a:endParaRPr lang="it-IT" sz="1500" b="1" kern="1200" dirty="0">
            <a:latin typeface="+mj-lt"/>
          </a:endParaRPr>
        </a:p>
      </dsp:txBody>
      <dsp:txXfrm rot="21360000">
        <a:off x="1622112" y="1230125"/>
        <a:ext cx="745980" cy="347550"/>
      </dsp:txXfrm>
    </dsp:sp>
    <dsp:sp modelId="{0A4AFF83-AF2D-4D0F-8525-0E36D602CC49}">
      <dsp:nvSpPr>
        <dsp:cNvPr id="0" name=""/>
        <dsp:cNvSpPr/>
      </dsp:nvSpPr>
      <dsp:spPr>
        <a:xfrm rot="21360000">
          <a:off x="1595114" y="856305"/>
          <a:ext cx="745980" cy="34755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500" b="1" kern="1200" dirty="0" smtClean="0">
              <a:latin typeface="+mj-lt"/>
            </a:rPr>
            <a:t>+</a:t>
          </a:r>
          <a:endParaRPr lang="it-IT" sz="1500" b="1" kern="1200" dirty="0">
            <a:latin typeface="+mj-lt"/>
          </a:endParaRPr>
        </a:p>
      </dsp:txBody>
      <dsp:txXfrm rot="21360000">
        <a:off x="1595114" y="856305"/>
        <a:ext cx="745980" cy="3475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alance1">
  <dgm:title val=""/>
  <dgm:desc val=""/>
  <dgm:catLst>
    <dgm:cat type="relationship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25" srcId="2" destId="23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2"/>
        <dgm:pt modelId="21"/>
        <dgm:pt modelId="22"/>
        <dgm:pt modelId="23"/>
      </dgm:ptLst>
      <dgm:cxnLst>
        <dgm:cxn modelId="4" srcId="0" destId="1" srcOrd="0" destOrd="0"/>
        <dgm:cxn modelId="5" srcId="0" destId="2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25" srcId="2" destId="21" srcOrd="0" destOrd="0"/>
        <dgm:cxn modelId="26" srcId="2" destId="22" srcOrd="0" destOrd="0"/>
        <dgm:cxn modelId="27" srcId="2" destId="23" srcOrd="0" destOrd="0"/>
      </dgm:cxnLst>
      <dgm:bg/>
      <dgm:whole/>
    </dgm:dataModel>
  </dgm:clrData>
  <dgm:layoutNode name="outerComposite">
    <dgm:varLst>
      <dgm:chMax val="2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>
      <dgm:constr type="h" for="ch" forName="parentComposite" refType="h" refFor="ch" refForName="dummyMaxCanvas" op="equ" fact="0.2"/>
      <dgm:constr type="t" for="ch" forName="parentComposite"/>
      <dgm:constr type="h" for="ch" forName="childrenComposite" refType="h" refFor="ch" refForName="dummyMaxCanvas" op="equ" fact="0.8"/>
      <dgm:constr type="t" for="ch" forName="childrenComposite" refType="h" refFor="ch" refForName="dummyMaxCanvas" fact="0.2"/>
    </dgm:constrLst>
    <dgm:ruleLst/>
    <dgm:layoutNode name="dummyMaxCanvas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arentComposite">
      <dgm:alg type="composite"/>
      <dgm:shape xmlns:r="http://schemas.openxmlformats.org/officeDocument/2006/relationships" r:blip="">
        <dgm:adjLst/>
      </dgm:shape>
      <dgm:presOf/>
      <dgm:constrLst>
        <dgm:constr type="w" for="ch" forName="parent1" refType="w" fact="0.36"/>
        <dgm:constr type="ctrX" for="ch" forName="parent1" refType="w" fact="0.24"/>
        <dgm:constr type="w" for="ch" forName="parent2" refType="w" fact="0.36"/>
        <dgm:constr type="ctrX" for="ch" forName="parent2" refType="w" fact="0.76"/>
        <dgm:constr type="primFontSz" for="ch" ptType="node" op="equ"/>
      </dgm:constrLst>
      <dgm:ruleLst/>
      <dgm:layoutNode name="parent1" styleLbl="alignAccFollowNode1">
        <dgm:varLst>
          <dgm:chMax val="4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ch" ptType="node" cnt="1"/>
        <dgm:constrLst>
          <dgm:constr type="primFontSz" val="65"/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arent2" styleLbl="alignAccFollowNode1">
        <dgm:varLst>
          <dgm:chMax val="4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ch" ptType="node" st="2" cnt="1"/>
        <dgm:constrLst>
          <dgm:constr type="primFontSz" val="65"/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</dgm:layoutNode>
    <dgm:layoutNode name="childrenComposite">
      <dgm:alg type="composite"/>
      <dgm:shape xmlns:r="http://schemas.openxmlformats.org/officeDocument/2006/relationships" r:blip="">
        <dgm:adjLst/>
      </dgm:shape>
      <dgm:presOf/>
      <dgm:constrLst>
        <dgm:constr type="primFontSz" for="ch" ptType="node" op="equ" val="65"/>
        <dgm:constr type="w" for="ch" forName="fulcrum" refType="w" fact="0.15"/>
        <dgm:constr type="h" for="ch" forName="fulcrum" refType="w" refFor="ch" refForName="fulcrum"/>
        <dgm:constr type="b" for="ch" forName="fulcrum" refType="h"/>
        <dgm:constr type="ctrX" for="ch" forName="fulcrum" refType="w" fact="0.5"/>
        <dgm:constr type="w" for="ch" forName="balance_00" refType="w" fact="0.9"/>
        <dgm:constr type="h" for="ch" forName="balance_00" refType="h" fact="0.076"/>
        <dgm:constr type="b" for="ch" forName="balance_00" refType="h" fact="0.81"/>
        <dgm:constr type="ctrX" for="ch" forName="balance_00" refType="w" fact="0.5"/>
        <dgm:constr type="w" for="ch" forName="balance_01" refType="w"/>
        <dgm:constr type="h" for="ch" forName="balance_01" refType="h" fact="0.157"/>
        <dgm:constr type="b" for="ch" forName="balance_01" refType="h" fact="0.85"/>
        <dgm:constr type="ctrX" for="ch" forName="balance_01" refType="w" fact="0.5"/>
        <dgm:constr type="w" for="ch" forName="balance_02" refType="w"/>
        <dgm:constr type="h" for="ch" forName="balance_02" refType="h" fact="0.157"/>
        <dgm:constr type="b" for="ch" forName="balance_02" refType="h" fact="0.85"/>
        <dgm:constr type="ctrX" for="ch" forName="balance_02" refType="w" fact="0.5"/>
        <dgm:constr type="w" for="ch" forName="balance_03" refType="w"/>
        <dgm:constr type="h" for="ch" forName="balance_03" refType="h" fact="0.157"/>
        <dgm:constr type="b" for="ch" forName="balance_03" refType="h" fact="0.85"/>
        <dgm:constr type="ctrX" for="ch" forName="balance_03" refType="w" fact="0.5"/>
        <dgm:constr type="w" for="ch" forName="balance_04" refType="w"/>
        <dgm:constr type="h" for="ch" forName="balance_04" refType="h" fact="0.157"/>
        <dgm:constr type="b" for="ch" forName="balance_04" refType="h" fact="0.85"/>
        <dgm:constr type="ctrX" for="ch" forName="balance_04" refType="w" fact="0.5"/>
        <dgm:constr type="w" for="ch" forName="balance_10" refType="w"/>
        <dgm:constr type="h" for="ch" forName="balance_10" refType="h" fact="0.157"/>
        <dgm:constr type="b" for="ch" forName="balance_10" refType="h" fact="0.85"/>
        <dgm:constr type="ctrX" for="ch" forName="balance_10" refType="w" fact="0.5"/>
        <dgm:constr type="w" for="ch" forName="balance_11" refType="w" fact="0.9"/>
        <dgm:constr type="h" for="ch" forName="balance_11" refType="h" fact="0.076"/>
        <dgm:constr type="b" for="ch" forName="balance_11" refType="h" fact="0.81"/>
        <dgm:constr type="ctrX" for="ch" forName="balance_11" refType="w" fact="0.5"/>
        <dgm:constr type="w" for="ch" forName="balance_12" refType="w"/>
        <dgm:constr type="h" for="ch" forName="balance_12" refType="h" fact="0.157"/>
        <dgm:constr type="b" for="ch" forName="balance_12" refType="h" fact="0.85"/>
        <dgm:constr type="ctrX" for="ch" forName="balance_12" refType="w" fact="0.5"/>
        <dgm:constr type="w" for="ch" forName="balance_13" refType="w"/>
        <dgm:constr type="h" for="ch" forName="balance_13" refType="h" fact="0.157"/>
        <dgm:constr type="b" for="ch" forName="balance_13" refType="h" fact="0.85"/>
        <dgm:constr type="ctrX" for="ch" forName="balance_13" refType="w" fact="0.5"/>
        <dgm:constr type="w" for="ch" forName="balance_14" refType="w"/>
        <dgm:constr type="h" for="ch" forName="balance_14" refType="h" fact="0.157"/>
        <dgm:constr type="b" for="ch" forName="balance_14" refType="h" fact="0.85"/>
        <dgm:constr type="ctrX" for="ch" forName="balance_14" refType="w" fact="0.5"/>
        <dgm:constr type="w" for="ch" forName="balance_20" refType="w"/>
        <dgm:constr type="h" for="ch" forName="balance_20" refType="h" fact="0.157"/>
        <dgm:constr type="b" for="ch" forName="balance_20" refType="h" fact="0.85"/>
        <dgm:constr type="ctrX" for="ch" forName="balance_20" refType="w" fact="0.5"/>
        <dgm:constr type="w" for="ch" forName="balance_21" refType="w"/>
        <dgm:constr type="h" for="ch" forName="balance_21" refType="h" fact="0.157"/>
        <dgm:constr type="b" for="ch" forName="balance_21" refType="h" fact="0.85"/>
        <dgm:constr type="ctrX" for="ch" forName="balance_21" refType="w" fact="0.5"/>
        <dgm:constr type="w" for="ch" forName="balance_22" refType="w" fact="0.9"/>
        <dgm:constr type="h" for="ch" forName="balance_22" refType="h" fact="0.076"/>
        <dgm:constr type="b" for="ch" forName="balance_22" refType="h" fact="0.81"/>
        <dgm:constr type="ctrX" for="ch" forName="balance_22" refType="w" fact="0.5"/>
        <dgm:constr type="w" for="ch" forName="balance_23" refType="w"/>
        <dgm:constr type="h" for="ch" forName="balance_23" refType="h" fact="0.157"/>
        <dgm:constr type="b" for="ch" forName="balance_23" refType="h" fact="0.85"/>
        <dgm:constr type="ctrX" for="ch" forName="balance_23" refType="w" fact="0.5"/>
        <dgm:constr type="w" for="ch" forName="balance_24" refType="w"/>
        <dgm:constr type="h" for="ch" forName="balance_24" refType="h" fact="0.157"/>
        <dgm:constr type="b" for="ch" forName="balance_24" refType="h" fact="0.85"/>
        <dgm:constr type="ctrX" for="ch" forName="balance_24" refType="w" fact="0.5"/>
        <dgm:constr type="w" for="ch" forName="balance_30" refType="w"/>
        <dgm:constr type="h" for="ch" forName="balance_30" refType="h" fact="0.157"/>
        <dgm:constr type="b" for="ch" forName="balance_30" refType="h" fact="0.85"/>
        <dgm:constr type="ctrX" for="ch" forName="balance_30" refType="w" fact="0.5"/>
        <dgm:constr type="w" for="ch" forName="balance_31" refType="w"/>
        <dgm:constr type="h" for="ch" forName="balance_31" refType="h" fact="0.157"/>
        <dgm:constr type="b" for="ch" forName="balance_31" refType="h" fact="0.85"/>
        <dgm:constr type="ctrX" for="ch" forName="balance_31" refType="w" fact="0.5"/>
        <dgm:constr type="w" for="ch" forName="balance_32" refType="w"/>
        <dgm:constr type="h" for="ch" forName="balance_32" refType="h" fact="0.157"/>
        <dgm:constr type="b" for="ch" forName="balance_32" refType="h" fact="0.85"/>
        <dgm:constr type="ctrX" for="ch" forName="balance_32" refType="w" fact="0.5"/>
        <dgm:constr type="w" for="ch" forName="balance_33" refType="w" fact="0.9"/>
        <dgm:constr type="h" for="ch" forName="balance_33" refType="h" fact="0.076"/>
        <dgm:constr type="b" for="ch" forName="balance_33" refType="h" fact="0.81"/>
        <dgm:constr type="ctrX" for="ch" forName="balance_33" refType="w" fact="0.5"/>
        <dgm:constr type="w" for="ch" forName="balance_34" refType="w"/>
        <dgm:constr type="h" for="ch" forName="balance_34" refType="h" fact="0.157"/>
        <dgm:constr type="b" for="ch" forName="balance_34" refType="h" fact="0.85"/>
        <dgm:constr type="ctrX" for="ch" forName="balance_34" refType="w" fact="0.5"/>
        <dgm:constr type="w" for="ch" forName="balance_40" refType="w"/>
        <dgm:constr type="h" for="ch" forName="balance_40" refType="h" fact="0.157"/>
        <dgm:constr type="b" for="ch" forName="balance_40" refType="h" fact="0.85"/>
        <dgm:constr type="ctrX" for="ch" forName="balance_40" refType="w" fact="0.5"/>
        <dgm:constr type="w" for="ch" forName="balance_41" refType="w"/>
        <dgm:constr type="h" for="ch" forName="balance_41" refType="h" fact="0.157"/>
        <dgm:constr type="b" for="ch" forName="balance_41" refType="h" fact="0.85"/>
        <dgm:constr type="ctrX" for="ch" forName="balance_41" refType="w" fact="0.5"/>
        <dgm:constr type="w" for="ch" forName="balance_42" refType="w"/>
        <dgm:constr type="h" for="ch" forName="balance_42" refType="h" fact="0.157"/>
        <dgm:constr type="b" for="ch" forName="balance_42" refType="h" fact="0.85"/>
        <dgm:constr type="ctrX" for="ch" forName="balance_42" refType="w" fact="0.5"/>
        <dgm:constr type="w" for="ch" forName="balance_43" refType="w"/>
        <dgm:constr type="h" for="ch" forName="balance_43" refType="h" fact="0.157"/>
        <dgm:constr type="b" for="ch" forName="balance_43" refType="h" fact="0.85"/>
        <dgm:constr type="ctrX" for="ch" forName="balance_43" refType="w" fact="0.5"/>
        <dgm:constr type="w" for="ch" forName="balance_44" refType="w" fact="0.9"/>
        <dgm:constr type="h" for="ch" forName="balance_44" refType="h" fact="0.076"/>
        <dgm:constr type="b" for="ch" forName="balance_44" refType="h" fact="0.81"/>
        <dgm:constr type="ctrX" for="ch" forName="balance_44" refType="w" fact="0.5"/>
        <dgm:constr type="w" for="ch" forName="right_01_1" refType="w" fact="0.4"/>
        <dgm:constr type="h" for="ch" forName="right_01_1" refType="h" fact="0.7"/>
        <dgm:constr type="b" for="ch" forName="right_01_1" refType="h" fact="0.76"/>
        <dgm:constr type="ctrX" for="ch" forName="right_01_1" refType="w" fact="0.78"/>
        <dgm:constr type="w" for="ch" forName="left_10_1" refType="w" fact="0.4"/>
        <dgm:constr type="h" for="ch" forName="left_10_1" refType="h" fact="0.7"/>
        <dgm:constr type="b" for="ch" forName="left_10_1" refType="h" fact="0.76"/>
        <dgm:constr type="ctrX" for="ch" forName="left_10_1" refType="w" fact="0.22"/>
        <dgm:constr type="w" for="ch" forName="right_11_1" refType="w" fact="0.36"/>
        <dgm:constr type="h" for="ch" forName="right_11_1" refType="h" fact="0.67"/>
        <dgm:constr type="b" for="ch" forName="right_11_1" refType="h" fact="0.725"/>
        <dgm:constr type="ctrX" for="ch" forName="right_11_1" refType="w" fact="0.76"/>
        <dgm:constr type="w" for="ch" forName="left_11_1" refType="w" fact="0.36"/>
        <dgm:constr type="h" for="ch" forName="left_11_1" refType="h" fact="0.67"/>
        <dgm:constr type="b" for="ch" forName="left_11_1" refType="h" fact="0.725"/>
        <dgm:constr type="ctrX" for="ch" forName="left_11_1" refType="w" fact="0.24"/>
        <dgm:constr type="w" for="ch" forName="right_02_1" refType="w" fact="0.388"/>
        <dgm:constr type="h" for="ch" forName="right_02_1" refType="h" fact="0.36"/>
        <dgm:constr type="b" for="ch" forName="right_02_1" refType="h" fact="0.76"/>
        <dgm:constr type="ctrX" for="ch" forName="right_02_1" refType="w" fact="0.77"/>
        <dgm:constr type="w" for="ch" forName="right_02_2" refType="w" fact="0.388"/>
        <dgm:constr type="h" for="ch" forName="right_02_2" refType="h" fact="0.36"/>
        <dgm:constr type="b" for="ch" forName="right_02_2" refType="h" fact="0.42"/>
        <dgm:constr type="ctrX" for="ch" forName="right_02_2" refType="w" fact="0.79"/>
        <dgm:constr type="w" for="ch" forName="left_20_1" refType="w" fact="0.388"/>
        <dgm:constr type="h" for="ch" forName="left_20_1" refType="h" fact="0.36"/>
        <dgm:constr type="b" for="ch" forName="left_20_1" refType="h" fact="0.76"/>
        <dgm:constr type="ctrX" for="ch" forName="left_20_1" refType="w" fact="0.23"/>
        <dgm:constr type="w" for="ch" forName="left_20_2" refType="w" fact="0.388"/>
        <dgm:constr type="h" for="ch" forName="left_20_2" refType="h" fact="0.36"/>
        <dgm:constr type="b" for="ch" forName="left_20_2" refType="h" fact="0.42"/>
        <dgm:constr type="ctrX" for="ch" forName="left_20_2" refType="w" fact="0.21"/>
        <dgm:constr type="w" for="ch" forName="right_12_1" refType="w" fact="0.388"/>
        <dgm:constr type="h" for="ch" forName="right_12_1" refType="h" fact="0.36"/>
        <dgm:constr type="b" for="ch" forName="right_12_1" refType="h" fact="0.76"/>
        <dgm:constr type="ctrX" for="ch" forName="right_12_1" refType="w" fact="0.77"/>
        <dgm:constr type="w" for="ch" forName="right_12_2" refType="w" fact="0.388"/>
        <dgm:constr type="h" for="ch" forName="right_12_2" refType="h" fact="0.36"/>
        <dgm:constr type="b" for="ch" forName="right_12_2" refType="h" fact="0.42"/>
        <dgm:constr type="ctrX" for="ch" forName="right_12_2" refType="w" fact="0.79"/>
        <dgm:constr type="w" for="ch" forName="left_12_1" refType="w" fact="0.388"/>
        <dgm:constr type="h" for="ch" forName="left_12_1" refType="h" fact="0.36"/>
        <dgm:constr type="b" for="ch" forName="left_12_1" refType="h" fact="0.715"/>
        <dgm:constr type="ctrX" for="ch" forName="left_12_1" refType="w" fact="0.255"/>
        <dgm:constr type="w" for="ch" forName="right_22_1" refType="w" fact="0.36"/>
        <dgm:constr type="h" for="ch" forName="right_22_1" refType="h" fact="0.32"/>
        <dgm:constr type="b" for="ch" forName="right_22_1" refType="h" fact="0.725"/>
        <dgm:constr type="ctrX" for="ch" forName="right_22_1" refType="w" fact="0.76"/>
        <dgm:constr type="w" for="ch" forName="right_22_2" refType="w" fact="0.36"/>
        <dgm:constr type="h" for="ch" forName="right_22_2" refType="h" fact="0.32"/>
        <dgm:constr type="b" for="ch" forName="right_22_2" refType="h" fact="0.39"/>
        <dgm:constr type="ctrX" for="ch" forName="right_22_2" refType="w" fact="0.76"/>
        <dgm:constr type="w" for="ch" forName="left_22_1" refType="w" fact="0.36"/>
        <dgm:constr type="h" for="ch" forName="left_22_1" refType="h" fact="0.32"/>
        <dgm:constr type="b" for="ch" forName="left_22_1" refType="h" fact="0.725"/>
        <dgm:constr type="ctrX" for="ch" forName="left_22_1" refType="w" fact="0.24"/>
        <dgm:constr type="w" for="ch" forName="left_22_2" refType="w" fact="0.36"/>
        <dgm:constr type="h" for="ch" forName="left_22_2" refType="h" fact="0.32"/>
        <dgm:constr type="b" for="ch" forName="left_22_2" refType="h" fact="0.39"/>
        <dgm:constr type="ctrX" for="ch" forName="left_22_2" refType="w" fact="0.24"/>
        <dgm:constr type="w" for="ch" forName="left_21_1" refType="w" fact="0.388"/>
        <dgm:constr type="h" for="ch" forName="left_21_1" refType="h" fact="0.36"/>
        <dgm:constr type="b" for="ch" forName="left_21_1" refType="h" fact="0.76"/>
        <dgm:constr type="ctrX" for="ch" forName="left_21_1" refType="w" fact="0.23"/>
        <dgm:constr type="w" for="ch" forName="left_21_2" refType="w" fact="0.388"/>
        <dgm:constr type="h" for="ch" forName="left_21_2" refType="h" fact="0.36"/>
        <dgm:constr type="b" for="ch" forName="left_21_2" refType="h" fact="0.42"/>
        <dgm:constr type="ctrX" for="ch" forName="left_21_2" refType="w" fact="0.21"/>
        <dgm:constr type="w" for="ch" forName="right_21_1" refType="w" fact="0.388"/>
        <dgm:constr type="h" for="ch" forName="right_21_1" refType="h" fact="0.36"/>
        <dgm:constr type="b" for="ch" forName="right_21_1" refType="h" fact="0.715"/>
        <dgm:constr type="ctrX" for="ch" forName="right_21_1" refType="w" fact="0.745"/>
        <dgm:constr type="w" for="ch" forName="right_03_1" refType="w" fact="0.37"/>
        <dgm:constr type="h" for="ch" forName="right_03_1" refType="h" fact="0.24"/>
        <dgm:constr type="b" for="ch" forName="right_03_1" refType="h" fact="0.76"/>
        <dgm:constr type="ctrX" for="ch" forName="right_03_1" refType="w" fact="0.77"/>
        <dgm:constr type="w" for="ch" forName="right_03_2" refType="w" fact="0.37"/>
        <dgm:constr type="h" for="ch" forName="right_03_2" refType="h" fact="0.24"/>
        <dgm:constr type="b" for="ch" forName="right_03_2" refType="h" fact="0.535"/>
        <dgm:constr type="ctrX" for="ch" forName="right_03_2" refType="w" fact="0.783"/>
        <dgm:constr type="w" for="ch" forName="right_03_3" refType="w" fact="0.37"/>
        <dgm:constr type="h" for="ch" forName="right_03_3" refType="h" fact="0.24"/>
        <dgm:constr type="b" for="ch" forName="right_03_3" refType="h" fact="0.315"/>
        <dgm:constr type="ctrX" for="ch" forName="right_03_3" refType="w" fact="0.796"/>
        <dgm:constr type="w" for="ch" forName="left_30_1" refType="w" fact="0.37"/>
        <dgm:constr type="h" for="ch" forName="left_30_1" refType="h" fact="0.24"/>
        <dgm:constr type="b" for="ch" forName="left_30_1" refType="h" fact="0.76"/>
        <dgm:constr type="ctrX" for="ch" forName="left_30_1" refType="w" fact="0.23"/>
        <dgm:constr type="w" for="ch" forName="left_30_2" refType="w" fact="0.37"/>
        <dgm:constr type="h" for="ch" forName="left_30_2" refType="h" fact="0.24"/>
        <dgm:constr type="b" for="ch" forName="left_30_2" refType="h" fact="0.535"/>
        <dgm:constr type="ctrX" for="ch" forName="left_30_2" refType="w" fact="0.217"/>
        <dgm:constr type="w" for="ch" forName="left_30_3" refType="w" fact="0.37"/>
        <dgm:constr type="h" for="ch" forName="left_30_3" refType="h" fact="0.24"/>
        <dgm:constr type="b" for="ch" forName="left_30_3" refType="h" fact="0.315"/>
        <dgm:constr type="ctrX" for="ch" forName="left_30_3" refType="w" fact="0.204"/>
        <dgm:constr type="w" for="ch" forName="right_13_1" refType="w" fact="0.37"/>
        <dgm:constr type="h" for="ch" forName="right_13_1" refType="h" fact="0.24"/>
        <dgm:constr type="b" for="ch" forName="right_13_1" refType="h" fact="0.76"/>
        <dgm:constr type="ctrX" for="ch" forName="right_13_1" refType="w" fact="0.77"/>
        <dgm:constr type="w" for="ch" forName="right_13_2" refType="w" fact="0.37"/>
        <dgm:constr type="h" for="ch" forName="right_13_2" refType="h" fact="0.24"/>
        <dgm:constr type="b" for="ch" forName="right_13_2" refType="h" fact="0.535"/>
        <dgm:constr type="ctrX" for="ch" forName="right_13_2" refType="w" fact="0.783"/>
        <dgm:constr type="w" for="ch" forName="right_13_3" refType="w" fact="0.37"/>
        <dgm:constr type="h" for="ch" forName="right_13_3" refType="h" fact="0.24"/>
        <dgm:constr type="b" for="ch" forName="right_13_3" refType="h" fact="0.315"/>
        <dgm:constr type="ctrX" for="ch" forName="right_13_3" refType="w" fact="0.796"/>
        <dgm:constr type="w" for="ch" forName="left_13_1" refType="w" fact="0.37"/>
        <dgm:constr type="h" for="ch" forName="left_13_1" refType="h" fact="0.24"/>
        <dgm:constr type="b" for="ch" forName="left_13_1" refType="h" fact="0.715"/>
        <dgm:constr type="ctrX" for="ch" forName="left_13_1" refType="w" fact="0.255"/>
        <dgm:constr type="w" for="ch" forName="left_31_1" refType="w" fact="0.37"/>
        <dgm:constr type="h" for="ch" forName="left_31_1" refType="h" fact="0.24"/>
        <dgm:constr type="b" for="ch" forName="left_31_1" refType="h" fact="0.76"/>
        <dgm:constr type="ctrX" for="ch" forName="left_31_1" refType="w" fact="0.23"/>
        <dgm:constr type="w" for="ch" forName="left_31_2" refType="w" fact="0.37"/>
        <dgm:constr type="h" for="ch" forName="left_31_2" refType="h" fact="0.24"/>
        <dgm:constr type="b" for="ch" forName="left_31_2" refType="h" fact="0.535"/>
        <dgm:constr type="ctrX" for="ch" forName="left_31_2" refType="w" fact="0.217"/>
        <dgm:constr type="w" for="ch" forName="left_31_3" refType="w" fact="0.37"/>
        <dgm:constr type="h" for="ch" forName="left_31_3" refType="h" fact="0.24"/>
        <dgm:constr type="b" for="ch" forName="left_31_3" refType="h" fact="0.315"/>
        <dgm:constr type="ctrX" for="ch" forName="left_31_3" refType="w" fact="0.204"/>
        <dgm:constr type="w" for="ch" forName="right_31_1" refType="w" fact="0.37"/>
        <dgm:constr type="h" for="ch" forName="right_31_1" refType="h" fact="0.24"/>
        <dgm:constr type="b" for="ch" forName="right_31_1" refType="h" fact="0.715"/>
        <dgm:constr type="ctrX" for="ch" forName="right_31_1" refType="w" fact="0.745"/>
        <dgm:constr type="w" for="ch" forName="right_23_1" refType="w" fact="0.37"/>
        <dgm:constr type="h" for="ch" forName="right_23_1" refType="h" fact="0.24"/>
        <dgm:constr type="b" for="ch" forName="right_23_1" refType="h" fact="0.76"/>
        <dgm:constr type="ctrX" for="ch" forName="right_23_1" refType="w" fact="0.77"/>
        <dgm:constr type="w" for="ch" forName="right_23_2" refType="w" fact="0.37"/>
        <dgm:constr type="h" for="ch" forName="right_23_2" refType="h" fact="0.24"/>
        <dgm:constr type="b" for="ch" forName="right_23_2" refType="h" fact="0.535"/>
        <dgm:constr type="ctrX" for="ch" forName="right_23_2" refType="w" fact="0.783"/>
        <dgm:constr type="w" for="ch" forName="right_23_3" refType="w" fact="0.37"/>
        <dgm:constr type="h" for="ch" forName="right_23_3" refType="h" fact="0.24"/>
        <dgm:constr type="b" for="ch" forName="right_23_3" refType="h" fact="0.315"/>
        <dgm:constr type="ctrX" for="ch" forName="right_23_3" refType="w" fact="0.796"/>
        <dgm:constr type="w" for="ch" forName="left_23_1" refType="w" fact="0.37"/>
        <dgm:constr type="h" for="ch" forName="left_23_1" refType="h" fact="0.24"/>
        <dgm:constr type="b" for="ch" forName="left_23_1" refType="h" fact="0.715"/>
        <dgm:constr type="ctrX" for="ch" forName="left_23_1" refType="w" fact="0.255"/>
        <dgm:constr type="w" for="ch" forName="left_23_2" refType="w" fact="0.37"/>
        <dgm:constr type="h" for="ch" forName="left_23_2" refType="h" fact="0.24"/>
        <dgm:constr type="b" for="ch" forName="left_23_2" refType="h" fact="0.49"/>
        <dgm:constr type="ctrX" for="ch" forName="left_23_2" refType="w" fact="0.268"/>
        <dgm:constr type="w" for="ch" forName="left_32_1" refType="w" fact="0.37"/>
        <dgm:constr type="h" for="ch" forName="left_32_1" refType="h" fact="0.24"/>
        <dgm:constr type="b" for="ch" forName="left_32_1" refType="h" fact="0.76"/>
        <dgm:constr type="ctrX" for="ch" forName="left_32_1" refType="w" fact="0.23"/>
        <dgm:constr type="w" for="ch" forName="left_32_2" refType="w" fact="0.37"/>
        <dgm:constr type="h" for="ch" forName="left_32_2" refType="h" fact="0.24"/>
        <dgm:constr type="b" for="ch" forName="left_32_2" refType="h" fact="0.535"/>
        <dgm:constr type="ctrX" for="ch" forName="left_32_2" refType="w" fact="0.217"/>
        <dgm:constr type="w" for="ch" forName="left_32_3" refType="w" fact="0.37"/>
        <dgm:constr type="h" for="ch" forName="left_32_3" refType="h" fact="0.24"/>
        <dgm:constr type="b" for="ch" forName="left_32_3" refType="h" fact="0.315"/>
        <dgm:constr type="ctrX" for="ch" forName="left_32_3" refType="w" fact="0.204"/>
        <dgm:constr type="w" for="ch" forName="right_32_1" refType="w" fact="0.37"/>
        <dgm:constr type="h" for="ch" forName="right_32_1" refType="h" fact="0.24"/>
        <dgm:constr type="b" for="ch" forName="right_32_1" refType="h" fact="0.715"/>
        <dgm:constr type="ctrX" for="ch" forName="right_32_1" refType="w" fact="0.745"/>
        <dgm:constr type="w" for="ch" forName="right_32_2" refType="w" fact="0.37"/>
        <dgm:constr type="h" for="ch" forName="right_32_2" refType="h" fact="0.24"/>
        <dgm:constr type="b" for="ch" forName="right_32_2" refType="h" fact="0.49"/>
        <dgm:constr type="ctrX" for="ch" forName="right_32_2" refType="w" fact="0.732"/>
        <dgm:constr type="w" for="ch" forName="right_33_1" refType="w" fact="0.36"/>
        <dgm:constr type="h" for="ch" forName="right_33_1" refType="h" fact="0.21"/>
        <dgm:constr type="b" for="ch" forName="right_33_1" refType="h" fact="0.725"/>
        <dgm:constr type="ctrX" for="ch" forName="right_33_1" refType="w" fact="0.76"/>
        <dgm:constr type="w" for="ch" forName="right_33_2" refType="w" fact="0.36"/>
        <dgm:constr type="h" for="ch" forName="right_33_2" refType="h" fact="0.21"/>
        <dgm:constr type="b" for="ch" forName="right_33_2" refType="h" fact="0.5"/>
        <dgm:constr type="ctrX" for="ch" forName="right_33_2" refType="w" fact="0.76"/>
        <dgm:constr type="w" for="ch" forName="right_33_3" refType="w" fact="0.36"/>
        <dgm:constr type="h" for="ch" forName="right_33_3" refType="h" fact="0.21"/>
        <dgm:constr type="b" for="ch" forName="right_33_3" refType="h" fact="0.275"/>
        <dgm:constr type="ctrX" for="ch" forName="right_33_3" refType="w" fact="0.76"/>
        <dgm:constr type="w" for="ch" forName="left_33_1" refType="w" fact="0.36"/>
        <dgm:constr type="h" for="ch" forName="left_33_1" refType="h" fact="0.21"/>
        <dgm:constr type="b" for="ch" forName="left_33_1" refType="h" fact="0.725"/>
        <dgm:constr type="ctrX" for="ch" forName="left_33_1" refType="w" fact="0.24"/>
        <dgm:constr type="w" for="ch" forName="left_33_2" refType="w" fact="0.36"/>
        <dgm:constr type="h" for="ch" forName="left_33_2" refType="h" fact="0.21"/>
        <dgm:constr type="b" for="ch" forName="left_33_2" refType="h" fact="0.5"/>
        <dgm:constr type="ctrX" for="ch" forName="left_33_2" refType="w" fact="0.24"/>
        <dgm:constr type="w" for="ch" forName="left_33_3" refType="w" fact="0.36"/>
        <dgm:constr type="h" for="ch" forName="left_33_3" refType="h" fact="0.21"/>
        <dgm:constr type="b" for="ch" forName="left_33_3" refType="h" fact="0.275"/>
        <dgm:constr type="ctrX" for="ch" forName="left_33_3" refType="w" fact="0.24"/>
        <dgm:constr type="w" for="ch" forName="right_04_1" refType="w" fact="0.365"/>
        <dgm:constr type="h" for="ch" forName="right_04_1" refType="h" fact="0.185"/>
        <dgm:constr type="b" for="ch" forName="right_04_1" refType="h" fact="0.76"/>
        <dgm:constr type="ctrX" for="ch" forName="right_04_1" refType="w" fact="0.77"/>
        <dgm:constr type="w" for="ch" forName="right_04_2" refType="w" fact="0.365"/>
        <dgm:constr type="h" for="ch" forName="right_04_2" refType="h" fact="0.185"/>
        <dgm:constr type="b" for="ch" forName="right_04_2" refType="h" fact="0.595"/>
        <dgm:constr type="ctrX" for="ch" forName="right_04_2" refType="w" fact="0.78"/>
        <dgm:constr type="w" for="ch" forName="right_04_3" refType="w" fact="0.365"/>
        <dgm:constr type="h" for="ch" forName="right_04_3" refType="h" fact="0.185"/>
        <dgm:constr type="b" for="ch" forName="right_04_3" refType="h" fact="0.43"/>
        <dgm:constr type="ctrX" for="ch" forName="right_04_3" refType="w" fact="0.79"/>
        <dgm:constr type="w" for="ch" forName="right_04_4" refType="w" fact="0.365"/>
        <dgm:constr type="h" for="ch" forName="right_04_4" refType="h" fact="0.185"/>
        <dgm:constr type="b" for="ch" forName="right_04_4" refType="h" fact="0.265"/>
        <dgm:constr type="ctrX" for="ch" forName="right_04_4" refType="w" fact="0.8"/>
        <dgm:constr type="w" for="ch" forName="left_40_1" refType="w" fact="0.365"/>
        <dgm:constr type="h" for="ch" forName="left_40_1" refType="h" fact="0.185"/>
        <dgm:constr type="b" for="ch" forName="left_40_1" refType="h" fact="0.76"/>
        <dgm:constr type="ctrX" for="ch" forName="left_40_1" refType="w" fact="0.23"/>
        <dgm:constr type="w" for="ch" forName="left_40_2" refType="w" fact="0.365"/>
        <dgm:constr type="h" for="ch" forName="left_40_2" refType="h" fact="0.185"/>
        <dgm:constr type="b" for="ch" forName="left_40_2" refType="h" fact="0.595"/>
        <dgm:constr type="ctrX" for="ch" forName="left_40_2" refType="w" fact="0.22"/>
        <dgm:constr type="w" for="ch" forName="left_40_3" refType="w" fact="0.365"/>
        <dgm:constr type="h" for="ch" forName="left_40_3" refType="h" fact="0.185"/>
        <dgm:constr type="b" for="ch" forName="left_40_3" refType="h" fact="0.43"/>
        <dgm:constr type="ctrX" for="ch" forName="left_40_3" refType="w" fact="0.21"/>
        <dgm:constr type="w" for="ch" forName="left_40_4" refType="w" fact="0.365"/>
        <dgm:constr type="h" for="ch" forName="left_40_4" refType="h" fact="0.185"/>
        <dgm:constr type="b" for="ch" forName="left_40_4" refType="h" fact="0.265"/>
        <dgm:constr type="ctrX" for="ch" forName="left_40_4" refType="w" fact="0.2"/>
        <dgm:constr type="w" for="ch" forName="right_14_1" refType="w" fact="0.365"/>
        <dgm:constr type="h" for="ch" forName="right_14_1" refType="h" fact="0.185"/>
        <dgm:constr type="b" for="ch" forName="right_14_1" refType="h" fact="0.76"/>
        <dgm:constr type="ctrX" for="ch" forName="right_14_1" refType="w" fact="0.77"/>
        <dgm:constr type="w" for="ch" forName="right_14_2" refType="w" fact="0.365"/>
        <dgm:constr type="h" for="ch" forName="right_14_2" refType="h" fact="0.185"/>
        <dgm:constr type="b" for="ch" forName="right_14_2" refType="h" fact="0.595"/>
        <dgm:constr type="ctrX" for="ch" forName="right_14_2" refType="w" fact="0.78"/>
        <dgm:constr type="w" for="ch" forName="right_14_3" refType="w" fact="0.365"/>
        <dgm:constr type="h" for="ch" forName="right_14_3" refType="h" fact="0.185"/>
        <dgm:constr type="b" for="ch" forName="right_14_3" refType="h" fact="0.43"/>
        <dgm:constr type="ctrX" for="ch" forName="right_14_3" refType="w" fact="0.79"/>
        <dgm:constr type="w" for="ch" forName="right_14_4" refType="w" fact="0.365"/>
        <dgm:constr type="h" for="ch" forName="right_14_4" refType="h" fact="0.185"/>
        <dgm:constr type="b" for="ch" forName="right_14_4" refType="h" fact="0.265"/>
        <dgm:constr type="ctrX" for="ch" forName="right_14_4" refType="w" fact="0.8"/>
        <dgm:constr type="w" for="ch" forName="left_14_1" refType="w" fact="0.365"/>
        <dgm:constr type="h" for="ch" forName="left_14_1" refType="h" fact="0.185"/>
        <dgm:constr type="b" for="ch" forName="left_14_1" refType="h" fact="0.715"/>
        <dgm:constr type="ctrX" for="ch" forName="left_14_1" refType="w" fact="0.25"/>
        <dgm:constr type="w" for="ch" forName="left_41_1" refType="w" fact="0.365"/>
        <dgm:constr type="h" for="ch" forName="left_41_1" refType="h" fact="0.185"/>
        <dgm:constr type="b" for="ch" forName="left_41_1" refType="h" fact="0.76"/>
        <dgm:constr type="ctrX" for="ch" forName="left_41_1" refType="w" fact="0.23"/>
        <dgm:constr type="w" for="ch" forName="left_41_2" refType="w" fact="0.365"/>
        <dgm:constr type="h" for="ch" forName="left_41_2" refType="h" fact="0.185"/>
        <dgm:constr type="b" for="ch" forName="left_41_2" refType="h" fact="0.595"/>
        <dgm:constr type="ctrX" for="ch" forName="left_41_2" refType="w" fact="0.22"/>
        <dgm:constr type="w" for="ch" forName="left_41_3" refType="w" fact="0.365"/>
        <dgm:constr type="h" for="ch" forName="left_41_3" refType="h" fact="0.185"/>
        <dgm:constr type="b" for="ch" forName="left_41_3" refType="h" fact="0.43"/>
        <dgm:constr type="ctrX" for="ch" forName="left_41_3" refType="w" fact="0.21"/>
        <dgm:constr type="w" for="ch" forName="left_41_4" refType="w" fact="0.365"/>
        <dgm:constr type="h" for="ch" forName="left_41_4" refType="h" fact="0.185"/>
        <dgm:constr type="b" for="ch" forName="left_41_4" refType="h" fact="0.265"/>
        <dgm:constr type="ctrX" for="ch" forName="left_41_4" refType="w" fact="0.2"/>
        <dgm:constr type="w" for="ch" forName="right_41_1" refType="w" fact="0.365"/>
        <dgm:constr type="h" for="ch" forName="right_41_1" refType="h" fact="0.185"/>
        <dgm:constr type="b" for="ch" forName="right_41_1" refType="h" fact="0.715"/>
        <dgm:constr type="ctrX" for="ch" forName="right_41_1" refType="w" fact="0.75"/>
        <dgm:constr type="w" for="ch" forName="right_24_1" refType="w" fact="0.365"/>
        <dgm:constr type="h" for="ch" forName="right_24_1" refType="h" fact="0.185"/>
        <dgm:constr type="b" for="ch" forName="right_24_1" refType="h" fact="0.76"/>
        <dgm:constr type="ctrX" for="ch" forName="right_24_1" refType="w" fact="0.77"/>
        <dgm:constr type="w" for="ch" forName="right_24_2" refType="w" fact="0.365"/>
        <dgm:constr type="h" for="ch" forName="right_24_2" refType="h" fact="0.185"/>
        <dgm:constr type="b" for="ch" forName="right_24_2" refType="h" fact="0.595"/>
        <dgm:constr type="ctrX" for="ch" forName="right_24_2" refType="w" fact="0.78"/>
        <dgm:constr type="w" for="ch" forName="right_24_3" refType="w" fact="0.365"/>
        <dgm:constr type="h" for="ch" forName="right_24_3" refType="h" fact="0.185"/>
        <dgm:constr type="b" for="ch" forName="right_24_3" refType="h" fact="0.43"/>
        <dgm:constr type="ctrX" for="ch" forName="right_24_3" refType="w" fact="0.79"/>
        <dgm:constr type="w" for="ch" forName="right_24_4" refType="w" fact="0.365"/>
        <dgm:constr type="h" for="ch" forName="right_24_4" refType="h" fact="0.185"/>
        <dgm:constr type="b" for="ch" forName="right_24_4" refType="h" fact="0.265"/>
        <dgm:constr type="ctrX" for="ch" forName="right_24_4" refType="w" fact="0.8"/>
        <dgm:constr type="w" for="ch" forName="left_24_1" refType="w" fact="0.365"/>
        <dgm:constr type="h" for="ch" forName="left_24_1" refType="h" fact="0.185"/>
        <dgm:constr type="b" for="ch" forName="left_24_1" refType="h" fact="0.715"/>
        <dgm:constr type="ctrX" for="ch" forName="left_24_1" refType="w" fact="0.25"/>
        <dgm:constr type="w" for="ch" forName="left_24_2" refType="w" fact="0.365"/>
        <dgm:constr type="h" for="ch" forName="left_24_2" refType="h" fact="0.185"/>
        <dgm:constr type="b" for="ch" forName="left_24_2" refType="h" fact="0.55"/>
        <dgm:constr type="ctrX" for="ch" forName="left_24_2" refType="w" fact="0.26"/>
        <dgm:constr type="w" for="ch" forName="left_42_1" refType="w" fact="0.365"/>
        <dgm:constr type="h" for="ch" forName="left_42_1" refType="h" fact="0.185"/>
        <dgm:constr type="b" for="ch" forName="left_42_1" refType="h" fact="0.76"/>
        <dgm:constr type="ctrX" for="ch" forName="left_42_1" refType="w" fact="0.23"/>
        <dgm:constr type="w" for="ch" forName="left_42_2" refType="w" fact="0.365"/>
        <dgm:constr type="h" for="ch" forName="left_42_2" refType="h" fact="0.185"/>
        <dgm:constr type="b" for="ch" forName="left_42_2" refType="h" fact="0.595"/>
        <dgm:constr type="ctrX" for="ch" forName="left_42_2" refType="w" fact="0.22"/>
        <dgm:constr type="w" for="ch" forName="left_42_3" refType="w" fact="0.365"/>
        <dgm:constr type="h" for="ch" forName="left_42_3" refType="h" fact="0.185"/>
        <dgm:constr type="b" for="ch" forName="left_42_3" refType="h" fact="0.43"/>
        <dgm:constr type="ctrX" for="ch" forName="left_42_3" refType="w" fact="0.21"/>
        <dgm:constr type="w" for="ch" forName="left_42_4" refType="w" fact="0.365"/>
        <dgm:constr type="h" for="ch" forName="left_42_4" refType="h" fact="0.185"/>
        <dgm:constr type="b" for="ch" forName="left_42_4" refType="h" fact="0.265"/>
        <dgm:constr type="ctrX" for="ch" forName="left_42_4" refType="w" fact="0.2"/>
        <dgm:constr type="w" for="ch" forName="right_42_1" refType="w" fact="0.365"/>
        <dgm:constr type="h" for="ch" forName="right_42_1" refType="h" fact="0.185"/>
        <dgm:constr type="b" for="ch" forName="right_42_1" refType="h" fact="0.715"/>
        <dgm:constr type="ctrX" for="ch" forName="right_42_1" refType="w" fact="0.75"/>
        <dgm:constr type="w" for="ch" forName="right_42_2" refType="w" fact="0.365"/>
        <dgm:constr type="h" for="ch" forName="right_42_2" refType="h" fact="0.185"/>
        <dgm:constr type="b" for="ch" forName="right_42_2" refType="h" fact="0.55"/>
        <dgm:constr type="ctrX" for="ch" forName="right_42_2" refType="w" fact="0.74"/>
        <dgm:constr type="w" for="ch" forName="right_34_1" refType="w" fact="0.365"/>
        <dgm:constr type="h" for="ch" forName="right_34_1" refType="h" fact="0.185"/>
        <dgm:constr type="b" for="ch" forName="right_34_1" refType="h" fact="0.76"/>
        <dgm:constr type="ctrX" for="ch" forName="right_34_1" refType="w" fact="0.77"/>
        <dgm:constr type="w" for="ch" forName="right_34_2" refType="w" fact="0.365"/>
        <dgm:constr type="h" for="ch" forName="right_34_2" refType="h" fact="0.185"/>
        <dgm:constr type="b" for="ch" forName="right_34_2" refType="h" fact="0.595"/>
        <dgm:constr type="ctrX" for="ch" forName="right_34_2" refType="w" fact="0.78"/>
        <dgm:constr type="w" for="ch" forName="right_34_3" refType="w" fact="0.365"/>
        <dgm:constr type="h" for="ch" forName="right_34_3" refType="h" fact="0.185"/>
        <dgm:constr type="b" for="ch" forName="right_34_3" refType="h" fact="0.43"/>
        <dgm:constr type="ctrX" for="ch" forName="right_34_3" refType="w" fact="0.79"/>
        <dgm:constr type="w" for="ch" forName="right_34_4" refType="w" fact="0.365"/>
        <dgm:constr type="h" for="ch" forName="right_34_4" refType="h" fact="0.185"/>
        <dgm:constr type="b" for="ch" forName="right_34_4" refType="h" fact="0.265"/>
        <dgm:constr type="ctrX" for="ch" forName="right_34_4" refType="w" fact="0.8"/>
        <dgm:constr type="w" for="ch" forName="left_34_1" refType="w" fact="0.365"/>
        <dgm:constr type="h" for="ch" forName="left_34_1" refType="h" fact="0.185"/>
        <dgm:constr type="b" for="ch" forName="left_34_1" refType="h" fact="0.715"/>
        <dgm:constr type="ctrX" for="ch" forName="left_34_1" refType="w" fact="0.25"/>
        <dgm:constr type="w" for="ch" forName="left_34_2" refType="w" fact="0.365"/>
        <dgm:constr type="h" for="ch" forName="left_34_2" refType="h" fact="0.185"/>
        <dgm:constr type="b" for="ch" forName="left_34_2" refType="h" fact="0.55"/>
        <dgm:constr type="ctrX" for="ch" forName="left_34_2" refType="w" fact="0.26"/>
        <dgm:constr type="w" for="ch" forName="left_34_3" refType="w" fact="0.365"/>
        <dgm:constr type="h" for="ch" forName="left_34_3" refType="h" fact="0.185"/>
        <dgm:constr type="b" for="ch" forName="left_34_3" refType="h" fact="0.385"/>
        <dgm:constr type="ctrX" for="ch" forName="left_34_3" refType="w" fact="0.27"/>
        <dgm:constr type="w" for="ch" forName="left_43_1" refType="w" fact="0.365"/>
        <dgm:constr type="h" for="ch" forName="left_43_1" refType="h" fact="0.185"/>
        <dgm:constr type="b" for="ch" forName="left_43_1" refType="h" fact="0.76"/>
        <dgm:constr type="ctrX" for="ch" forName="left_43_1" refType="w" fact="0.23"/>
        <dgm:constr type="w" for="ch" forName="left_43_2" refType="w" fact="0.365"/>
        <dgm:constr type="h" for="ch" forName="left_43_2" refType="h" fact="0.185"/>
        <dgm:constr type="b" for="ch" forName="left_43_2" refType="h" fact="0.595"/>
        <dgm:constr type="ctrX" for="ch" forName="left_43_2" refType="w" fact="0.22"/>
        <dgm:constr type="w" for="ch" forName="left_43_3" refType="w" fact="0.365"/>
        <dgm:constr type="h" for="ch" forName="left_43_3" refType="h" fact="0.185"/>
        <dgm:constr type="b" for="ch" forName="left_43_3" refType="h" fact="0.43"/>
        <dgm:constr type="ctrX" for="ch" forName="left_43_3" refType="w" fact="0.21"/>
        <dgm:constr type="w" for="ch" forName="left_43_4" refType="w" fact="0.365"/>
        <dgm:constr type="h" for="ch" forName="left_43_4" refType="h" fact="0.185"/>
        <dgm:constr type="b" for="ch" forName="left_43_4" refType="h" fact="0.265"/>
        <dgm:constr type="ctrX" for="ch" forName="left_43_4" refType="w" fact="0.2"/>
        <dgm:constr type="w" for="ch" forName="right_43_1" refType="w" fact="0.365"/>
        <dgm:constr type="h" for="ch" forName="right_43_1" refType="h" fact="0.185"/>
        <dgm:constr type="b" for="ch" forName="right_43_1" refType="h" fact="0.715"/>
        <dgm:constr type="ctrX" for="ch" forName="right_43_1" refType="w" fact="0.75"/>
        <dgm:constr type="w" for="ch" forName="right_43_2" refType="w" fact="0.365"/>
        <dgm:constr type="h" for="ch" forName="right_43_2" refType="h" fact="0.185"/>
        <dgm:constr type="b" for="ch" forName="right_43_2" refType="h" fact="0.55"/>
        <dgm:constr type="ctrX" for="ch" forName="right_43_2" refType="w" fact="0.74"/>
        <dgm:constr type="w" for="ch" forName="right_43_3" refType="w" fact="0.365"/>
        <dgm:constr type="h" for="ch" forName="right_43_3" refType="h" fact="0.185"/>
        <dgm:constr type="b" for="ch" forName="right_43_3" refType="h" fact="0.385"/>
        <dgm:constr type="ctrX" for="ch" forName="right_43_3" refType="w" fact="0.73"/>
        <dgm:constr type="w" for="ch" forName="right_44_1" refType="w" fact="0.36"/>
        <dgm:constr type="h" for="ch" forName="right_44_1" refType="h" fact="0.154"/>
        <dgm:constr type="b" for="ch" forName="right_44_1" refType="h" fact="0.725"/>
        <dgm:constr type="ctrX" for="ch" forName="right_44_1" refType="w" fact="0.76"/>
        <dgm:constr type="w" for="ch" forName="right_44_2" refType="w" fact="0.36"/>
        <dgm:constr type="h" for="ch" forName="right_44_2" refType="h" fact="0.154"/>
        <dgm:constr type="b" for="ch" forName="right_44_2" refType="h" fact="0.559"/>
        <dgm:constr type="ctrX" for="ch" forName="right_44_2" refType="w" fact="0.76"/>
        <dgm:constr type="w" for="ch" forName="right_44_3" refType="w" fact="0.36"/>
        <dgm:constr type="h" for="ch" forName="right_44_3" refType="h" fact="0.154"/>
        <dgm:constr type="b" for="ch" forName="right_44_3" refType="h" fact="0.393"/>
        <dgm:constr type="ctrX" for="ch" forName="right_44_3" refType="w" fact="0.76"/>
        <dgm:constr type="w" for="ch" forName="right_44_4" refType="w" fact="0.36"/>
        <dgm:constr type="h" for="ch" forName="right_44_4" refType="h" fact="0.154"/>
        <dgm:constr type="b" for="ch" forName="right_44_4" refType="h" fact="0.224"/>
        <dgm:constr type="ctrX" for="ch" forName="right_44_4" refType="w" fact="0.76"/>
        <dgm:constr type="w" for="ch" forName="left_44_1" refType="w" fact="0.36"/>
        <dgm:constr type="h" for="ch" forName="left_44_1" refType="h" fact="0.154"/>
        <dgm:constr type="b" for="ch" forName="left_44_1" refType="h" fact="0.725"/>
        <dgm:constr type="ctrX" for="ch" forName="left_44_1" refType="w" fact="0.24"/>
        <dgm:constr type="w" for="ch" forName="left_44_2" refType="w" fact="0.36"/>
        <dgm:constr type="h" for="ch" forName="left_44_2" refType="h" fact="0.154"/>
        <dgm:constr type="b" for="ch" forName="left_44_2" refType="h" fact="0.559"/>
        <dgm:constr type="ctrX" for="ch" forName="left_44_2" refType="w" fact="0.24"/>
        <dgm:constr type="w" for="ch" forName="left_44_3" refType="w" fact="0.36"/>
        <dgm:constr type="h" for="ch" forName="left_44_3" refType="h" fact="0.154"/>
        <dgm:constr type="b" for="ch" forName="left_44_3" refType="h" fact="0.393"/>
        <dgm:constr type="ctrX" for="ch" forName="left_44_3" refType="w" fact="0.24"/>
        <dgm:constr type="w" for="ch" forName="left_44_4" refType="w" fact="0.36"/>
        <dgm:constr type="h" for="ch" forName="left_44_4" refType="h" fact="0.154"/>
        <dgm:constr type="b" for="ch" forName="left_44_4" refType="h" fact="0.224"/>
        <dgm:constr type="ctrX" for="ch" forName="left_44_4" refType="w" fact="0.24"/>
      </dgm:constrLst>
      <dgm:ruleLst/>
      <dgm:layoutNode name="dummyMaxCanvas_ChildArea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fulcrum" styleLbl="alignAccFollowNode1">
        <dgm:alg type="sp"/>
        <dgm:shape xmlns:r="http://schemas.openxmlformats.org/officeDocument/2006/relationships" type="triangle" r:blip="">
          <dgm:adjLst/>
        </dgm:shape>
        <dgm:presOf/>
        <dgm:constrLst/>
        <dgm:ruleLst/>
      </dgm:layoutNode>
      <dgm:choose name="Name0">
        <dgm:if name="Name1" axis="ch ch" ptType="node node" st="1 1" cnt="1 0" func="cnt" op="equ" val="0">
          <dgm:choose name="Name2">
            <dgm:if name="Name3" axis="ch ch" ptType="node node" st="2 1" cnt="1 0" func="cnt" op="equ" val="0">
              <dgm:layoutNode name="balance_00" styleLbl="alignAccFollowNode1">
                <dgm:varLst>
                  <dgm:bulletEnabled val="1"/>
                </dgm:varLst>
                <dgm:alg type="sp"/>
                <dgm:shape xmlns:r="http://schemas.openxmlformats.org/officeDocument/2006/relationships" type="rect" r:blip="">
                  <dgm:adjLst/>
                </dgm:shape>
                <dgm:presOf/>
                <dgm:constrLst/>
                <dgm:ruleLst/>
              </dgm:layoutNode>
            </dgm:if>
            <dgm:else name="Name4">
              <dgm:choose name="Name5">
                <dgm:if name="Name6" axis="ch ch" ptType="node node" st="2 1" cnt="1 0" func="cnt" op="equ" val="1">
                  <dgm:layoutNode name="balance_01" styleLbl="alignAccFollowNode1">
                    <dgm:varLst>
                      <dgm:bulletEnabled val="1"/>
                    </dgm:varLst>
                    <dgm:alg type="sp"/>
                    <dgm:shape xmlns:r="http://schemas.openxmlformats.org/officeDocument/2006/relationships" rot="4" type="rect" r:blip="">
                      <dgm:adjLst/>
                    </dgm:shape>
                    <dgm:presOf/>
                    <dgm:constrLst/>
                    <dgm:ruleLst/>
                  </dgm:layoutNode>
                  <dgm:layoutNode name="right_01_1" styleLbl="node1">
                    <dgm:varLst>
                      <dgm:bulletEnabled val="1"/>
                    </dgm:varLst>
                    <dgm:alg type="tx"/>
                    <dgm:shape xmlns:r="http://schemas.openxmlformats.org/officeDocument/2006/relationships" rot="4" type="roundRect" r:blip="">
                      <dgm:adjLst/>
                    </dgm:shape>
                    <dgm:presOf axis="ch ch desOrSelf" ptType="node node node" st="2 1 1" cnt="1 1 0"/>
                    <dgm:constrLst>
                      <dgm:constr type="lMarg" refType="primFontSz" fact="0.3"/>
                      <dgm:constr type="rMarg" refType="primFontSz" fact="0.3"/>
                      <dgm:constr type="tMarg" refType="primFontSz" fact="0.3"/>
                      <dgm:constr type="bMarg" refType="primFontSz" fact="0.3"/>
                    </dgm:constrLst>
                    <dgm:ruleLst>
                      <dgm:rule type="primFontSz" val="5" fact="NaN" max="NaN"/>
                    </dgm:ruleLst>
                  </dgm:layoutNode>
                </dgm:if>
                <dgm:else name="Name7">
                  <dgm:choose name="Name8">
                    <dgm:if name="Name9" axis="ch ch" ptType="node node" st="2 1" cnt="1 0" func="cnt" op="equ" val="2">
                      <dgm:layoutNode name="balance_02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rot="4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right_02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4"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right_02_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4" type="roundRect" r:blip="">
                          <dgm:adjLst/>
                        </dgm:shape>
                        <dgm:presOf axis="ch ch desOrSelf" ptType="node node node" st="2 2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10">
                      <dgm:choose name="Name11">
                        <dgm:if name="Name12" axis="ch ch" ptType="node node" st="2 1" cnt="1 0" func="cnt" op="equ" val="3">
                          <dgm:layoutNode name="balance_03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03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03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03_3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3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13">
                          <dgm:choose name="Name14">
                            <dgm:if name="Name15" axis="ch ch" ptType="node node" st="2 1" cnt="1 0" func="cnt" op="gte" val="4">
                              <dgm:layoutNode name="balance_04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04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4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4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16"/>
                          </dgm:choose>
                        </dgm:else>
                      </dgm:choose>
                    </dgm:else>
                  </dgm:choose>
                </dgm:else>
              </dgm:choose>
            </dgm:else>
          </dgm:choose>
        </dgm:if>
        <dgm:else name="Name17">
          <dgm:choose name="Name18">
            <dgm:if name="Name19" axis="ch ch" ptType="node node" st="1 1" cnt="1 0" func="cnt" op="equ" val="1">
              <dgm:choose name="Name20">
                <dgm:if name="Name21" axis="ch ch" ptType="node node" st="2 1" cnt="1 0" func="cnt" op="equ" val="0">
                  <dgm:layoutNode name="balance_10" styleLbl="alignAccFollowNode1">
                    <dgm:varLst>
                      <dgm:bulletEnabled val="1"/>
                    </dgm:varLst>
                    <dgm:alg type="sp"/>
                    <dgm:shape xmlns:r="http://schemas.openxmlformats.org/officeDocument/2006/relationships" rot="-4" type="rect" r:blip="">
                      <dgm:adjLst/>
                    </dgm:shape>
                    <dgm:presOf/>
                    <dgm:constrLst/>
                    <dgm:ruleLst/>
                  </dgm:layoutNode>
                  <dgm:layoutNode name="left_10_1" styleLbl="node1">
                    <dgm:varLst>
                      <dgm:bulletEnabled val="1"/>
                    </dgm:varLst>
                    <dgm:alg type="tx"/>
                    <dgm:shape xmlns:r="http://schemas.openxmlformats.org/officeDocument/2006/relationships" rot="-4" type="roundRect" r:blip="">
                      <dgm:adjLst/>
                    </dgm:shape>
                    <dgm:presOf axis="ch ch desOrSelf" ptType="node node node" st="1 1 1" cnt="1 1 0"/>
                    <dgm:constrLst>
                      <dgm:constr type="lMarg" refType="primFontSz" fact="0.3"/>
                      <dgm:constr type="rMarg" refType="primFontSz" fact="0.3"/>
                      <dgm:constr type="tMarg" refType="primFontSz" fact="0.3"/>
                      <dgm:constr type="bMarg" refType="primFontSz" fact="0.3"/>
                    </dgm:constrLst>
                    <dgm:ruleLst>
                      <dgm:rule type="primFontSz" val="5" fact="NaN" max="NaN"/>
                    </dgm:ruleLst>
                  </dgm:layoutNode>
                </dgm:if>
                <dgm:else name="Name22">
                  <dgm:choose name="Name23">
                    <dgm:if name="Name24" axis="ch ch" ptType="node node" st="2 1" cnt="1 0" func="cnt" op="equ" val="1">
                      <dgm:layoutNode name="balance_11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11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right_11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25">
                      <dgm:choose name="Name26">
                        <dgm:if name="Name27" axis="ch ch" ptType="node node" st="2 1" cnt="1 0" func="cnt" op="equ" val="2">
                          <dgm:layoutNode name="balance_12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12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12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12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28">
                          <dgm:choose name="Name29">
                            <dgm:if name="Name30" axis="ch ch" ptType="node node" st="2 1" cnt="1 0" func="cnt" op="equ" val="3">
                              <dgm:layoutNode name="balance_13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13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13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13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13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31">
                              <dgm:choose name="Name32">
                                <dgm:if name="Name33" axis="ch ch" ptType="node node" st="2 1" cnt="1 0" func="cnt" op="gte" val="4">
                                  <dgm:layoutNode name="balance_14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4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34"/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else>
              </dgm:choose>
            </dgm:if>
            <dgm:else name="Name35">
              <dgm:choose name="Name36">
                <dgm:if name="Name37" axis="ch ch" ptType="node node" st="1 1" cnt="1 0" func="cnt" op="equ" val="2">
                  <dgm:choose name="Name38">
                    <dgm:if name="Name39" axis="ch ch" ptType="node node" st="2 1" cnt="1 0" func="cnt" op="equ" val="0">
                      <dgm:layoutNode name="balance_20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rot="-4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20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-4"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left_20_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-4" type="roundRect" r:blip="">
                          <dgm:adjLst/>
                        </dgm:shape>
                        <dgm:presOf axis="ch ch desOrSelf" ptType="node node node" st="1 2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40">
                      <dgm:choose name="Name41">
                        <dgm:if name="Name42" axis="ch ch" ptType="node node" st="2 1" cnt="1 0" func="cnt" op="equ" val="1">
                          <dgm:layoutNode name="balance_21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-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21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21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21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43">
                          <dgm:choose name="Name44">
                            <dgm:if name="Name45" axis="ch ch" ptType="node node" st="2 1" cnt="1 0" func="cnt" op="equ" val="2">
                              <dgm:layoutNode name="balance_22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22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22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22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22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46">
                              <dgm:choose name="Name47">
                                <dgm:if name="Name48" axis="ch ch" ptType="node node" st="2 1" cnt="1 0" func="cnt" op="equ" val="3">
                                  <dgm:layoutNode name="balance_23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23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49">
                                  <dgm:choose name="Name50">
                                    <dgm:if name="Name51" axis="ch ch" ptType="node node" st="2 1" cnt="1 0" func="cnt" op="gte" val="4">
                                      <dgm:layoutNode name="balance_24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rot="4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4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52"/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if>
                <dgm:else name="Name53">
                  <dgm:choose name="Name54">
                    <dgm:if name="Name55" axis="ch ch" ptType="node node" st="1 1" cnt="1 0" func="cnt" op="equ" val="3">
                      <dgm:choose name="Name56">
                        <dgm:if name="Name57" axis="ch ch" ptType="node node" st="2 1" cnt="1 0" func="cnt" op="equ" val="0">
                          <dgm:layoutNode name="balance_30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-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30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30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30_3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3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58">
                          <dgm:choose name="Name59">
                            <dgm:if name="Name60" axis="ch ch" ptType="node node" st="2 1" cnt="1 0" func="cnt" op="equ" val="1">
                              <dgm:layoutNode name="balance_31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-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31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31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31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31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61">
                              <dgm:choose name="Name62">
                                <dgm:if name="Name63" axis="ch ch" ptType="node node" st="2 1" cnt="1 0" func="cnt" op="equ" val="2">
                                  <dgm:layoutNode name="balance_32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-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32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64">
                                  <dgm:choose name="Name65">
                                    <dgm:if name="Name66" axis="ch ch" ptType="node node" st="2 1" cnt="1 0" func="cnt" op="equ" val="3">
                                      <dgm:layoutNode name="balance_33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67">
                                      <dgm:choose name="Name68">
                                        <dgm:if name="Name69" axis="ch ch" ptType="node node" st="2 1" cnt="1 0" func="cnt" op="gte" val="4">
                                          <dgm:layoutNode name="balance_34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xmlns:r="http://schemas.openxmlformats.org/officeDocument/2006/relationships" rot="4" type="rect" r:blip="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righ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4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</dgm:if>
                                        <dgm:else name="Name70"/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if>
                    <dgm:else name="Name71">
                      <dgm:choose name="Name72">
                        <dgm:if name="Name73" axis="ch ch" ptType="node node" st="1 1" cnt="1 0" func="cnt" op="gte" val="4">
                          <dgm:choose name="Name74">
                            <dgm:if name="Name75" axis="ch ch" ptType="node node" st="2 1" cnt="1 0" func="cnt" op="equ" val="0">
                              <dgm:layoutNode name="balance_40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-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40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4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4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76">
                              <dgm:choose name="Name77">
                                <dgm:if name="Name78" axis="ch ch" ptType="node node" st="2 1" cnt="1 0" func="cnt" op="equ" val="1">
                                  <dgm:layoutNode name="balance_41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-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4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79">
                                  <dgm:choose name="Name80">
                                    <dgm:if name="Name81" axis="ch ch" ptType="node node" st="2 1" cnt="1 0" func="cnt" op="equ" val="2">
                                      <dgm:layoutNode name="balance_42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rot="-4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lef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4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82">
                                      <dgm:choose name="Name83">
                                        <dgm:if name="Name84" axis="ch ch" ptType="node node" st="2 1" cnt="1 0" func="cnt" op="equ" val="3">
                                          <dgm:layoutNode name="balance_43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xmlns:r="http://schemas.openxmlformats.org/officeDocument/2006/relationships" rot="-4" type="rect" r:blip="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lef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4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</dgm:if>
                                        <dgm:else name="Name85">
                                          <dgm:choose name="Name86">
                                            <dgm:if name="Name87" axis="ch ch" ptType="node node" st="2 1" cnt="1 0" func="cnt" op="gte" val="4">
                                              <dgm:layoutNode name="balance_44" styleLbl="alignAccFollowNode1">
                                                <dgm:varLst>
                                                  <dgm:bulletEnabled val="1"/>
                                                </dgm:varLst>
                                                <dgm:alg type="sp"/>
                                                <dgm:shape xmlns:r="http://schemas.openxmlformats.org/officeDocument/2006/relationships" type="rect" r:blip="">
                                                  <dgm:adjLst/>
                                                </dgm:shape>
                                                <dgm:presOf/>
                                                <dgm:constrLst/>
                                                <dgm:ruleLst/>
                                              </dgm:layoutNode>
                                              <dgm:layoutNode name="righ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1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2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3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4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1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2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3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4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</dgm:if>
                                            <dgm:else name="Name88"/>
                                          </dgm:choose>
                                        </dgm:else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if>
                        <dgm:else name="Name89"/>
                      </dgm:choose>
                    </dgm:else>
                  </dgm:choose>
                </dgm:else>
              </dgm:choose>
            </dgm:else>
          </dgm:choose>
        </dgm:else>
      </dgm:choose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balance1">
  <dgm:title val=""/>
  <dgm:desc val=""/>
  <dgm:catLst>
    <dgm:cat type="relationship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25" srcId="2" destId="23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2"/>
        <dgm:pt modelId="21"/>
        <dgm:pt modelId="22"/>
        <dgm:pt modelId="23"/>
      </dgm:ptLst>
      <dgm:cxnLst>
        <dgm:cxn modelId="4" srcId="0" destId="1" srcOrd="0" destOrd="0"/>
        <dgm:cxn modelId="5" srcId="0" destId="2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25" srcId="2" destId="21" srcOrd="0" destOrd="0"/>
        <dgm:cxn modelId="26" srcId="2" destId="22" srcOrd="0" destOrd="0"/>
        <dgm:cxn modelId="27" srcId="2" destId="23" srcOrd="0" destOrd="0"/>
      </dgm:cxnLst>
      <dgm:bg/>
      <dgm:whole/>
    </dgm:dataModel>
  </dgm:clrData>
  <dgm:layoutNode name="outerComposite">
    <dgm:varLst>
      <dgm:chMax val="2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>
      <dgm:constr type="h" for="ch" forName="parentComposite" refType="h" refFor="ch" refForName="dummyMaxCanvas" op="equ" fact="0.2"/>
      <dgm:constr type="t" for="ch" forName="parentComposite"/>
      <dgm:constr type="h" for="ch" forName="childrenComposite" refType="h" refFor="ch" refForName="dummyMaxCanvas" op="equ" fact="0.8"/>
      <dgm:constr type="t" for="ch" forName="childrenComposite" refType="h" refFor="ch" refForName="dummyMaxCanvas" fact="0.2"/>
    </dgm:constrLst>
    <dgm:ruleLst/>
    <dgm:layoutNode name="dummyMaxCanvas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arentComposite">
      <dgm:alg type="composite"/>
      <dgm:shape xmlns:r="http://schemas.openxmlformats.org/officeDocument/2006/relationships" r:blip="">
        <dgm:adjLst/>
      </dgm:shape>
      <dgm:presOf/>
      <dgm:constrLst>
        <dgm:constr type="w" for="ch" forName="parent1" refType="w" fact="0.36"/>
        <dgm:constr type="ctrX" for="ch" forName="parent1" refType="w" fact="0.24"/>
        <dgm:constr type="w" for="ch" forName="parent2" refType="w" fact="0.36"/>
        <dgm:constr type="ctrX" for="ch" forName="parent2" refType="w" fact="0.76"/>
        <dgm:constr type="primFontSz" for="ch" ptType="node" op="equ"/>
      </dgm:constrLst>
      <dgm:ruleLst/>
      <dgm:layoutNode name="parent1" styleLbl="alignAccFollowNode1">
        <dgm:varLst>
          <dgm:chMax val="4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ch" ptType="node" cnt="1"/>
        <dgm:constrLst>
          <dgm:constr type="primFontSz" val="65"/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arent2" styleLbl="alignAccFollowNode1">
        <dgm:varLst>
          <dgm:chMax val="4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ch" ptType="node" st="2" cnt="1"/>
        <dgm:constrLst>
          <dgm:constr type="primFontSz" val="65"/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</dgm:layoutNode>
    <dgm:layoutNode name="childrenComposite">
      <dgm:alg type="composite"/>
      <dgm:shape xmlns:r="http://schemas.openxmlformats.org/officeDocument/2006/relationships" r:blip="">
        <dgm:adjLst/>
      </dgm:shape>
      <dgm:presOf/>
      <dgm:constrLst>
        <dgm:constr type="primFontSz" for="ch" ptType="node" op="equ" val="65"/>
        <dgm:constr type="w" for="ch" forName="fulcrum" refType="w" fact="0.15"/>
        <dgm:constr type="h" for="ch" forName="fulcrum" refType="w" refFor="ch" refForName="fulcrum"/>
        <dgm:constr type="b" for="ch" forName="fulcrum" refType="h"/>
        <dgm:constr type="ctrX" for="ch" forName="fulcrum" refType="w" fact="0.5"/>
        <dgm:constr type="w" for="ch" forName="balance_00" refType="w" fact="0.9"/>
        <dgm:constr type="h" for="ch" forName="balance_00" refType="h" fact="0.076"/>
        <dgm:constr type="b" for="ch" forName="balance_00" refType="h" fact="0.81"/>
        <dgm:constr type="ctrX" for="ch" forName="balance_00" refType="w" fact="0.5"/>
        <dgm:constr type="w" for="ch" forName="balance_01" refType="w"/>
        <dgm:constr type="h" for="ch" forName="balance_01" refType="h" fact="0.157"/>
        <dgm:constr type="b" for="ch" forName="balance_01" refType="h" fact="0.85"/>
        <dgm:constr type="ctrX" for="ch" forName="balance_01" refType="w" fact="0.5"/>
        <dgm:constr type="w" for="ch" forName="balance_02" refType="w"/>
        <dgm:constr type="h" for="ch" forName="balance_02" refType="h" fact="0.157"/>
        <dgm:constr type="b" for="ch" forName="balance_02" refType="h" fact="0.85"/>
        <dgm:constr type="ctrX" for="ch" forName="balance_02" refType="w" fact="0.5"/>
        <dgm:constr type="w" for="ch" forName="balance_03" refType="w"/>
        <dgm:constr type="h" for="ch" forName="balance_03" refType="h" fact="0.157"/>
        <dgm:constr type="b" for="ch" forName="balance_03" refType="h" fact="0.85"/>
        <dgm:constr type="ctrX" for="ch" forName="balance_03" refType="w" fact="0.5"/>
        <dgm:constr type="w" for="ch" forName="balance_04" refType="w"/>
        <dgm:constr type="h" for="ch" forName="balance_04" refType="h" fact="0.157"/>
        <dgm:constr type="b" for="ch" forName="balance_04" refType="h" fact="0.85"/>
        <dgm:constr type="ctrX" for="ch" forName="balance_04" refType="w" fact="0.5"/>
        <dgm:constr type="w" for="ch" forName="balance_10" refType="w"/>
        <dgm:constr type="h" for="ch" forName="balance_10" refType="h" fact="0.157"/>
        <dgm:constr type="b" for="ch" forName="balance_10" refType="h" fact="0.85"/>
        <dgm:constr type="ctrX" for="ch" forName="balance_10" refType="w" fact="0.5"/>
        <dgm:constr type="w" for="ch" forName="balance_11" refType="w" fact="0.9"/>
        <dgm:constr type="h" for="ch" forName="balance_11" refType="h" fact="0.076"/>
        <dgm:constr type="b" for="ch" forName="balance_11" refType="h" fact="0.81"/>
        <dgm:constr type="ctrX" for="ch" forName="balance_11" refType="w" fact="0.5"/>
        <dgm:constr type="w" for="ch" forName="balance_12" refType="w"/>
        <dgm:constr type="h" for="ch" forName="balance_12" refType="h" fact="0.157"/>
        <dgm:constr type="b" for="ch" forName="balance_12" refType="h" fact="0.85"/>
        <dgm:constr type="ctrX" for="ch" forName="balance_12" refType="w" fact="0.5"/>
        <dgm:constr type="w" for="ch" forName="balance_13" refType="w"/>
        <dgm:constr type="h" for="ch" forName="balance_13" refType="h" fact="0.157"/>
        <dgm:constr type="b" for="ch" forName="balance_13" refType="h" fact="0.85"/>
        <dgm:constr type="ctrX" for="ch" forName="balance_13" refType="w" fact="0.5"/>
        <dgm:constr type="w" for="ch" forName="balance_14" refType="w"/>
        <dgm:constr type="h" for="ch" forName="balance_14" refType="h" fact="0.157"/>
        <dgm:constr type="b" for="ch" forName="balance_14" refType="h" fact="0.85"/>
        <dgm:constr type="ctrX" for="ch" forName="balance_14" refType="w" fact="0.5"/>
        <dgm:constr type="w" for="ch" forName="balance_20" refType="w"/>
        <dgm:constr type="h" for="ch" forName="balance_20" refType="h" fact="0.157"/>
        <dgm:constr type="b" for="ch" forName="balance_20" refType="h" fact="0.85"/>
        <dgm:constr type="ctrX" for="ch" forName="balance_20" refType="w" fact="0.5"/>
        <dgm:constr type="w" for="ch" forName="balance_21" refType="w"/>
        <dgm:constr type="h" for="ch" forName="balance_21" refType="h" fact="0.157"/>
        <dgm:constr type="b" for="ch" forName="balance_21" refType="h" fact="0.85"/>
        <dgm:constr type="ctrX" for="ch" forName="balance_21" refType="w" fact="0.5"/>
        <dgm:constr type="w" for="ch" forName="balance_22" refType="w" fact="0.9"/>
        <dgm:constr type="h" for="ch" forName="balance_22" refType="h" fact="0.076"/>
        <dgm:constr type="b" for="ch" forName="balance_22" refType="h" fact="0.81"/>
        <dgm:constr type="ctrX" for="ch" forName="balance_22" refType="w" fact="0.5"/>
        <dgm:constr type="w" for="ch" forName="balance_23" refType="w"/>
        <dgm:constr type="h" for="ch" forName="balance_23" refType="h" fact="0.157"/>
        <dgm:constr type="b" for="ch" forName="balance_23" refType="h" fact="0.85"/>
        <dgm:constr type="ctrX" for="ch" forName="balance_23" refType="w" fact="0.5"/>
        <dgm:constr type="w" for="ch" forName="balance_24" refType="w"/>
        <dgm:constr type="h" for="ch" forName="balance_24" refType="h" fact="0.157"/>
        <dgm:constr type="b" for="ch" forName="balance_24" refType="h" fact="0.85"/>
        <dgm:constr type="ctrX" for="ch" forName="balance_24" refType="w" fact="0.5"/>
        <dgm:constr type="w" for="ch" forName="balance_30" refType="w"/>
        <dgm:constr type="h" for="ch" forName="balance_30" refType="h" fact="0.157"/>
        <dgm:constr type="b" for="ch" forName="balance_30" refType="h" fact="0.85"/>
        <dgm:constr type="ctrX" for="ch" forName="balance_30" refType="w" fact="0.5"/>
        <dgm:constr type="w" for="ch" forName="balance_31" refType="w"/>
        <dgm:constr type="h" for="ch" forName="balance_31" refType="h" fact="0.157"/>
        <dgm:constr type="b" for="ch" forName="balance_31" refType="h" fact="0.85"/>
        <dgm:constr type="ctrX" for="ch" forName="balance_31" refType="w" fact="0.5"/>
        <dgm:constr type="w" for="ch" forName="balance_32" refType="w"/>
        <dgm:constr type="h" for="ch" forName="balance_32" refType="h" fact="0.157"/>
        <dgm:constr type="b" for="ch" forName="balance_32" refType="h" fact="0.85"/>
        <dgm:constr type="ctrX" for="ch" forName="balance_32" refType="w" fact="0.5"/>
        <dgm:constr type="w" for="ch" forName="balance_33" refType="w" fact="0.9"/>
        <dgm:constr type="h" for="ch" forName="balance_33" refType="h" fact="0.076"/>
        <dgm:constr type="b" for="ch" forName="balance_33" refType="h" fact="0.81"/>
        <dgm:constr type="ctrX" for="ch" forName="balance_33" refType="w" fact="0.5"/>
        <dgm:constr type="w" for="ch" forName="balance_34" refType="w"/>
        <dgm:constr type="h" for="ch" forName="balance_34" refType="h" fact="0.157"/>
        <dgm:constr type="b" for="ch" forName="balance_34" refType="h" fact="0.85"/>
        <dgm:constr type="ctrX" for="ch" forName="balance_34" refType="w" fact="0.5"/>
        <dgm:constr type="w" for="ch" forName="balance_40" refType="w"/>
        <dgm:constr type="h" for="ch" forName="balance_40" refType="h" fact="0.157"/>
        <dgm:constr type="b" for="ch" forName="balance_40" refType="h" fact="0.85"/>
        <dgm:constr type="ctrX" for="ch" forName="balance_40" refType="w" fact="0.5"/>
        <dgm:constr type="w" for="ch" forName="balance_41" refType="w"/>
        <dgm:constr type="h" for="ch" forName="balance_41" refType="h" fact="0.157"/>
        <dgm:constr type="b" for="ch" forName="balance_41" refType="h" fact="0.85"/>
        <dgm:constr type="ctrX" for="ch" forName="balance_41" refType="w" fact="0.5"/>
        <dgm:constr type="w" for="ch" forName="balance_42" refType="w"/>
        <dgm:constr type="h" for="ch" forName="balance_42" refType="h" fact="0.157"/>
        <dgm:constr type="b" for="ch" forName="balance_42" refType="h" fact="0.85"/>
        <dgm:constr type="ctrX" for="ch" forName="balance_42" refType="w" fact="0.5"/>
        <dgm:constr type="w" for="ch" forName="balance_43" refType="w"/>
        <dgm:constr type="h" for="ch" forName="balance_43" refType="h" fact="0.157"/>
        <dgm:constr type="b" for="ch" forName="balance_43" refType="h" fact="0.85"/>
        <dgm:constr type="ctrX" for="ch" forName="balance_43" refType="w" fact="0.5"/>
        <dgm:constr type="w" for="ch" forName="balance_44" refType="w" fact="0.9"/>
        <dgm:constr type="h" for="ch" forName="balance_44" refType="h" fact="0.076"/>
        <dgm:constr type="b" for="ch" forName="balance_44" refType="h" fact="0.81"/>
        <dgm:constr type="ctrX" for="ch" forName="balance_44" refType="w" fact="0.5"/>
        <dgm:constr type="w" for="ch" forName="right_01_1" refType="w" fact="0.4"/>
        <dgm:constr type="h" for="ch" forName="right_01_1" refType="h" fact="0.7"/>
        <dgm:constr type="b" for="ch" forName="right_01_1" refType="h" fact="0.76"/>
        <dgm:constr type="ctrX" for="ch" forName="right_01_1" refType="w" fact="0.78"/>
        <dgm:constr type="w" for="ch" forName="left_10_1" refType="w" fact="0.4"/>
        <dgm:constr type="h" for="ch" forName="left_10_1" refType="h" fact="0.7"/>
        <dgm:constr type="b" for="ch" forName="left_10_1" refType="h" fact="0.76"/>
        <dgm:constr type="ctrX" for="ch" forName="left_10_1" refType="w" fact="0.22"/>
        <dgm:constr type="w" for="ch" forName="right_11_1" refType="w" fact="0.36"/>
        <dgm:constr type="h" for="ch" forName="right_11_1" refType="h" fact="0.67"/>
        <dgm:constr type="b" for="ch" forName="right_11_1" refType="h" fact="0.725"/>
        <dgm:constr type="ctrX" for="ch" forName="right_11_1" refType="w" fact="0.76"/>
        <dgm:constr type="w" for="ch" forName="left_11_1" refType="w" fact="0.36"/>
        <dgm:constr type="h" for="ch" forName="left_11_1" refType="h" fact="0.67"/>
        <dgm:constr type="b" for="ch" forName="left_11_1" refType="h" fact="0.725"/>
        <dgm:constr type="ctrX" for="ch" forName="left_11_1" refType="w" fact="0.24"/>
        <dgm:constr type="w" for="ch" forName="right_02_1" refType="w" fact="0.388"/>
        <dgm:constr type="h" for="ch" forName="right_02_1" refType="h" fact="0.36"/>
        <dgm:constr type="b" for="ch" forName="right_02_1" refType="h" fact="0.76"/>
        <dgm:constr type="ctrX" for="ch" forName="right_02_1" refType="w" fact="0.77"/>
        <dgm:constr type="w" for="ch" forName="right_02_2" refType="w" fact="0.388"/>
        <dgm:constr type="h" for="ch" forName="right_02_2" refType="h" fact="0.36"/>
        <dgm:constr type="b" for="ch" forName="right_02_2" refType="h" fact="0.42"/>
        <dgm:constr type="ctrX" for="ch" forName="right_02_2" refType="w" fact="0.79"/>
        <dgm:constr type="w" for="ch" forName="left_20_1" refType="w" fact="0.388"/>
        <dgm:constr type="h" for="ch" forName="left_20_1" refType="h" fact="0.36"/>
        <dgm:constr type="b" for="ch" forName="left_20_1" refType="h" fact="0.76"/>
        <dgm:constr type="ctrX" for="ch" forName="left_20_1" refType="w" fact="0.23"/>
        <dgm:constr type="w" for="ch" forName="left_20_2" refType="w" fact="0.388"/>
        <dgm:constr type="h" for="ch" forName="left_20_2" refType="h" fact="0.36"/>
        <dgm:constr type="b" for="ch" forName="left_20_2" refType="h" fact="0.42"/>
        <dgm:constr type="ctrX" for="ch" forName="left_20_2" refType="w" fact="0.21"/>
        <dgm:constr type="w" for="ch" forName="right_12_1" refType="w" fact="0.388"/>
        <dgm:constr type="h" for="ch" forName="right_12_1" refType="h" fact="0.36"/>
        <dgm:constr type="b" for="ch" forName="right_12_1" refType="h" fact="0.76"/>
        <dgm:constr type="ctrX" for="ch" forName="right_12_1" refType="w" fact="0.77"/>
        <dgm:constr type="w" for="ch" forName="right_12_2" refType="w" fact="0.388"/>
        <dgm:constr type="h" for="ch" forName="right_12_2" refType="h" fact="0.36"/>
        <dgm:constr type="b" for="ch" forName="right_12_2" refType="h" fact="0.42"/>
        <dgm:constr type="ctrX" for="ch" forName="right_12_2" refType="w" fact="0.79"/>
        <dgm:constr type="w" for="ch" forName="left_12_1" refType="w" fact="0.388"/>
        <dgm:constr type="h" for="ch" forName="left_12_1" refType="h" fact="0.36"/>
        <dgm:constr type="b" for="ch" forName="left_12_1" refType="h" fact="0.715"/>
        <dgm:constr type="ctrX" for="ch" forName="left_12_1" refType="w" fact="0.255"/>
        <dgm:constr type="w" for="ch" forName="right_22_1" refType="w" fact="0.36"/>
        <dgm:constr type="h" for="ch" forName="right_22_1" refType="h" fact="0.32"/>
        <dgm:constr type="b" for="ch" forName="right_22_1" refType="h" fact="0.725"/>
        <dgm:constr type="ctrX" for="ch" forName="right_22_1" refType="w" fact="0.76"/>
        <dgm:constr type="w" for="ch" forName="right_22_2" refType="w" fact="0.36"/>
        <dgm:constr type="h" for="ch" forName="right_22_2" refType="h" fact="0.32"/>
        <dgm:constr type="b" for="ch" forName="right_22_2" refType="h" fact="0.39"/>
        <dgm:constr type="ctrX" for="ch" forName="right_22_2" refType="w" fact="0.76"/>
        <dgm:constr type="w" for="ch" forName="left_22_1" refType="w" fact="0.36"/>
        <dgm:constr type="h" for="ch" forName="left_22_1" refType="h" fact="0.32"/>
        <dgm:constr type="b" for="ch" forName="left_22_1" refType="h" fact="0.725"/>
        <dgm:constr type="ctrX" for="ch" forName="left_22_1" refType="w" fact="0.24"/>
        <dgm:constr type="w" for="ch" forName="left_22_2" refType="w" fact="0.36"/>
        <dgm:constr type="h" for="ch" forName="left_22_2" refType="h" fact="0.32"/>
        <dgm:constr type="b" for="ch" forName="left_22_2" refType="h" fact="0.39"/>
        <dgm:constr type="ctrX" for="ch" forName="left_22_2" refType="w" fact="0.24"/>
        <dgm:constr type="w" for="ch" forName="left_21_1" refType="w" fact="0.388"/>
        <dgm:constr type="h" for="ch" forName="left_21_1" refType="h" fact="0.36"/>
        <dgm:constr type="b" for="ch" forName="left_21_1" refType="h" fact="0.76"/>
        <dgm:constr type="ctrX" for="ch" forName="left_21_1" refType="w" fact="0.23"/>
        <dgm:constr type="w" for="ch" forName="left_21_2" refType="w" fact="0.388"/>
        <dgm:constr type="h" for="ch" forName="left_21_2" refType="h" fact="0.36"/>
        <dgm:constr type="b" for="ch" forName="left_21_2" refType="h" fact="0.42"/>
        <dgm:constr type="ctrX" for="ch" forName="left_21_2" refType="w" fact="0.21"/>
        <dgm:constr type="w" for="ch" forName="right_21_1" refType="w" fact="0.388"/>
        <dgm:constr type="h" for="ch" forName="right_21_1" refType="h" fact="0.36"/>
        <dgm:constr type="b" for="ch" forName="right_21_1" refType="h" fact="0.715"/>
        <dgm:constr type="ctrX" for="ch" forName="right_21_1" refType="w" fact="0.745"/>
        <dgm:constr type="w" for="ch" forName="right_03_1" refType="w" fact="0.37"/>
        <dgm:constr type="h" for="ch" forName="right_03_1" refType="h" fact="0.24"/>
        <dgm:constr type="b" for="ch" forName="right_03_1" refType="h" fact="0.76"/>
        <dgm:constr type="ctrX" for="ch" forName="right_03_1" refType="w" fact="0.77"/>
        <dgm:constr type="w" for="ch" forName="right_03_2" refType="w" fact="0.37"/>
        <dgm:constr type="h" for="ch" forName="right_03_2" refType="h" fact="0.24"/>
        <dgm:constr type="b" for="ch" forName="right_03_2" refType="h" fact="0.535"/>
        <dgm:constr type="ctrX" for="ch" forName="right_03_2" refType="w" fact="0.783"/>
        <dgm:constr type="w" for="ch" forName="right_03_3" refType="w" fact="0.37"/>
        <dgm:constr type="h" for="ch" forName="right_03_3" refType="h" fact="0.24"/>
        <dgm:constr type="b" for="ch" forName="right_03_3" refType="h" fact="0.315"/>
        <dgm:constr type="ctrX" for="ch" forName="right_03_3" refType="w" fact="0.796"/>
        <dgm:constr type="w" for="ch" forName="left_30_1" refType="w" fact="0.37"/>
        <dgm:constr type="h" for="ch" forName="left_30_1" refType="h" fact="0.24"/>
        <dgm:constr type="b" for="ch" forName="left_30_1" refType="h" fact="0.76"/>
        <dgm:constr type="ctrX" for="ch" forName="left_30_1" refType="w" fact="0.23"/>
        <dgm:constr type="w" for="ch" forName="left_30_2" refType="w" fact="0.37"/>
        <dgm:constr type="h" for="ch" forName="left_30_2" refType="h" fact="0.24"/>
        <dgm:constr type="b" for="ch" forName="left_30_2" refType="h" fact="0.535"/>
        <dgm:constr type="ctrX" for="ch" forName="left_30_2" refType="w" fact="0.217"/>
        <dgm:constr type="w" for="ch" forName="left_30_3" refType="w" fact="0.37"/>
        <dgm:constr type="h" for="ch" forName="left_30_3" refType="h" fact="0.24"/>
        <dgm:constr type="b" for="ch" forName="left_30_3" refType="h" fact="0.315"/>
        <dgm:constr type="ctrX" for="ch" forName="left_30_3" refType="w" fact="0.204"/>
        <dgm:constr type="w" for="ch" forName="right_13_1" refType="w" fact="0.37"/>
        <dgm:constr type="h" for="ch" forName="right_13_1" refType="h" fact="0.24"/>
        <dgm:constr type="b" for="ch" forName="right_13_1" refType="h" fact="0.76"/>
        <dgm:constr type="ctrX" for="ch" forName="right_13_1" refType="w" fact="0.77"/>
        <dgm:constr type="w" for="ch" forName="right_13_2" refType="w" fact="0.37"/>
        <dgm:constr type="h" for="ch" forName="right_13_2" refType="h" fact="0.24"/>
        <dgm:constr type="b" for="ch" forName="right_13_2" refType="h" fact="0.535"/>
        <dgm:constr type="ctrX" for="ch" forName="right_13_2" refType="w" fact="0.783"/>
        <dgm:constr type="w" for="ch" forName="right_13_3" refType="w" fact="0.37"/>
        <dgm:constr type="h" for="ch" forName="right_13_3" refType="h" fact="0.24"/>
        <dgm:constr type="b" for="ch" forName="right_13_3" refType="h" fact="0.315"/>
        <dgm:constr type="ctrX" for="ch" forName="right_13_3" refType="w" fact="0.796"/>
        <dgm:constr type="w" for="ch" forName="left_13_1" refType="w" fact="0.37"/>
        <dgm:constr type="h" for="ch" forName="left_13_1" refType="h" fact="0.24"/>
        <dgm:constr type="b" for="ch" forName="left_13_1" refType="h" fact="0.715"/>
        <dgm:constr type="ctrX" for="ch" forName="left_13_1" refType="w" fact="0.255"/>
        <dgm:constr type="w" for="ch" forName="left_31_1" refType="w" fact="0.37"/>
        <dgm:constr type="h" for="ch" forName="left_31_1" refType="h" fact="0.24"/>
        <dgm:constr type="b" for="ch" forName="left_31_1" refType="h" fact="0.76"/>
        <dgm:constr type="ctrX" for="ch" forName="left_31_1" refType="w" fact="0.23"/>
        <dgm:constr type="w" for="ch" forName="left_31_2" refType="w" fact="0.37"/>
        <dgm:constr type="h" for="ch" forName="left_31_2" refType="h" fact="0.24"/>
        <dgm:constr type="b" for="ch" forName="left_31_2" refType="h" fact="0.535"/>
        <dgm:constr type="ctrX" for="ch" forName="left_31_2" refType="w" fact="0.217"/>
        <dgm:constr type="w" for="ch" forName="left_31_3" refType="w" fact="0.37"/>
        <dgm:constr type="h" for="ch" forName="left_31_3" refType="h" fact="0.24"/>
        <dgm:constr type="b" for="ch" forName="left_31_3" refType="h" fact="0.315"/>
        <dgm:constr type="ctrX" for="ch" forName="left_31_3" refType="w" fact="0.204"/>
        <dgm:constr type="w" for="ch" forName="right_31_1" refType="w" fact="0.37"/>
        <dgm:constr type="h" for="ch" forName="right_31_1" refType="h" fact="0.24"/>
        <dgm:constr type="b" for="ch" forName="right_31_1" refType="h" fact="0.715"/>
        <dgm:constr type="ctrX" for="ch" forName="right_31_1" refType="w" fact="0.745"/>
        <dgm:constr type="w" for="ch" forName="right_23_1" refType="w" fact="0.37"/>
        <dgm:constr type="h" for="ch" forName="right_23_1" refType="h" fact="0.24"/>
        <dgm:constr type="b" for="ch" forName="right_23_1" refType="h" fact="0.76"/>
        <dgm:constr type="ctrX" for="ch" forName="right_23_1" refType="w" fact="0.77"/>
        <dgm:constr type="w" for="ch" forName="right_23_2" refType="w" fact="0.37"/>
        <dgm:constr type="h" for="ch" forName="right_23_2" refType="h" fact="0.24"/>
        <dgm:constr type="b" for="ch" forName="right_23_2" refType="h" fact="0.535"/>
        <dgm:constr type="ctrX" for="ch" forName="right_23_2" refType="w" fact="0.783"/>
        <dgm:constr type="w" for="ch" forName="right_23_3" refType="w" fact="0.37"/>
        <dgm:constr type="h" for="ch" forName="right_23_3" refType="h" fact="0.24"/>
        <dgm:constr type="b" for="ch" forName="right_23_3" refType="h" fact="0.315"/>
        <dgm:constr type="ctrX" for="ch" forName="right_23_3" refType="w" fact="0.796"/>
        <dgm:constr type="w" for="ch" forName="left_23_1" refType="w" fact="0.37"/>
        <dgm:constr type="h" for="ch" forName="left_23_1" refType="h" fact="0.24"/>
        <dgm:constr type="b" for="ch" forName="left_23_1" refType="h" fact="0.715"/>
        <dgm:constr type="ctrX" for="ch" forName="left_23_1" refType="w" fact="0.255"/>
        <dgm:constr type="w" for="ch" forName="left_23_2" refType="w" fact="0.37"/>
        <dgm:constr type="h" for="ch" forName="left_23_2" refType="h" fact="0.24"/>
        <dgm:constr type="b" for="ch" forName="left_23_2" refType="h" fact="0.49"/>
        <dgm:constr type="ctrX" for="ch" forName="left_23_2" refType="w" fact="0.268"/>
        <dgm:constr type="w" for="ch" forName="left_32_1" refType="w" fact="0.37"/>
        <dgm:constr type="h" for="ch" forName="left_32_1" refType="h" fact="0.24"/>
        <dgm:constr type="b" for="ch" forName="left_32_1" refType="h" fact="0.76"/>
        <dgm:constr type="ctrX" for="ch" forName="left_32_1" refType="w" fact="0.23"/>
        <dgm:constr type="w" for="ch" forName="left_32_2" refType="w" fact="0.37"/>
        <dgm:constr type="h" for="ch" forName="left_32_2" refType="h" fact="0.24"/>
        <dgm:constr type="b" for="ch" forName="left_32_2" refType="h" fact="0.535"/>
        <dgm:constr type="ctrX" for="ch" forName="left_32_2" refType="w" fact="0.217"/>
        <dgm:constr type="w" for="ch" forName="left_32_3" refType="w" fact="0.37"/>
        <dgm:constr type="h" for="ch" forName="left_32_3" refType="h" fact="0.24"/>
        <dgm:constr type="b" for="ch" forName="left_32_3" refType="h" fact="0.315"/>
        <dgm:constr type="ctrX" for="ch" forName="left_32_3" refType="w" fact="0.204"/>
        <dgm:constr type="w" for="ch" forName="right_32_1" refType="w" fact="0.37"/>
        <dgm:constr type="h" for="ch" forName="right_32_1" refType="h" fact="0.24"/>
        <dgm:constr type="b" for="ch" forName="right_32_1" refType="h" fact="0.715"/>
        <dgm:constr type="ctrX" for="ch" forName="right_32_1" refType="w" fact="0.745"/>
        <dgm:constr type="w" for="ch" forName="right_32_2" refType="w" fact="0.37"/>
        <dgm:constr type="h" for="ch" forName="right_32_2" refType="h" fact="0.24"/>
        <dgm:constr type="b" for="ch" forName="right_32_2" refType="h" fact="0.49"/>
        <dgm:constr type="ctrX" for="ch" forName="right_32_2" refType="w" fact="0.732"/>
        <dgm:constr type="w" for="ch" forName="right_33_1" refType="w" fact="0.36"/>
        <dgm:constr type="h" for="ch" forName="right_33_1" refType="h" fact="0.21"/>
        <dgm:constr type="b" for="ch" forName="right_33_1" refType="h" fact="0.725"/>
        <dgm:constr type="ctrX" for="ch" forName="right_33_1" refType="w" fact="0.76"/>
        <dgm:constr type="w" for="ch" forName="right_33_2" refType="w" fact="0.36"/>
        <dgm:constr type="h" for="ch" forName="right_33_2" refType="h" fact="0.21"/>
        <dgm:constr type="b" for="ch" forName="right_33_2" refType="h" fact="0.5"/>
        <dgm:constr type="ctrX" for="ch" forName="right_33_2" refType="w" fact="0.76"/>
        <dgm:constr type="w" for="ch" forName="right_33_3" refType="w" fact="0.36"/>
        <dgm:constr type="h" for="ch" forName="right_33_3" refType="h" fact="0.21"/>
        <dgm:constr type="b" for="ch" forName="right_33_3" refType="h" fact="0.275"/>
        <dgm:constr type="ctrX" for="ch" forName="right_33_3" refType="w" fact="0.76"/>
        <dgm:constr type="w" for="ch" forName="left_33_1" refType="w" fact="0.36"/>
        <dgm:constr type="h" for="ch" forName="left_33_1" refType="h" fact="0.21"/>
        <dgm:constr type="b" for="ch" forName="left_33_1" refType="h" fact="0.725"/>
        <dgm:constr type="ctrX" for="ch" forName="left_33_1" refType="w" fact="0.24"/>
        <dgm:constr type="w" for="ch" forName="left_33_2" refType="w" fact="0.36"/>
        <dgm:constr type="h" for="ch" forName="left_33_2" refType="h" fact="0.21"/>
        <dgm:constr type="b" for="ch" forName="left_33_2" refType="h" fact="0.5"/>
        <dgm:constr type="ctrX" for="ch" forName="left_33_2" refType="w" fact="0.24"/>
        <dgm:constr type="w" for="ch" forName="left_33_3" refType="w" fact="0.36"/>
        <dgm:constr type="h" for="ch" forName="left_33_3" refType="h" fact="0.21"/>
        <dgm:constr type="b" for="ch" forName="left_33_3" refType="h" fact="0.275"/>
        <dgm:constr type="ctrX" for="ch" forName="left_33_3" refType="w" fact="0.24"/>
        <dgm:constr type="w" for="ch" forName="right_04_1" refType="w" fact="0.365"/>
        <dgm:constr type="h" for="ch" forName="right_04_1" refType="h" fact="0.185"/>
        <dgm:constr type="b" for="ch" forName="right_04_1" refType="h" fact="0.76"/>
        <dgm:constr type="ctrX" for="ch" forName="right_04_1" refType="w" fact="0.77"/>
        <dgm:constr type="w" for="ch" forName="right_04_2" refType="w" fact="0.365"/>
        <dgm:constr type="h" for="ch" forName="right_04_2" refType="h" fact="0.185"/>
        <dgm:constr type="b" for="ch" forName="right_04_2" refType="h" fact="0.595"/>
        <dgm:constr type="ctrX" for="ch" forName="right_04_2" refType="w" fact="0.78"/>
        <dgm:constr type="w" for="ch" forName="right_04_3" refType="w" fact="0.365"/>
        <dgm:constr type="h" for="ch" forName="right_04_3" refType="h" fact="0.185"/>
        <dgm:constr type="b" for="ch" forName="right_04_3" refType="h" fact="0.43"/>
        <dgm:constr type="ctrX" for="ch" forName="right_04_3" refType="w" fact="0.79"/>
        <dgm:constr type="w" for="ch" forName="right_04_4" refType="w" fact="0.365"/>
        <dgm:constr type="h" for="ch" forName="right_04_4" refType="h" fact="0.185"/>
        <dgm:constr type="b" for="ch" forName="right_04_4" refType="h" fact="0.265"/>
        <dgm:constr type="ctrX" for="ch" forName="right_04_4" refType="w" fact="0.8"/>
        <dgm:constr type="w" for="ch" forName="left_40_1" refType="w" fact="0.365"/>
        <dgm:constr type="h" for="ch" forName="left_40_1" refType="h" fact="0.185"/>
        <dgm:constr type="b" for="ch" forName="left_40_1" refType="h" fact="0.76"/>
        <dgm:constr type="ctrX" for="ch" forName="left_40_1" refType="w" fact="0.23"/>
        <dgm:constr type="w" for="ch" forName="left_40_2" refType="w" fact="0.365"/>
        <dgm:constr type="h" for="ch" forName="left_40_2" refType="h" fact="0.185"/>
        <dgm:constr type="b" for="ch" forName="left_40_2" refType="h" fact="0.595"/>
        <dgm:constr type="ctrX" for="ch" forName="left_40_2" refType="w" fact="0.22"/>
        <dgm:constr type="w" for="ch" forName="left_40_3" refType="w" fact="0.365"/>
        <dgm:constr type="h" for="ch" forName="left_40_3" refType="h" fact="0.185"/>
        <dgm:constr type="b" for="ch" forName="left_40_3" refType="h" fact="0.43"/>
        <dgm:constr type="ctrX" for="ch" forName="left_40_3" refType="w" fact="0.21"/>
        <dgm:constr type="w" for="ch" forName="left_40_4" refType="w" fact="0.365"/>
        <dgm:constr type="h" for="ch" forName="left_40_4" refType="h" fact="0.185"/>
        <dgm:constr type="b" for="ch" forName="left_40_4" refType="h" fact="0.265"/>
        <dgm:constr type="ctrX" for="ch" forName="left_40_4" refType="w" fact="0.2"/>
        <dgm:constr type="w" for="ch" forName="right_14_1" refType="w" fact="0.365"/>
        <dgm:constr type="h" for="ch" forName="right_14_1" refType="h" fact="0.185"/>
        <dgm:constr type="b" for="ch" forName="right_14_1" refType="h" fact="0.76"/>
        <dgm:constr type="ctrX" for="ch" forName="right_14_1" refType="w" fact="0.77"/>
        <dgm:constr type="w" for="ch" forName="right_14_2" refType="w" fact="0.365"/>
        <dgm:constr type="h" for="ch" forName="right_14_2" refType="h" fact="0.185"/>
        <dgm:constr type="b" for="ch" forName="right_14_2" refType="h" fact="0.595"/>
        <dgm:constr type="ctrX" for="ch" forName="right_14_2" refType="w" fact="0.78"/>
        <dgm:constr type="w" for="ch" forName="right_14_3" refType="w" fact="0.365"/>
        <dgm:constr type="h" for="ch" forName="right_14_3" refType="h" fact="0.185"/>
        <dgm:constr type="b" for="ch" forName="right_14_3" refType="h" fact="0.43"/>
        <dgm:constr type="ctrX" for="ch" forName="right_14_3" refType="w" fact="0.79"/>
        <dgm:constr type="w" for="ch" forName="right_14_4" refType="w" fact="0.365"/>
        <dgm:constr type="h" for="ch" forName="right_14_4" refType="h" fact="0.185"/>
        <dgm:constr type="b" for="ch" forName="right_14_4" refType="h" fact="0.265"/>
        <dgm:constr type="ctrX" for="ch" forName="right_14_4" refType="w" fact="0.8"/>
        <dgm:constr type="w" for="ch" forName="left_14_1" refType="w" fact="0.365"/>
        <dgm:constr type="h" for="ch" forName="left_14_1" refType="h" fact="0.185"/>
        <dgm:constr type="b" for="ch" forName="left_14_1" refType="h" fact="0.715"/>
        <dgm:constr type="ctrX" for="ch" forName="left_14_1" refType="w" fact="0.25"/>
        <dgm:constr type="w" for="ch" forName="left_41_1" refType="w" fact="0.365"/>
        <dgm:constr type="h" for="ch" forName="left_41_1" refType="h" fact="0.185"/>
        <dgm:constr type="b" for="ch" forName="left_41_1" refType="h" fact="0.76"/>
        <dgm:constr type="ctrX" for="ch" forName="left_41_1" refType="w" fact="0.23"/>
        <dgm:constr type="w" for="ch" forName="left_41_2" refType="w" fact="0.365"/>
        <dgm:constr type="h" for="ch" forName="left_41_2" refType="h" fact="0.185"/>
        <dgm:constr type="b" for="ch" forName="left_41_2" refType="h" fact="0.595"/>
        <dgm:constr type="ctrX" for="ch" forName="left_41_2" refType="w" fact="0.22"/>
        <dgm:constr type="w" for="ch" forName="left_41_3" refType="w" fact="0.365"/>
        <dgm:constr type="h" for="ch" forName="left_41_3" refType="h" fact="0.185"/>
        <dgm:constr type="b" for="ch" forName="left_41_3" refType="h" fact="0.43"/>
        <dgm:constr type="ctrX" for="ch" forName="left_41_3" refType="w" fact="0.21"/>
        <dgm:constr type="w" for="ch" forName="left_41_4" refType="w" fact="0.365"/>
        <dgm:constr type="h" for="ch" forName="left_41_4" refType="h" fact="0.185"/>
        <dgm:constr type="b" for="ch" forName="left_41_4" refType="h" fact="0.265"/>
        <dgm:constr type="ctrX" for="ch" forName="left_41_4" refType="w" fact="0.2"/>
        <dgm:constr type="w" for="ch" forName="right_41_1" refType="w" fact="0.365"/>
        <dgm:constr type="h" for="ch" forName="right_41_1" refType="h" fact="0.185"/>
        <dgm:constr type="b" for="ch" forName="right_41_1" refType="h" fact="0.715"/>
        <dgm:constr type="ctrX" for="ch" forName="right_41_1" refType="w" fact="0.75"/>
        <dgm:constr type="w" for="ch" forName="right_24_1" refType="w" fact="0.365"/>
        <dgm:constr type="h" for="ch" forName="right_24_1" refType="h" fact="0.185"/>
        <dgm:constr type="b" for="ch" forName="right_24_1" refType="h" fact="0.76"/>
        <dgm:constr type="ctrX" for="ch" forName="right_24_1" refType="w" fact="0.77"/>
        <dgm:constr type="w" for="ch" forName="right_24_2" refType="w" fact="0.365"/>
        <dgm:constr type="h" for="ch" forName="right_24_2" refType="h" fact="0.185"/>
        <dgm:constr type="b" for="ch" forName="right_24_2" refType="h" fact="0.595"/>
        <dgm:constr type="ctrX" for="ch" forName="right_24_2" refType="w" fact="0.78"/>
        <dgm:constr type="w" for="ch" forName="right_24_3" refType="w" fact="0.365"/>
        <dgm:constr type="h" for="ch" forName="right_24_3" refType="h" fact="0.185"/>
        <dgm:constr type="b" for="ch" forName="right_24_3" refType="h" fact="0.43"/>
        <dgm:constr type="ctrX" for="ch" forName="right_24_3" refType="w" fact="0.79"/>
        <dgm:constr type="w" for="ch" forName="right_24_4" refType="w" fact="0.365"/>
        <dgm:constr type="h" for="ch" forName="right_24_4" refType="h" fact="0.185"/>
        <dgm:constr type="b" for="ch" forName="right_24_4" refType="h" fact="0.265"/>
        <dgm:constr type="ctrX" for="ch" forName="right_24_4" refType="w" fact="0.8"/>
        <dgm:constr type="w" for="ch" forName="left_24_1" refType="w" fact="0.365"/>
        <dgm:constr type="h" for="ch" forName="left_24_1" refType="h" fact="0.185"/>
        <dgm:constr type="b" for="ch" forName="left_24_1" refType="h" fact="0.715"/>
        <dgm:constr type="ctrX" for="ch" forName="left_24_1" refType="w" fact="0.25"/>
        <dgm:constr type="w" for="ch" forName="left_24_2" refType="w" fact="0.365"/>
        <dgm:constr type="h" for="ch" forName="left_24_2" refType="h" fact="0.185"/>
        <dgm:constr type="b" for="ch" forName="left_24_2" refType="h" fact="0.55"/>
        <dgm:constr type="ctrX" for="ch" forName="left_24_2" refType="w" fact="0.26"/>
        <dgm:constr type="w" for="ch" forName="left_42_1" refType="w" fact="0.365"/>
        <dgm:constr type="h" for="ch" forName="left_42_1" refType="h" fact="0.185"/>
        <dgm:constr type="b" for="ch" forName="left_42_1" refType="h" fact="0.76"/>
        <dgm:constr type="ctrX" for="ch" forName="left_42_1" refType="w" fact="0.23"/>
        <dgm:constr type="w" for="ch" forName="left_42_2" refType="w" fact="0.365"/>
        <dgm:constr type="h" for="ch" forName="left_42_2" refType="h" fact="0.185"/>
        <dgm:constr type="b" for="ch" forName="left_42_2" refType="h" fact="0.595"/>
        <dgm:constr type="ctrX" for="ch" forName="left_42_2" refType="w" fact="0.22"/>
        <dgm:constr type="w" for="ch" forName="left_42_3" refType="w" fact="0.365"/>
        <dgm:constr type="h" for="ch" forName="left_42_3" refType="h" fact="0.185"/>
        <dgm:constr type="b" for="ch" forName="left_42_3" refType="h" fact="0.43"/>
        <dgm:constr type="ctrX" for="ch" forName="left_42_3" refType="w" fact="0.21"/>
        <dgm:constr type="w" for="ch" forName="left_42_4" refType="w" fact="0.365"/>
        <dgm:constr type="h" for="ch" forName="left_42_4" refType="h" fact="0.185"/>
        <dgm:constr type="b" for="ch" forName="left_42_4" refType="h" fact="0.265"/>
        <dgm:constr type="ctrX" for="ch" forName="left_42_4" refType="w" fact="0.2"/>
        <dgm:constr type="w" for="ch" forName="right_42_1" refType="w" fact="0.365"/>
        <dgm:constr type="h" for="ch" forName="right_42_1" refType="h" fact="0.185"/>
        <dgm:constr type="b" for="ch" forName="right_42_1" refType="h" fact="0.715"/>
        <dgm:constr type="ctrX" for="ch" forName="right_42_1" refType="w" fact="0.75"/>
        <dgm:constr type="w" for="ch" forName="right_42_2" refType="w" fact="0.365"/>
        <dgm:constr type="h" for="ch" forName="right_42_2" refType="h" fact="0.185"/>
        <dgm:constr type="b" for="ch" forName="right_42_2" refType="h" fact="0.55"/>
        <dgm:constr type="ctrX" for="ch" forName="right_42_2" refType="w" fact="0.74"/>
        <dgm:constr type="w" for="ch" forName="right_34_1" refType="w" fact="0.365"/>
        <dgm:constr type="h" for="ch" forName="right_34_1" refType="h" fact="0.185"/>
        <dgm:constr type="b" for="ch" forName="right_34_1" refType="h" fact="0.76"/>
        <dgm:constr type="ctrX" for="ch" forName="right_34_1" refType="w" fact="0.77"/>
        <dgm:constr type="w" for="ch" forName="right_34_2" refType="w" fact="0.365"/>
        <dgm:constr type="h" for="ch" forName="right_34_2" refType="h" fact="0.185"/>
        <dgm:constr type="b" for="ch" forName="right_34_2" refType="h" fact="0.595"/>
        <dgm:constr type="ctrX" for="ch" forName="right_34_2" refType="w" fact="0.78"/>
        <dgm:constr type="w" for="ch" forName="right_34_3" refType="w" fact="0.365"/>
        <dgm:constr type="h" for="ch" forName="right_34_3" refType="h" fact="0.185"/>
        <dgm:constr type="b" for="ch" forName="right_34_3" refType="h" fact="0.43"/>
        <dgm:constr type="ctrX" for="ch" forName="right_34_3" refType="w" fact="0.79"/>
        <dgm:constr type="w" for="ch" forName="right_34_4" refType="w" fact="0.365"/>
        <dgm:constr type="h" for="ch" forName="right_34_4" refType="h" fact="0.185"/>
        <dgm:constr type="b" for="ch" forName="right_34_4" refType="h" fact="0.265"/>
        <dgm:constr type="ctrX" for="ch" forName="right_34_4" refType="w" fact="0.8"/>
        <dgm:constr type="w" for="ch" forName="left_34_1" refType="w" fact="0.365"/>
        <dgm:constr type="h" for="ch" forName="left_34_1" refType="h" fact="0.185"/>
        <dgm:constr type="b" for="ch" forName="left_34_1" refType="h" fact="0.715"/>
        <dgm:constr type="ctrX" for="ch" forName="left_34_1" refType="w" fact="0.25"/>
        <dgm:constr type="w" for="ch" forName="left_34_2" refType="w" fact="0.365"/>
        <dgm:constr type="h" for="ch" forName="left_34_2" refType="h" fact="0.185"/>
        <dgm:constr type="b" for="ch" forName="left_34_2" refType="h" fact="0.55"/>
        <dgm:constr type="ctrX" for="ch" forName="left_34_2" refType="w" fact="0.26"/>
        <dgm:constr type="w" for="ch" forName="left_34_3" refType="w" fact="0.365"/>
        <dgm:constr type="h" for="ch" forName="left_34_3" refType="h" fact="0.185"/>
        <dgm:constr type="b" for="ch" forName="left_34_3" refType="h" fact="0.385"/>
        <dgm:constr type="ctrX" for="ch" forName="left_34_3" refType="w" fact="0.27"/>
        <dgm:constr type="w" for="ch" forName="left_43_1" refType="w" fact="0.365"/>
        <dgm:constr type="h" for="ch" forName="left_43_1" refType="h" fact="0.185"/>
        <dgm:constr type="b" for="ch" forName="left_43_1" refType="h" fact="0.76"/>
        <dgm:constr type="ctrX" for="ch" forName="left_43_1" refType="w" fact="0.23"/>
        <dgm:constr type="w" for="ch" forName="left_43_2" refType="w" fact="0.365"/>
        <dgm:constr type="h" for="ch" forName="left_43_2" refType="h" fact="0.185"/>
        <dgm:constr type="b" for="ch" forName="left_43_2" refType="h" fact="0.595"/>
        <dgm:constr type="ctrX" for="ch" forName="left_43_2" refType="w" fact="0.22"/>
        <dgm:constr type="w" for="ch" forName="left_43_3" refType="w" fact="0.365"/>
        <dgm:constr type="h" for="ch" forName="left_43_3" refType="h" fact="0.185"/>
        <dgm:constr type="b" for="ch" forName="left_43_3" refType="h" fact="0.43"/>
        <dgm:constr type="ctrX" for="ch" forName="left_43_3" refType="w" fact="0.21"/>
        <dgm:constr type="w" for="ch" forName="left_43_4" refType="w" fact="0.365"/>
        <dgm:constr type="h" for="ch" forName="left_43_4" refType="h" fact="0.185"/>
        <dgm:constr type="b" for="ch" forName="left_43_4" refType="h" fact="0.265"/>
        <dgm:constr type="ctrX" for="ch" forName="left_43_4" refType="w" fact="0.2"/>
        <dgm:constr type="w" for="ch" forName="right_43_1" refType="w" fact="0.365"/>
        <dgm:constr type="h" for="ch" forName="right_43_1" refType="h" fact="0.185"/>
        <dgm:constr type="b" for="ch" forName="right_43_1" refType="h" fact="0.715"/>
        <dgm:constr type="ctrX" for="ch" forName="right_43_1" refType="w" fact="0.75"/>
        <dgm:constr type="w" for="ch" forName="right_43_2" refType="w" fact="0.365"/>
        <dgm:constr type="h" for="ch" forName="right_43_2" refType="h" fact="0.185"/>
        <dgm:constr type="b" for="ch" forName="right_43_2" refType="h" fact="0.55"/>
        <dgm:constr type="ctrX" for="ch" forName="right_43_2" refType="w" fact="0.74"/>
        <dgm:constr type="w" for="ch" forName="right_43_3" refType="w" fact="0.365"/>
        <dgm:constr type="h" for="ch" forName="right_43_3" refType="h" fact="0.185"/>
        <dgm:constr type="b" for="ch" forName="right_43_3" refType="h" fact="0.385"/>
        <dgm:constr type="ctrX" for="ch" forName="right_43_3" refType="w" fact="0.73"/>
        <dgm:constr type="w" for="ch" forName="right_44_1" refType="w" fact="0.36"/>
        <dgm:constr type="h" for="ch" forName="right_44_1" refType="h" fact="0.154"/>
        <dgm:constr type="b" for="ch" forName="right_44_1" refType="h" fact="0.725"/>
        <dgm:constr type="ctrX" for="ch" forName="right_44_1" refType="w" fact="0.76"/>
        <dgm:constr type="w" for="ch" forName="right_44_2" refType="w" fact="0.36"/>
        <dgm:constr type="h" for="ch" forName="right_44_2" refType="h" fact="0.154"/>
        <dgm:constr type="b" for="ch" forName="right_44_2" refType="h" fact="0.559"/>
        <dgm:constr type="ctrX" for="ch" forName="right_44_2" refType="w" fact="0.76"/>
        <dgm:constr type="w" for="ch" forName="right_44_3" refType="w" fact="0.36"/>
        <dgm:constr type="h" for="ch" forName="right_44_3" refType="h" fact="0.154"/>
        <dgm:constr type="b" for="ch" forName="right_44_3" refType="h" fact="0.393"/>
        <dgm:constr type="ctrX" for="ch" forName="right_44_3" refType="w" fact="0.76"/>
        <dgm:constr type="w" for="ch" forName="right_44_4" refType="w" fact="0.36"/>
        <dgm:constr type="h" for="ch" forName="right_44_4" refType="h" fact="0.154"/>
        <dgm:constr type="b" for="ch" forName="right_44_4" refType="h" fact="0.224"/>
        <dgm:constr type="ctrX" for="ch" forName="right_44_4" refType="w" fact="0.76"/>
        <dgm:constr type="w" for="ch" forName="left_44_1" refType="w" fact="0.36"/>
        <dgm:constr type="h" for="ch" forName="left_44_1" refType="h" fact="0.154"/>
        <dgm:constr type="b" for="ch" forName="left_44_1" refType="h" fact="0.725"/>
        <dgm:constr type="ctrX" for="ch" forName="left_44_1" refType="w" fact="0.24"/>
        <dgm:constr type="w" for="ch" forName="left_44_2" refType="w" fact="0.36"/>
        <dgm:constr type="h" for="ch" forName="left_44_2" refType="h" fact="0.154"/>
        <dgm:constr type="b" for="ch" forName="left_44_2" refType="h" fact="0.559"/>
        <dgm:constr type="ctrX" for="ch" forName="left_44_2" refType="w" fact="0.24"/>
        <dgm:constr type="w" for="ch" forName="left_44_3" refType="w" fact="0.36"/>
        <dgm:constr type="h" for="ch" forName="left_44_3" refType="h" fact="0.154"/>
        <dgm:constr type="b" for="ch" forName="left_44_3" refType="h" fact="0.393"/>
        <dgm:constr type="ctrX" for="ch" forName="left_44_3" refType="w" fact="0.24"/>
        <dgm:constr type="w" for="ch" forName="left_44_4" refType="w" fact="0.36"/>
        <dgm:constr type="h" for="ch" forName="left_44_4" refType="h" fact="0.154"/>
        <dgm:constr type="b" for="ch" forName="left_44_4" refType="h" fact="0.224"/>
        <dgm:constr type="ctrX" for="ch" forName="left_44_4" refType="w" fact="0.24"/>
      </dgm:constrLst>
      <dgm:ruleLst/>
      <dgm:layoutNode name="dummyMaxCanvas_ChildArea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fulcrum" styleLbl="alignAccFollowNode1">
        <dgm:alg type="sp"/>
        <dgm:shape xmlns:r="http://schemas.openxmlformats.org/officeDocument/2006/relationships" type="triangle" r:blip="">
          <dgm:adjLst/>
        </dgm:shape>
        <dgm:presOf/>
        <dgm:constrLst/>
        <dgm:ruleLst/>
      </dgm:layoutNode>
      <dgm:choose name="Name0">
        <dgm:if name="Name1" axis="ch ch" ptType="node node" st="1 1" cnt="1 0" func="cnt" op="equ" val="0">
          <dgm:choose name="Name2">
            <dgm:if name="Name3" axis="ch ch" ptType="node node" st="2 1" cnt="1 0" func="cnt" op="equ" val="0">
              <dgm:layoutNode name="balance_00" styleLbl="alignAccFollowNode1">
                <dgm:varLst>
                  <dgm:bulletEnabled val="1"/>
                </dgm:varLst>
                <dgm:alg type="sp"/>
                <dgm:shape xmlns:r="http://schemas.openxmlformats.org/officeDocument/2006/relationships" type="rect" r:blip="">
                  <dgm:adjLst/>
                </dgm:shape>
                <dgm:presOf/>
                <dgm:constrLst/>
                <dgm:ruleLst/>
              </dgm:layoutNode>
            </dgm:if>
            <dgm:else name="Name4">
              <dgm:choose name="Name5">
                <dgm:if name="Name6" axis="ch ch" ptType="node node" st="2 1" cnt="1 0" func="cnt" op="equ" val="1">
                  <dgm:layoutNode name="balance_01" styleLbl="alignAccFollowNode1">
                    <dgm:varLst>
                      <dgm:bulletEnabled val="1"/>
                    </dgm:varLst>
                    <dgm:alg type="sp"/>
                    <dgm:shape xmlns:r="http://schemas.openxmlformats.org/officeDocument/2006/relationships" rot="4" type="rect" r:blip="">
                      <dgm:adjLst/>
                    </dgm:shape>
                    <dgm:presOf/>
                    <dgm:constrLst/>
                    <dgm:ruleLst/>
                  </dgm:layoutNode>
                  <dgm:layoutNode name="right_01_1" styleLbl="node1">
                    <dgm:varLst>
                      <dgm:bulletEnabled val="1"/>
                    </dgm:varLst>
                    <dgm:alg type="tx"/>
                    <dgm:shape xmlns:r="http://schemas.openxmlformats.org/officeDocument/2006/relationships" rot="4" type="roundRect" r:blip="">
                      <dgm:adjLst/>
                    </dgm:shape>
                    <dgm:presOf axis="ch ch desOrSelf" ptType="node node node" st="2 1 1" cnt="1 1 0"/>
                    <dgm:constrLst>
                      <dgm:constr type="lMarg" refType="primFontSz" fact="0.3"/>
                      <dgm:constr type="rMarg" refType="primFontSz" fact="0.3"/>
                      <dgm:constr type="tMarg" refType="primFontSz" fact="0.3"/>
                      <dgm:constr type="bMarg" refType="primFontSz" fact="0.3"/>
                    </dgm:constrLst>
                    <dgm:ruleLst>
                      <dgm:rule type="primFontSz" val="5" fact="NaN" max="NaN"/>
                    </dgm:ruleLst>
                  </dgm:layoutNode>
                </dgm:if>
                <dgm:else name="Name7">
                  <dgm:choose name="Name8">
                    <dgm:if name="Name9" axis="ch ch" ptType="node node" st="2 1" cnt="1 0" func="cnt" op="equ" val="2">
                      <dgm:layoutNode name="balance_02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rot="4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right_02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4"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right_02_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4" type="roundRect" r:blip="">
                          <dgm:adjLst/>
                        </dgm:shape>
                        <dgm:presOf axis="ch ch desOrSelf" ptType="node node node" st="2 2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10">
                      <dgm:choose name="Name11">
                        <dgm:if name="Name12" axis="ch ch" ptType="node node" st="2 1" cnt="1 0" func="cnt" op="equ" val="3">
                          <dgm:layoutNode name="balance_03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03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03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03_3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3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13">
                          <dgm:choose name="Name14">
                            <dgm:if name="Name15" axis="ch ch" ptType="node node" st="2 1" cnt="1 0" func="cnt" op="gte" val="4">
                              <dgm:layoutNode name="balance_04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04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4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4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16"/>
                          </dgm:choose>
                        </dgm:else>
                      </dgm:choose>
                    </dgm:else>
                  </dgm:choose>
                </dgm:else>
              </dgm:choose>
            </dgm:else>
          </dgm:choose>
        </dgm:if>
        <dgm:else name="Name17">
          <dgm:choose name="Name18">
            <dgm:if name="Name19" axis="ch ch" ptType="node node" st="1 1" cnt="1 0" func="cnt" op="equ" val="1">
              <dgm:choose name="Name20">
                <dgm:if name="Name21" axis="ch ch" ptType="node node" st="2 1" cnt="1 0" func="cnt" op="equ" val="0">
                  <dgm:layoutNode name="balance_10" styleLbl="alignAccFollowNode1">
                    <dgm:varLst>
                      <dgm:bulletEnabled val="1"/>
                    </dgm:varLst>
                    <dgm:alg type="sp"/>
                    <dgm:shape xmlns:r="http://schemas.openxmlformats.org/officeDocument/2006/relationships" rot="-4" type="rect" r:blip="">
                      <dgm:adjLst/>
                    </dgm:shape>
                    <dgm:presOf/>
                    <dgm:constrLst/>
                    <dgm:ruleLst/>
                  </dgm:layoutNode>
                  <dgm:layoutNode name="left_10_1" styleLbl="node1">
                    <dgm:varLst>
                      <dgm:bulletEnabled val="1"/>
                    </dgm:varLst>
                    <dgm:alg type="tx"/>
                    <dgm:shape xmlns:r="http://schemas.openxmlformats.org/officeDocument/2006/relationships" rot="-4" type="roundRect" r:blip="">
                      <dgm:adjLst/>
                    </dgm:shape>
                    <dgm:presOf axis="ch ch desOrSelf" ptType="node node node" st="1 1 1" cnt="1 1 0"/>
                    <dgm:constrLst>
                      <dgm:constr type="lMarg" refType="primFontSz" fact="0.3"/>
                      <dgm:constr type="rMarg" refType="primFontSz" fact="0.3"/>
                      <dgm:constr type="tMarg" refType="primFontSz" fact="0.3"/>
                      <dgm:constr type="bMarg" refType="primFontSz" fact="0.3"/>
                    </dgm:constrLst>
                    <dgm:ruleLst>
                      <dgm:rule type="primFontSz" val="5" fact="NaN" max="NaN"/>
                    </dgm:ruleLst>
                  </dgm:layoutNode>
                </dgm:if>
                <dgm:else name="Name22">
                  <dgm:choose name="Name23">
                    <dgm:if name="Name24" axis="ch ch" ptType="node node" st="2 1" cnt="1 0" func="cnt" op="equ" val="1">
                      <dgm:layoutNode name="balance_11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11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right_11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25">
                      <dgm:choose name="Name26">
                        <dgm:if name="Name27" axis="ch ch" ptType="node node" st="2 1" cnt="1 0" func="cnt" op="equ" val="2">
                          <dgm:layoutNode name="balance_12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12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12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12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28">
                          <dgm:choose name="Name29">
                            <dgm:if name="Name30" axis="ch ch" ptType="node node" st="2 1" cnt="1 0" func="cnt" op="equ" val="3">
                              <dgm:layoutNode name="balance_13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13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13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13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13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31">
                              <dgm:choose name="Name32">
                                <dgm:if name="Name33" axis="ch ch" ptType="node node" st="2 1" cnt="1 0" func="cnt" op="gte" val="4">
                                  <dgm:layoutNode name="balance_14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4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34"/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else>
              </dgm:choose>
            </dgm:if>
            <dgm:else name="Name35">
              <dgm:choose name="Name36">
                <dgm:if name="Name37" axis="ch ch" ptType="node node" st="1 1" cnt="1 0" func="cnt" op="equ" val="2">
                  <dgm:choose name="Name38">
                    <dgm:if name="Name39" axis="ch ch" ptType="node node" st="2 1" cnt="1 0" func="cnt" op="equ" val="0">
                      <dgm:layoutNode name="balance_20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rot="-4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20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-4"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left_20_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-4" type="roundRect" r:blip="">
                          <dgm:adjLst/>
                        </dgm:shape>
                        <dgm:presOf axis="ch ch desOrSelf" ptType="node node node" st="1 2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40">
                      <dgm:choose name="Name41">
                        <dgm:if name="Name42" axis="ch ch" ptType="node node" st="2 1" cnt="1 0" func="cnt" op="equ" val="1">
                          <dgm:layoutNode name="balance_21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-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21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21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21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43">
                          <dgm:choose name="Name44">
                            <dgm:if name="Name45" axis="ch ch" ptType="node node" st="2 1" cnt="1 0" func="cnt" op="equ" val="2">
                              <dgm:layoutNode name="balance_22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22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22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22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22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46">
                              <dgm:choose name="Name47">
                                <dgm:if name="Name48" axis="ch ch" ptType="node node" st="2 1" cnt="1 0" func="cnt" op="equ" val="3">
                                  <dgm:layoutNode name="balance_23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23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49">
                                  <dgm:choose name="Name50">
                                    <dgm:if name="Name51" axis="ch ch" ptType="node node" st="2 1" cnt="1 0" func="cnt" op="gte" val="4">
                                      <dgm:layoutNode name="balance_24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rot="4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4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52"/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if>
                <dgm:else name="Name53">
                  <dgm:choose name="Name54">
                    <dgm:if name="Name55" axis="ch ch" ptType="node node" st="1 1" cnt="1 0" func="cnt" op="equ" val="3">
                      <dgm:choose name="Name56">
                        <dgm:if name="Name57" axis="ch ch" ptType="node node" st="2 1" cnt="1 0" func="cnt" op="equ" val="0">
                          <dgm:layoutNode name="balance_30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-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30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30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30_3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3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58">
                          <dgm:choose name="Name59">
                            <dgm:if name="Name60" axis="ch ch" ptType="node node" st="2 1" cnt="1 0" func="cnt" op="equ" val="1">
                              <dgm:layoutNode name="balance_31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-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31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31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31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31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61">
                              <dgm:choose name="Name62">
                                <dgm:if name="Name63" axis="ch ch" ptType="node node" st="2 1" cnt="1 0" func="cnt" op="equ" val="2">
                                  <dgm:layoutNode name="balance_32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-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32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64">
                                  <dgm:choose name="Name65">
                                    <dgm:if name="Name66" axis="ch ch" ptType="node node" st="2 1" cnt="1 0" func="cnt" op="equ" val="3">
                                      <dgm:layoutNode name="balance_33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67">
                                      <dgm:choose name="Name68">
                                        <dgm:if name="Name69" axis="ch ch" ptType="node node" st="2 1" cnt="1 0" func="cnt" op="gte" val="4">
                                          <dgm:layoutNode name="balance_34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xmlns:r="http://schemas.openxmlformats.org/officeDocument/2006/relationships" rot="4" type="rect" r:blip="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righ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4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</dgm:if>
                                        <dgm:else name="Name70"/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if>
                    <dgm:else name="Name71">
                      <dgm:choose name="Name72">
                        <dgm:if name="Name73" axis="ch ch" ptType="node node" st="1 1" cnt="1 0" func="cnt" op="gte" val="4">
                          <dgm:choose name="Name74">
                            <dgm:if name="Name75" axis="ch ch" ptType="node node" st="2 1" cnt="1 0" func="cnt" op="equ" val="0">
                              <dgm:layoutNode name="balance_40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-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40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4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4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76">
                              <dgm:choose name="Name77">
                                <dgm:if name="Name78" axis="ch ch" ptType="node node" st="2 1" cnt="1 0" func="cnt" op="equ" val="1">
                                  <dgm:layoutNode name="balance_41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-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4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79">
                                  <dgm:choose name="Name80">
                                    <dgm:if name="Name81" axis="ch ch" ptType="node node" st="2 1" cnt="1 0" func="cnt" op="equ" val="2">
                                      <dgm:layoutNode name="balance_42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rot="-4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lef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4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82">
                                      <dgm:choose name="Name83">
                                        <dgm:if name="Name84" axis="ch ch" ptType="node node" st="2 1" cnt="1 0" func="cnt" op="equ" val="3">
                                          <dgm:layoutNode name="balance_43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xmlns:r="http://schemas.openxmlformats.org/officeDocument/2006/relationships" rot="-4" type="rect" r:blip="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lef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4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</dgm:if>
                                        <dgm:else name="Name85">
                                          <dgm:choose name="Name86">
                                            <dgm:if name="Name87" axis="ch ch" ptType="node node" st="2 1" cnt="1 0" func="cnt" op="gte" val="4">
                                              <dgm:layoutNode name="balance_44" styleLbl="alignAccFollowNode1">
                                                <dgm:varLst>
                                                  <dgm:bulletEnabled val="1"/>
                                                </dgm:varLst>
                                                <dgm:alg type="sp"/>
                                                <dgm:shape xmlns:r="http://schemas.openxmlformats.org/officeDocument/2006/relationships" type="rect" r:blip="">
                                                  <dgm:adjLst/>
                                                </dgm:shape>
                                                <dgm:presOf/>
                                                <dgm:constrLst/>
                                                <dgm:ruleLst/>
                                              </dgm:layoutNode>
                                              <dgm:layoutNode name="righ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1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2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3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4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1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2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3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4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</dgm:if>
                                            <dgm:else name="Name88"/>
                                          </dgm:choose>
                                        </dgm:else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if>
                        <dgm:else name="Name89"/>
                      </dgm:choose>
                    </dgm:else>
                  </dgm:choose>
                </dgm:else>
              </dgm:choose>
            </dgm:else>
          </dgm:choose>
        </dgm:else>
      </dgm:choose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balance1">
  <dgm:title val=""/>
  <dgm:desc val=""/>
  <dgm:catLst>
    <dgm:cat type="relationship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25" srcId="2" destId="23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2"/>
        <dgm:pt modelId="21"/>
        <dgm:pt modelId="22"/>
        <dgm:pt modelId="23"/>
      </dgm:ptLst>
      <dgm:cxnLst>
        <dgm:cxn modelId="4" srcId="0" destId="1" srcOrd="0" destOrd="0"/>
        <dgm:cxn modelId="5" srcId="0" destId="2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25" srcId="2" destId="21" srcOrd="0" destOrd="0"/>
        <dgm:cxn modelId="26" srcId="2" destId="22" srcOrd="0" destOrd="0"/>
        <dgm:cxn modelId="27" srcId="2" destId="23" srcOrd="0" destOrd="0"/>
      </dgm:cxnLst>
      <dgm:bg/>
      <dgm:whole/>
    </dgm:dataModel>
  </dgm:clrData>
  <dgm:layoutNode name="outerComposite">
    <dgm:varLst>
      <dgm:chMax val="2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>
      <dgm:constr type="h" for="ch" forName="parentComposite" refType="h" refFor="ch" refForName="dummyMaxCanvas" op="equ" fact="0.2"/>
      <dgm:constr type="t" for="ch" forName="parentComposite"/>
      <dgm:constr type="h" for="ch" forName="childrenComposite" refType="h" refFor="ch" refForName="dummyMaxCanvas" op="equ" fact="0.8"/>
      <dgm:constr type="t" for="ch" forName="childrenComposite" refType="h" refFor="ch" refForName="dummyMaxCanvas" fact="0.2"/>
    </dgm:constrLst>
    <dgm:ruleLst/>
    <dgm:layoutNode name="dummyMaxCanvas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arentComposite">
      <dgm:alg type="composite"/>
      <dgm:shape xmlns:r="http://schemas.openxmlformats.org/officeDocument/2006/relationships" r:blip="">
        <dgm:adjLst/>
      </dgm:shape>
      <dgm:presOf/>
      <dgm:constrLst>
        <dgm:constr type="w" for="ch" forName="parent1" refType="w" fact="0.36"/>
        <dgm:constr type="ctrX" for="ch" forName="parent1" refType="w" fact="0.24"/>
        <dgm:constr type="w" for="ch" forName="parent2" refType="w" fact="0.36"/>
        <dgm:constr type="ctrX" for="ch" forName="parent2" refType="w" fact="0.76"/>
        <dgm:constr type="primFontSz" for="ch" ptType="node" op="equ"/>
      </dgm:constrLst>
      <dgm:ruleLst/>
      <dgm:layoutNode name="parent1" styleLbl="alignAccFollowNode1">
        <dgm:varLst>
          <dgm:chMax val="4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ch" ptType="node" cnt="1"/>
        <dgm:constrLst>
          <dgm:constr type="primFontSz" val="65"/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arent2" styleLbl="alignAccFollowNode1">
        <dgm:varLst>
          <dgm:chMax val="4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ch" ptType="node" st="2" cnt="1"/>
        <dgm:constrLst>
          <dgm:constr type="primFontSz" val="65"/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</dgm:layoutNode>
    <dgm:layoutNode name="childrenComposite">
      <dgm:alg type="composite"/>
      <dgm:shape xmlns:r="http://schemas.openxmlformats.org/officeDocument/2006/relationships" r:blip="">
        <dgm:adjLst/>
      </dgm:shape>
      <dgm:presOf/>
      <dgm:constrLst>
        <dgm:constr type="primFontSz" for="ch" ptType="node" op="equ" val="65"/>
        <dgm:constr type="w" for="ch" forName="fulcrum" refType="w" fact="0.15"/>
        <dgm:constr type="h" for="ch" forName="fulcrum" refType="w" refFor="ch" refForName="fulcrum"/>
        <dgm:constr type="b" for="ch" forName="fulcrum" refType="h"/>
        <dgm:constr type="ctrX" for="ch" forName="fulcrum" refType="w" fact="0.5"/>
        <dgm:constr type="w" for="ch" forName="balance_00" refType="w" fact="0.9"/>
        <dgm:constr type="h" for="ch" forName="balance_00" refType="h" fact="0.076"/>
        <dgm:constr type="b" for="ch" forName="balance_00" refType="h" fact="0.81"/>
        <dgm:constr type="ctrX" for="ch" forName="balance_00" refType="w" fact="0.5"/>
        <dgm:constr type="w" for="ch" forName="balance_01" refType="w"/>
        <dgm:constr type="h" for="ch" forName="balance_01" refType="h" fact="0.157"/>
        <dgm:constr type="b" for="ch" forName="balance_01" refType="h" fact="0.85"/>
        <dgm:constr type="ctrX" for="ch" forName="balance_01" refType="w" fact="0.5"/>
        <dgm:constr type="w" for="ch" forName="balance_02" refType="w"/>
        <dgm:constr type="h" for="ch" forName="balance_02" refType="h" fact="0.157"/>
        <dgm:constr type="b" for="ch" forName="balance_02" refType="h" fact="0.85"/>
        <dgm:constr type="ctrX" for="ch" forName="balance_02" refType="w" fact="0.5"/>
        <dgm:constr type="w" for="ch" forName="balance_03" refType="w"/>
        <dgm:constr type="h" for="ch" forName="balance_03" refType="h" fact="0.157"/>
        <dgm:constr type="b" for="ch" forName="balance_03" refType="h" fact="0.85"/>
        <dgm:constr type="ctrX" for="ch" forName="balance_03" refType="w" fact="0.5"/>
        <dgm:constr type="w" for="ch" forName="balance_04" refType="w"/>
        <dgm:constr type="h" for="ch" forName="balance_04" refType="h" fact="0.157"/>
        <dgm:constr type="b" for="ch" forName="balance_04" refType="h" fact="0.85"/>
        <dgm:constr type="ctrX" for="ch" forName="balance_04" refType="w" fact="0.5"/>
        <dgm:constr type="w" for="ch" forName="balance_10" refType="w"/>
        <dgm:constr type="h" for="ch" forName="balance_10" refType="h" fact="0.157"/>
        <dgm:constr type="b" for="ch" forName="balance_10" refType="h" fact="0.85"/>
        <dgm:constr type="ctrX" for="ch" forName="balance_10" refType="w" fact="0.5"/>
        <dgm:constr type="w" for="ch" forName="balance_11" refType="w" fact="0.9"/>
        <dgm:constr type="h" for="ch" forName="balance_11" refType="h" fact="0.076"/>
        <dgm:constr type="b" for="ch" forName="balance_11" refType="h" fact="0.81"/>
        <dgm:constr type="ctrX" for="ch" forName="balance_11" refType="w" fact="0.5"/>
        <dgm:constr type="w" for="ch" forName="balance_12" refType="w"/>
        <dgm:constr type="h" for="ch" forName="balance_12" refType="h" fact="0.157"/>
        <dgm:constr type="b" for="ch" forName="balance_12" refType="h" fact="0.85"/>
        <dgm:constr type="ctrX" for="ch" forName="balance_12" refType="w" fact="0.5"/>
        <dgm:constr type="w" for="ch" forName="balance_13" refType="w"/>
        <dgm:constr type="h" for="ch" forName="balance_13" refType="h" fact="0.157"/>
        <dgm:constr type="b" for="ch" forName="balance_13" refType="h" fact="0.85"/>
        <dgm:constr type="ctrX" for="ch" forName="balance_13" refType="w" fact="0.5"/>
        <dgm:constr type="w" for="ch" forName="balance_14" refType="w"/>
        <dgm:constr type="h" for="ch" forName="balance_14" refType="h" fact="0.157"/>
        <dgm:constr type="b" for="ch" forName="balance_14" refType="h" fact="0.85"/>
        <dgm:constr type="ctrX" for="ch" forName="balance_14" refType="w" fact="0.5"/>
        <dgm:constr type="w" for="ch" forName="balance_20" refType="w"/>
        <dgm:constr type="h" for="ch" forName="balance_20" refType="h" fact="0.157"/>
        <dgm:constr type="b" for="ch" forName="balance_20" refType="h" fact="0.85"/>
        <dgm:constr type="ctrX" for="ch" forName="balance_20" refType="w" fact="0.5"/>
        <dgm:constr type="w" for="ch" forName="balance_21" refType="w"/>
        <dgm:constr type="h" for="ch" forName="balance_21" refType="h" fact="0.157"/>
        <dgm:constr type="b" for="ch" forName="balance_21" refType="h" fact="0.85"/>
        <dgm:constr type="ctrX" for="ch" forName="balance_21" refType="w" fact="0.5"/>
        <dgm:constr type="w" for="ch" forName="balance_22" refType="w" fact="0.9"/>
        <dgm:constr type="h" for="ch" forName="balance_22" refType="h" fact="0.076"/>
        <dgm:constr type="b" for="ch" forName="balance_22" refType="h" fact="0.81"/>
        <dgm:constr type="ctrX" for="ch" forName="balance_22" refType="w" fact="0.5"/>
        <dgm:constr type="w" for="ch" forName="balance_23" refType="w"/>
        <dgm:constr type="h" for="ch" forName="balance_23" refType="h" fact="0.157"/>
        <dgm:constr type="b" for="ch" forName="balance_23" refType="h" fact="0.85"/>
        <dgm:constr type="ctrX" for="ch" forName="balance_23" refType="w" fact="0.5"/>
        <dgm:constr type="w" for="ch" forName="balance_24" refType="w"/>
        <dgm:constr type="h" for="ch" forName="balance_24" refType="h" fact="0.157"/>
        <dgm:constr type="b" for="ch" forName="balance_24" refType="h" fact="0.85"/>
        <dgm:constr type="ctrX" for="ch" forName="balance_24" refType="w" fact="0.5"/>
        <dgm:constr type="w" for="ch" forName="balance_30" refType="w"/>
        <dgm:constr type="h" for="ch" forName="balance_30" refType="h" fact="0.157"/>
        <dgm:constr type="b" for="ch" forName="balance_30" refType="h" fact="0.85"/>
        <dgm:constr type="ctrX" for="ch" forName="balance_30" refType="w" fact="0.5"/>
        <dgm:constr type="w" for="ch" forName="balance_31" refType="w"/>
        <dgm:constr type="h" for="ch" forName="balance_31" refType="h" fact="0.157"/>
        <dgm:constr type="b" for="ch" forName="balance_31" refType="h" fact="0.85"/>
        <dgm:constr type="ctrX" for="ch" forName="balance_31" refType="w" fact="0.5"/>
        <dgm:constr type="w" for="ch" forName="balance_32" refType="w"/>
        <dgm:constr type="h" for="ch" forName="balance_32" refType="h" fact="0.157"/>
        <dgm:constr type="b" for="ch" forName="balance_32" refType="h" fact="0.85"/>
        <dgm:constr type="ctrX" for="ch" forName="balance_32" refType="w" fact="0.5"/>
        <dgm:constr type="w" for="ch" forName="balance_33" refType="w" fact="0.9"/>
        <dgm:constr type="h" for="ch" forName="balance_33" refType="h" fact="0.076"/>
        <dgm:constr type="b" for="ch" forName="balance_33" refType="h" fact="0.81"/>
        <dgm:constr type="ctrX" for="ch" forName="balance_33" refType="w" fact="0.5"/>
        <dgm:constr type="w" for="ch" forName="balance_34" refType="w"/>
        <dgm:constr type="h" for="ch" forName="balance_34" refType="h" fact="0.157"/>
        <dgm:constr type="b" for="ch" forName="balance_34" refType="h" fact="0.85"/>
        <dgm:constr type="ctrX" for="ch" forName="balance_34" refType="w" fact="0.5"/>
        <dgm:constr type="w" for="ch" forName="balance_40" refType="w"/>
        <dgm:constr type="h" for="ch" forName="balance_40" refType="h" fact="0.157"/>
        <dgm:constr type="b" for="ch" forName="balance_40" refType="h" fact="0.85"/>
        <dgm:constr type="ctrX" for="ch" forName="balance_40" refType="w" fact="0.5"/>
        <dgm:constr type="w" for="ch" forName="balance_41" refType="w"/>
        <dgm:constr type="h" for="ch" forName="balance_41" refType="h" fact="0.157"/>
        <dgm:constr type="b" for="ch" forName="balance_41" refType="h" fact="0.85"/>
        <dgm:constr type="ctrX" for="ch" forName="balance_41" refType="w" fact="0.5"/>
        <dgm:constr type="w" for="ch" forName="balance_42" refType="w"/>
        <dgm:constr type="h" for="ch" forName="balance_42" refType="h" fact="0.157"/>
        <dgm:constr type="b" for="ch" forName="balance_42" refType="h" fact="0.85"/>
        <dgm:constr type="ctrX" for="ch" forName="balance_42" refType="w" fact="0.5"/>
        <dgm:constr type="w" for="ch" forName="balance_43" refType="w"/>
        <dgm:constr type="h" for="ch" forName="balance_43" refType="h" fact="0.157"/>
        <dgm:constr type="b" for="ch" forName="balance_43" refType="h" fact="0.85"/>
        <dgm:constr type="ctrX" for="ch" forName="balance_43" refType="w" fact="0.5"/>
        <dgm:constr type="w" for="ch" forName="balance_44" refType="w" fact="0.9"/>
        <dgm:constr type="h" for="ch" forName="balance_44" refType="h" fact="0.076"/>
        <dgm:constr type="b" for="ch" forName="balance_44" refType="h" fact="0.81"/>
        <dgm:constr type="ctrX" for="ch" forName="balance_44" refType="w" fact="0.5"/>
        <dgm:constr type="w" for="ch" forName="right_01_1" refType="w" fact="0.4"/>
        <dgm:constr type="h" for="ch" forName="right_01_1" refType="h" fact="0.7"/>
        <dgm:constr type="b" for="ch" forName="right_01_1" refType="h" fact="0.76"/>
        <dgm:constr type="ctrX" for="ch" forName="right_01_1" refType="w" fact="0.78"/>
        <dgm:constr type="w" for="ch" forName="left_10_1" refType="w" fact="0.4"/>
        <dgm:constr type="h" for="ch" forName="left_10_1" refType="h" fact="0.7"/>
        <dgm:constr type="b" for="ch" forName="left_10_1" refType="h" fact="0.76"/>
        <dgm:constr type="ctrX" for="ch" forName="left_10_1" refType="w" fact="0.22"/>
        <dgm:constr type="w" for="ch" forName="right_11_1" refType="w" fact="0.36"/>
        <dgm:constr type="h" for="ch" forName="right_11_1" refType="h" fact="0.67"/>
        <dgm:constr type="b" for="ch" forName="right_11_1" refType="h" fact="0.725"/>
        <dgm:constr type="ctrX" for="ch" forName="right_11_1" refType="w" fact="0.76"/>
        <dgm:constr type="w" for="ch" forName="left_11_1" refType="w" fact="0.36"/>
        <dgm:constr type="h" for="ch" forName="left_11_1" refType="h" fact="0.67"/>
        <dgm:constr type="b" for="ch" forName="left_11_1" refType="h" fact="0.725"/>
        <dgm:constr type="ctrX" for="ch" forName="left_11_1" refType="w" fact="0.24"/>
        <dgm:constr type="w" for="ch" forName="right_02_1" refType="w" fact="0.388"/>
        <dgm:constr type="h" for="ch" forName="right_02_1" refType="h" fact="0.36"/>
        <dgm:constr type="b" for="ch" forName="right_02_1" refType="h" fact="0.76"/>
        <dgm:constr type="ctrX" for="ch" forName="right_02_1" refType="w" fact="0.77"/>
        <dgm:constr type="w" for="ch" forName="right_02_2" refType="w" fact="0.388"/>
        <dgm:constr type="h" for="ch" forName="right_02_2" refType="h" fact="0.36"/>
        <dgm:constr type="b" for="ch" forName="right_02_2" refType="h" fact="0.42"/>
        <dgm:constr type="ctrX" for="ch" forName="right_02_2" refType="w" fact="0.79"/>
        <dgm:constr type="w" for="ch" forName="left_20_1" refType="w" fact="0.388"/>
        <dgm:constr type="h" for="ch" forName="left_20_1" refType="h" fact="0.36"/>
        <dgm:constr type="b" for="ch" forName="left_20_1" refType="h" fact="0.76"/>
        <dgm:constr type="ctrX" for="ch" forName="left_20_1" refType="w" fact="0.23"/>
        <dgm:constr type="w" for="ch" forName="left_20_2" refType="w" fact="0.388"/>
        <dgm:constr type="h" for="ch" forName="left_20_2" refType="h" fact="0.36"/>
        <dgm:constr type="b" for="ch" forName="left_20_2" refType="h" fact="0.42"/>
        <dgm:constr type="ctrX" for="ch" forName="left_20_2" refType="w" fact="0.21"/>
        <dgm:constr type="w" for="ch" forName="right_12_1" refType="w" fact="0.388"/>
        <dgm:constr type="h" for="ch" forName="right_12_1" refType="h" fact="0.36"/>
        <dgm:constr type="b" for="ch" forName="right_12_1" refType="h" fact="0.76"/>
        <dgm:constr type="ctrX" for="ch" forName="right_12_1" refType="w" fact="0.77"/>
        <dgm:constr type="w" for="ch" forName="right_12_2" refType="w" fact="0.388"/>
        <dgm:constr type="h" for="ch" forName="right_12_2" refType="h" fact="0.36"/>
        <dgm:constr type="b" for="ch" forName="right_12_2" refType="h" fact="0.42"/>
        <dgm:constr type="ctrX" for="ch" forName="right_12_2" refType="w" fact="0.79"/>
        <dgm:constr type="w" for="ch" forName="left_12_1" refType="w" fact="0.388"/>
        <dgm:constr type="h" for="ch" forName="left_12_1" refType="h" fact="0.36"/>
        <dgm:constr type="b" for="ch" forName="left_12_1" refType="h" fact="0.715"/>
        <dgm:constr type="ctrX" for="ch" forName="left_12_1" refType="w" fact="0.255"/>
        <dgm:constr type="w" for="ch" forName="right_22_1" refType="w" fact="0.36"/>
        <dgm:constr type="h" for="ch" forName="right_22_1" refType="h" fact="0.32"/>
        <dgm:constr type="b" for="ch" forName="right_22_1" refType="h" fact="0.725"/>
        <dgm:constr type="ctrX" for="ch" forName="right_22_1" refType="w" fact="0.76"/>
        <dgm:constr type="w" for="ch" forName="right_22_2" refType="w" fact="0.36"/>
        <dgm:constr type="h" for="ch" forName="right_22_2" refType="h" fact="0.32"/>
        <dgm:constr type="b" for="ch" forName="right_22_2" refType="h" fact="0.39"/>
        <dgm:constr type="ctrX" for="ch" forName="right_22_2" refType="w" fact="0.76"/>
        <dgm:constr type="w" for="ch" forName="left_22_1" refType="w" fact="0.36"/>
        <dgm:constr type="h" for="ch" forName="left_22_1" refType="h" fact="0.32"/>
        <dgm:constr type="b" for="ch" forName="left_22_1" refType="h" fact="0.725"/>
        <dgm:constr type="ctrX" for="ch" forName="left_22_1" refType="w" fact="0.24"/>
        <dgm:constr type="w" for="ch" forName="left_22_2" refType="w" fact="0.36"/>
        <dgm:constr type="h" for="ch" forName="left_22_2" refType="h" fact="0.32"/>
        <dgm:constr type="b" for="ch" forName="left_22_2" refType="h" fact="0.39"/>
        <dgm:constr type="ctrX" for="ch" forName="left_22_2" refType="w" fact="0.24"/>
        <dgm:constr type="w" for="ch" forName="left_21_1" refType="w" fact="0.388"/>
        <dgm:constr type="h" for="ch" forName="left_21_1" refType="h" fact="0.36"/>
        <dgm:constr type="b" for="ch" forName="left_21_1" refType="h" fact="0.76"/>
        <dgm:constr type="ctrX" for="ch" forName="left_21_1" refType="w" fact="0.23"/>
        <dgm:constr type="w" for="ch" forName="left_21_2" refType="w" fact="0.388"/>
        <dgm:constr type="h" for="ch" forName="left_21_2" refType="h" fact="0.36"/>
        <dgm:constr type="b" for="ch" forName="left_21_2" refType="h" fact="0.42"/>
        <dgm:constr type="ctrX" for="ch" forName="left_21_2" refType="w" fact="0.21"/>
        <dgm:constr type="w" for="ch" forName="right_21_1" refType="w" fact="0.388"/>
        <dgm:constr type="h" for="ch" forName="right_21_1" refType="h" fact="0.36"/>
        <dgm:constr type="b" for="ch" forName="right_21_1" refType="h" fact="0.715"/>
        <dgm:constr type="ctrX" for="ch" forName="right_21_1" refType="w" fact="0.745"/>
        <dgm:constr type="w" for="ch" forName="right_03_1" refType="w" fact="0.37"/>
        <dgm:constr type="h" for="ch" forName="right_03_1" refType="h" fact="0.24"/>
        <dgm:constr type="b" for="ch" forName="right_03_1" refType="h" fact="0.76"/>
        <dgm:constr type="ctrX" for="ch" forName="right_03_1" refType="w" fact="0.77"/>
        <dgm:constr type="w" for="ch" forName="right_03_2" refType="w" fact="0.37"/>
        <dgm:constr type="h" for="ch" forName="right_03_2" refType="h" fact="0.24"/>
        <dgm:constr type="b" for="ch" forName="right_03_2" refType="h" fact="0.535"/>
        <dgm:constr type="ctrX" for="ch" forName="right_03_2" refType="w" fact="0.783"/>
        <dgm:constr type="w" for="ch" forName="right_03_3" refType="w" fact="0.37"/>
        <dgm:constr type="h" for="ch" forName="right_03_3" refType="h" fact="0.24"/>
        <dgm:constr type="b" for="ch" forName="right_03_3" refType="h" fact="0.315"/>
        <dgm:constr type="ctrX" for="ch" forName="right_03_3" refType="w" fact="0.796"/>
        <dgm:constr type="w" for="ch" forName="left_30_1" refType="w" fact="0.37"/>
        <dgm:constr type="h" for="ch" forName="left_30_1" refType="h" fact="0.24"/>
        <dgm:constr type="b" for="ch" forName="left_30_1" refType="h" fact="0.76"/>
        <dgm:constr type="ctrX" for="ch" forName="left_30_1" refType="w" fact="0.23"/>
        <dgm:constr type="w" for="ch" forName="left_30_2" refType="w" fact="0.37"/>
        <dgm:constr type="h" for="ch" forName="left_30_2" refType="h" fact="0.24"/>
        <dgm:constr type="b" for="ch" forName="left_30_2" refType="h" fact="0.535"/>
        <dgm:constr type="ctrX" for="ch" forName="left_30_2" refType="w" fact="0.217"/>
        <dgm:constr type="w" for="ch" forName="left_30_3" refType="w" fact="0.37"/>
        <dgm:constr type="h" for="ch" forName="left_30_3" refType="h" fact="0.24"/>
        <dgm:constr type="b" for="ch" forName="left_30_3" refType="h" fact="0.315"/>
        <dgm:constr type="ctrX" for="ch" forName="left_30_3" refType="w" fact="0.204"/>
        <dgm:constr type="w" for="ch" forName="right_13_1" refType="w" fact="0.37"/>
        <dgm:constr type="h" for="ch" forName="right_13_1" refType="h" fact="0.24"/>
        <dgm:constr type="b" for="ch" forName="right_13_1" refType="h" fact="0.76"/>
        <dgm:constr type="ctrX" for="ch" forName="right_13_1" refType="w" fact="0.77"/>
        <dgm:constr type="w" for="ch" forName="right_13_2" refType="w" fact="0.37"/>
        <dgm:constr type="h" for="ch" forName="right_13_2" refType="h" fact="0.24"/>
        <dgm:constr type="b" for="ch" forName="right_13_2" refType="h" fact="0.535"/>
        <dgm:constr type="ctrX" for="ch" forName="right_13_2" refType="w" fact="0.783"/>
        <dgm:constr type="w" for="ch" forName="right_13_3" refType="w" fact="0.37"/>
        <dgm:constr type="h" for="ch" forName="right_13_3" refType="h" fact="0.24"/>
        <dgm:constr type="b" for="ch" forName="right_13_3" refType="h" fact="0.315"/>
        <dgm:constr type="ctrX" for="ch" forName="right_13_3" refType="w" fact="0.796"/>
        <dgm:constr type="w" for="ch" forName="left_13_1" refType="w" fact="0.37"/>
        <dgm:constr type="h" for="ch" forName="left_13_1" refType="h" fact="0.24"/>
        <dgm:constr type="b" for="ch" forName="left_13_1" refType="h" fact="0.715"/>
        <dgm:constr type="ctrX" for="ch" forName="left_13_1" refType="w" fact="0.255"/>
        <dgm:constr type="w" for="ch" forName="left_31_1" refType="w" fact="0.37"/>
        <dgm:constr type="h" for="ch" forName="left_31_1" refType="h" fact="0.24"/>
        <dgm:constr type="b" for="ch" forName="left_31_1" refType="h" fact="0.76"/>
        <dgm:constr type="ctrX" for="ch" forName="left_31_1" refType="w" fact="0.23"/>
        <dgm:constr type="w" for="ch" forName="left_31_2" refType="w" fact="0.37"/>
        <dgm:constr type="h" for="ch" forName="left_31_2" refType="h" fact="0.24"/>
        <dgm:constr type="b" for="ch" forName="left_31_2" refType="h" fact="0.535"/>
        <dgm:constr type="ctrX" for="ch" forName="left_31_2" refType="w" fact="0.217"/>
        <dgm:constr type="w" for="ch" forName="left_31_3" refType="w" fact="0.37"/>
        <dgm:constr type="h" for="ch" forName="left_31_3" refType="h" fact="0.24"/>
        <dgm:constr type="b" for="ch" forName="left_31_3" refType="h" fact="0.315"/>
        <dgm:constr type="ctrX" for="ch" forName="left_31_3" refType="w" fact="0.204"/>
        <dgm:constr type="w" for="ch" forName="right_31_1" refType="w" fact="0.37"/>
        <dgm:constr type="h" for="ch" forName="right_31_1" refType="h" fact="0.24"/>
        <dgm:constr type="b" for="ch" forName="right_31_1" refType="h" fact="0.715"/>
        <dgm:constr type="ctrX" for="ch" forName="right_31_1" refType="w" fact="0.745"/>
        <dgm:constr type="w" for="ch" forName="right_23_1" refType="w" fact="0.37"/>
        <dgm:constr type="h" for="ch" forName="right_23_1" refType="h" fact="0.24"/>
        <dgm:constr type="b" for="ch" forName="right_23_1" refType="h" fact="0.76"/>
        <dgm:constr type="ctrX" for="ch" forName="right_23_1" refType="w" fact="0.77"/>
        <dgm:constr type="w" for="ch" forName="right_23_2" refType="w" fact="0.37"/>
        <dgm:constr type="h" for="ch" forName="right_23_2" refType="h" fact="0.24"/>
        <dgm:constr type="b" for="ch" forName="right_23_2" refType="h" fact="0.535"/>
        <dgm:constr type="ctrX" for="ch" forName="right_23_2" refType="w" fact="0.783"/>
        <dgm:constr type="w" for="ch" forName="right_23_3" refType="w" fact="0.37"/>
        <dgm:constr type="h" for="ch" forName="right_23_3" refType="h" fact="0.24"/>
        <dgm:constr type="b" for="ch" forName="right_23_3" refType="h" fact="0.315"/>
        <dgm:constr type="ctrX" for="ch" forName="right_23_3" refType="w" fact="0.796"/>
        <dgm:constr type="w" for="ch" forName="left_23_1" refType="w" fact="0.37"/>
        <dgm:constr type="h" for="ch" forName="left_23_1" refType="h" fact="0.24"/>
        <dgm:constr type="b" for="ch" forName="left_23_1" refType="h" fact="0.715"/>
        <dgm:constr type="ctrX" for="ch" forName="left_23_1" refType="w" fact="0.255"/>
        <dgm:constr type="w" for="ch" forName="left_23_2" refType="w" fact="0.37"/>
        <dgm:constr type="h" for="ch" forName="left_23_2" refType="h" fact="0.24"/>
        <dgm:constr type="b" for="ch" forName="left_23_2" refType="h" fact="0.49"/>
        <dgm:constr type="ctrX" for="ch" forName="left_23_2" refType="w" fact="0.268"/>
        <dgm:constr type="w" for="ch" forName="left_32_1" refType="w" fact="0.37"/>
        <dgm:constr type="h" for="ch" forName="left_32_1" refType="h" fact="0.24"/>
        <dgm:constr type="b" for="ch" forName="left_32_1" refType="h" fact="0.76"/>
        <dgm:constr type="ctrX" for="ch" forName="left_32_1" refType="w" fact="0.23"/>
        <dgm:constr type="w" for="ch" forName="left_32_2" refType="w" fact="0.37"/>
        <dgm:constr type="h" for="ch" forName="left_32_2" refType="h" fact="0.24"/>
        <dgm:constr type="b" for="ch" forName="left_32_2" refType="h" fact="0.535"/>
        <dgm:constr type="ctrX" for="ch" forName="left_32_2" refType="w" fact="0.217"/>
        <dgm:constr type="w" for="ch" forName="left_32_3" refType="w" fact="0.37"/>
        <dgm:constr type="h" for="ch" forName="left_32_3" refType="h" fact="0.24"/>
        <dgm:constr type="b" for="ch" forName="left_32_3" refType="h" fact="0.315"/>
        <dgm:constr type="ctrX" for="ch" forName="left_32_3" refType="w" fact="0.204"/>
        <dgm:constr type="w" for="ch" forName="right_32_1" refType="w" fact="0.37"/>
        <dgm:constr type="h" for="ch" forName="right_32_1" refType="h" fact="0.24"/>
        <dgm:constr type="b" for="ch" forName="right_32_1" refType="h" fact="0.715"/>
        <dgm:constr type="ctrX" for="ch" forName="right_32_1" refType="w" fact="0.745"/>
        <dgm:constr type="w" for="ch" forName="right_32_2" refType="w" fact="0.37"/>
        <dgm:constr type="h" for="ch" forName="right_32_2" refType="h" fact="0.24"/>
        <dgm:constr type="b" for="ch" forName="right_32_2" refType="h" fact="0.49"/>
        <dgm:constr type="ctrX" for="ch" forName="right_32_2" refType="w" fact="0.732"/>
        <dgm:constr type="w" for="ch" forName="right_33_1" refType="w" fact="0.36"/>
        <dgm:constr type="h" for="ch" forName="right_33_1" refType="h" fact="0.21"/>
        <dgm:constr type="b" for="ch" forName="right_33_1" refType="h" fact="0.725"/>
        <dgm:constr type="ctrX" for="ch" forName="right_33_1" refType="w" fact="0.76"/>
        <dgm:constr type="w" for="ch" forName="right_33_2" refType="w" fact="0.36"/>
        <dgm:constr type="h" for="ch" forName="right_33_2" refType="h" fact="0.21"/>
        <dgm:constr type="b" for="ch" forName="right_33_2" refType="h" fact="0.5"/>
        <dgm:constr type="ctrX" for="ch" forName="right_33_2" refType="w" fact="0.76"/>
        <dgm:constr type="w" for="ch" forName="right_33_3" refType="w" fact="0.36"/>
        <dgm:constr type="h" for="ch" forName="right_33_3" refType="h" fact="0.21"/>
        <dgm:constr type="b" for="ch" forName="right_33_3" refType="h" fact="0.275"/>
        <dgm:constr type="ctrX" for="ch" forName="right_33_3" refType="w" fact="0.76"/>
        <dgm:constr type="w" for="ch" forName="left_33_1" refType="w" fact="0.36"/>
        <dgm:constr type="h" for="ch" forName="left_33_1" refType="h" fact="0.21"/>
        <dgm:constr type="b" for="ch" forName="left_33_1" refType="h" fact="0.725"/>
        <dgm:constr type="ctrX" for="ch" forName="left_33_1" refType="w" fact="0.24"/>
        <dgm:constr type="w" for="ch" forName="left_33_2" refType="w" fact="0.36"/>
        <dgm:constr type="h" for="ch" forName="left_33_2" refType="h" fact="0.21"/>
        <dgm:constr type="b" for="ch" forName="left_33_2" refType="h" fact="0.5"/>
        <dgm:constr type="ctrX" for="ch" forName="left_33_2" refType="w" fact="0.24"/>
        <dgm:constr type="w" for="ch" forName="left_33_3" refType="w" fact="0.36"/>
        <dgm:constr type="h" for="ch" forName="left_33_3" refType="h" fact="0.21"/>
        <dgm:constr type="b" for="ch" forName="left_33_3" refType="h" fact="0.275"/>
        <dgm:constr type="ctrX" for="ch" forName="left_33_3" refType="w" fact="0.24"/>
        <dgm:constr type="w" for="ch" forName="right_04_1" refType="w" fact="0.365"/>
        <dgm:constr type="h" for="ch" forName="right_04_1" refType="h" fact="0.185"/>
        <dgm:constr type="b" for="ch" forName="right_04_1" refType="h" fact="0.76"/>
        <dgm:constr type="ctrX" for="ch" forName="right_04_1" refType="w" fact="0.77"/>
        <dgm:constr type="w" for="ch" forName="right_04_2" refType="w" fact="0.365"/>
        <dgm:constr type="h" for="ch" forName="right_04_2" refType="h" fact="0.185"/>
        <dgm:constr type="b" for="ch" forName="right_04_2" refType="h" fact="0.595"/>
        <dgm:constr type="ctrX" for="ch" forName="right_04_2" refType="w" fact="0.78"/>
        <dgm:constr type="w" for="ch" forName="right_04_3" refType="w" fact="0.365"/>
        <dgm:constr type="h" for="ch" forName="right_04_3" refType="h" fact="0.185"/>
        <dgm:constr type="b" for="ch" forName="right_04_3" refType="h" fact="0.43"/>
        <dgm:constr type="ctrX" for="ch" forName="right_04_3" refType="w" fact="0.79"/>
        <dgm:constr type="w" for="ch" forName="right_04_4" refType="w" fact="0.365"/>
        <dgm:constr type="h" for="ch" forName="right_04_4" refType="h" fact="0.185"/>
        <dgm:constr type="b" for="ch" forName="right_04_4" refType="h" fact="0.265"/>
        <dgm:constr type="ctrX" for="ch" forName="right_04_4" refType="w" fact="0.8"/>
        <dgm:constr type="w" for="ch" forName="left_40_1" refType="w" fact="0.365"/>
        <dgm:constr type="h" for="ch" forName="left_40_1" refType="h" fact="0.185"/>
        <dgm:constr type="b" for="ch" forName="left_40_1" refType="h" fact="0.76"/>
        <dgm:constr type="ctrX" for="ch" forName="left_40_1" refType="w" fact="0.23"/>
        <dgm:constr type="w" for="ch" forName="left_40_2" refType="w" fact="0.365"/>
        <dgm:constr type="h" for="ch" forName="left_40_2" refType="h" fact="0.185"/>
        <dgm:constr type="b" for="ch" forName="left_40_2" refType="h" fact="0.595"/>
        <dgm:constr type="ctrX" for="ch" forName="left_40_2" refType="w" fact="0.22"/>
        <dgm:constr type="w" for="ch" forName="left_40_3" refType="w" fact="0.365"/>
        <dgm:constr type="h" for="ch" forName="left_40_3" refType="h" fact="0.185"/>
        <dgm:constr type="b" for="ch" forName="left_40_3" refType="h" fact="0.43"/>
        <dgm:constr type="ctrX" for="ch" forName="left_40_3" refType="w" fact="0.21"/>
        <dgm:constr type="w" for="ch" forName="left_40_4" refType="w" fact="0.365"/>
        <dgm:constr type="h" for="ch" forName="left_40_4" refType="h" fact="0.185"/>
        <dgm:constr type="b" for="ch" forName="left_40_4" refType="h" fact="0.265"/>
        <dgm:constr type="ctrX" for="ch" forName="left_40_4" refType="w" fact="0.2"/>
        <dgm:constr type="w" for="ch" forName="right_14_1" refType="w" fact="0.365"/>
        <dgm:constr type="h" for="ch" forName="right_14_1" refType="h" fact="0.185"/>
        <dgm:constr type="b" for="ch" forName="right_14_1" refType="h" fact="0.76"/>
        <dgm:constr type="ctrX" for="ch" forName="right_14_1" refType="w" fact="0.77"/>
        <dgm:constr type="w" for="ch" forName="right_14_2" refType="w" fact="0.365"/>
        <dgm:constr type="h" for="ch" forName="right_14_2" refType="h" fact="0.185"/>
        <dgm:constr type="b" for="ch" forName="right_14_2" refType="h" fact="0.595"/>
        <dgm:constr type="ctrX" for="ch" forName="right_14_2" refType="w" fact="0.78"/>
        <dgm:constr type="w" for="ch" forName="right_14_3" refType="w" fact="0.365"/>
        <dgm:constr type="h" for="ch" forName="right_14_3" refType="h" fact="0.185"/>
        <dgm:constr type="b" for="ch" forName="right_14_3" refType="h" fact="0.43"/>
        <dgm:constr type="ctrX" for="ch" forName="right_14_3" refType="w" fact="0.79"/>
        <dgm:constr type="w" for="ch" forName="right_14_4" refType="w" fact="0.365"/>
        <dgm:constr type="h" for="ch" forName="right_14_4" refType="h" fact="0.185"/>
        <dgm:constr type="b" for="ch" forName="right_14_4" refType="h" fact="0.265"/>
        <dgm:constr type="ctrX" for="ch" forName="right_14_4" refType="w" fact="0.8"/>
        <dgm:constr type="w" for="ch" forName="left_14_1" refType="w" fact="0.365"/>
        <dgm:constr type="h" for="ch" forName="left_14_1" refType="h" fact="0.185"/>
        <dgm:constr type="b" for="ch" forName="left_14_1" refType="h" fact="0.715"/>
        <dgm:constr type="ctrX" for="ch" forName="left_14_1" refType="w" fact="0.25"/>
        <dgm:constr type="w" for="ch" forName="left_41_1" refType="w" fact="0.365"/>
        <dgm:constr type="h" for="ch" forName="left_41_1" refType="h" fact="0.185"/>
        <dgm:constr type="b" for="ch" forName="left_41_1" refType="h" fact="0.76"/>
        <dgm:constr type="ctrX" for="ch" forName="left_41_1" refType="w" fact="0.23"/>
        <dgm:constr type="w" for="ch" forName="left_41_2" refType="w" fact="0.365"/>
        <dgm:constr type="h" for="ch" forName="left_41_2" refType="h" fact="0.185"/>
        <dgm:constr type="b" for="ch" forName="left_41_2" refType="h" fact="0.595"/>
        <dgm:constr type="ctrX" for="ch" forName="left_41_2" refType="w" fact="0.22"/>
        <dgm:constr type="w" for="ch" forName="left_41_3" refType="w" fact="0.365"/>
        <dgm:constr type="h" for="ch" forName="left_41_3" refType="h" fact="0.185"/>
        <dgm:constr type="b" for="ch" forName="left_41_3" refType="h" fact="0.43"/>
        <dgm:constr type="ctrX" for="ch" forName="left_41_3" refType="w" fact="0.21"/>
        <dgm:constr type="w" for="ch" forName="left_41_4" refType="w" fact="0.365"/>
        <dgm:constr type="h" for="ch" forName="left_41_4" refType="h" fact="0.185"/>
        <dgm:constr type="b" for="ch" forName="left_41_4" refType="h" fact="0.265"/>
        <dgm:constr type="ctrX" for="ch" forName="left_41_4" refType="w" fact="0.2"/>
        <dgm:constr type="w" for="ch" forName="right_41_1" refType="w" fact="0.365"/>
        <dgm:constr type="h" for="ch" forName="right_41_1" refType="h" fact="0.185"/>
        <dgm:constr type="b" for="ch" forName="right_41_1" refType="h" fact="0.715"/>
        <dgm:constr type="ctrX" for="ch" forName="right_41_1" refType="w" fact="0.75"/>
        <dgm:constr type="w" for="ch" forName="right_24_1" refType="w" fact="0.365"/>
        <dgm:constr type="h" for="ch" forName="right_24_1" refType="h" fact="0.185"/>
        <dgm:constr type="b" for="ch" forName="right_24_1" refType="h" fact="0.76"/>
        <dgm:constr type="ctrX" for="ch" forName="right_24_1" refType="w" fact="0.77"/>
        <dgm:constr type="w" for="ch" forName="right_24_2" refType="w" fact="0.365"/>
        <dgm:constr type="h" for="ch" forName="right_24_2" refType="h" fact="0.185"/>
        <dgm:constr type="b" for="ch" forName="right_24_2" refType="h" fact="0.595"/>
        <dgm:constr type="ctrX" for="ch" forName="right_24_2" refType="w" fact="0.78"/>
        <dgm:constr type="w" for="ch" forName="right_24_3" refType="w" fact="0.365"/>
        <dgm:constr type="h" for="ch" forName="right_24_3" refType="h" fact="0.185"/>
        <dgm:constr type="b" for="ch" forName="right_24_3" refType="h" fact="0.43"/>
        <dgm:constr type="ctrX" for="ch" forName="right_24_3" refType="w" fact="0.79"/>
        <dgm:constr type="w" for="ch" forName="right_24_4" refType="w" fact="0.365"/>
        <dgm:constr type="h" for="ch" forName="right_24_4" refType="h" fact="0.185"/>
        <dgm:constr type="b" for="ch" forName="right_24_4" refType="h" fact="0.265"/>
        <dgm:constr type="ctrX" for="ch" forName="right_24_4" refType="w" fact="0.8"/>
        <dgm:constr type="w" for="ch" forName="left_24_1" refType="w" fact="0.365"/>
        <dgm:constr type="h" for="ch" forName="left_24_1" refType="h" fact="0.185"/>
        <dgm:constr type="b" for="ch" forName="left_24_1" refType="h" fact="0.715"/>
        <dgm:constr type="ctrX" for="ch" forName="left_24_1" refType="w" fact="0.25"/>
        <dgm:constr type="w" for="ch" forName="left_24_2" refType="w" fact="0.365"/>
        <dgm:constr type="h" for="ch" forName="left_24_2" refType="h" fact="0.185"/>
        <dgm:constr type="b" for="ch" forName="left_24_2" refType="h" fact="0.55"/>
        <dgm:constr type="ctrX" for="ch" forName="left_24_2" refType="w" fact="0.26"/>
        <dgm:constr type="w" for="ch" forName="left_42_1" refType="w" fact="0.365"/>
        <dgm:constr type="h" for="ch" forName="left_42_1" refType="h" fact="0.185"/>
        <dgm:constr type="b" for="ch" forName="left_42_1" refType="h" fact="0.76"/>
        <dgm:constr type="ctrX" for="ch" forName="left_42_1" refType="w" fact="0.23"/>
        <dgm:constr type="w" for="ch" forName="left_42_2" refType="w" fact="0.365"/>
        <dgm:constr type="h" for="ch" forName="left_42_2" refType="h" fact="0.185"/>
        <dgm:constr type="b" for="ch" forName="left_42_2" refType="h" fact="0.595"/>
        <dgm:constr type="ctrX" for="ch" forName="left_42_2" refType="w" fact="0.22"/>
        <dgm:constr type="w" for="ch" forName="left_42_3" refType="w" fact="0.365"/>
        <dgm:constr type="h" for="ch" forName="left_42_3" refType="h" fact="0.185"/>
        <dgm:constr type="b" for="ch" forName="left_42_3" refType="h" fact="0.43"/>
        <dgm:constr type="ctrX" for="ch" forName="left_42_3" refType="w" fact="0.21"/>
        <dgm:constr type="w" for="ch" forName="left_42_4" refType="w" fact="0.365"/>
        <dgm:constr type="h" for="ch" forName="left_42_4" refType="h" fact="0.185"/>
        <dgm:constr type="b" for="ch" forName="left_42_4" refType="h" fact="0.265"/>
        <dgm:constr type="ctrX" for="ch" forName="left_42_4" refType="w" fact="0.2"/>
        <dgm:constr type="w" for="ch" forName="right_42_1" refType="w" fact="0.365"/>
        <dgm:constr type="h" for="ch" forName="right_42_1" refType="h" fact="0.185"/>
        <dgm:constr type="b" for="ch" forName="right_42_1" refType="h" fact="0.715"/>
        <dgm:constr type="ctrX" for="ch" forName="right_42_1" refType="w" fact="0.75"/>
        <dgm:constr type="w" for="ch" forName="right_42_2" refType="w" fact="0.365"/>
        <dgm:constr type="h" for="ch" forName="right_42_2" refType="h" fact="0.185"/>
        <dgm:constr type="b" for="ch" forName="right_42_2" refType="h" fact="0.55"/>
        <dgm:constr type="ctrX" for="ch" forName="right_42_2" refType="w" fact="0.74"/>
        <dgm:constr type="w" for="ch" forName="right_34_1" refType="w" fact="0.365"/>
        <dgm:constr type="h" for="ch" forName="right_34_1" refType="h" fact="0.185"/>
        <dgm:constr type="b" for="ch" forName="right_34_1" refType="h" fact="0.76"/>
        <dgm:constr type="ctrX" for="ch" forName="right_34_1" refType="w" fact="0.77"/>
        <dgm:constr type="w" for="ch" forName="right_34_2" refType="w" fact="0.365"/>
        <dgm:constr type="h" for="ch" forName="right_34_2" refType="h" fact="0.185"/>
        <dgm:constr type="b" for="ch" forName="right_34_2" refType="h" fact="0.595"/>
        <dgm:constr type="ctrX" for="ch" forName="right_34_2" refType="w" fact="0.78"/>
        <dgm:constr type="w" for="ch" forName="right_34_3" refType="w" fact="0.365"/>
        <dgm:constr type="h" for="ch" forName="right_34_3" refType="h" fact="0.185"/>
        <dgm:constr type="b" for="ch" forName="right_34_3" refType="h" fact="0.43"/>
        <dgm:constr type="ctrX" for="ch" forName="right_34_3" refType="w" fact="0.79"/>
        <dgm:constr type="w" for="ch" forName="right_34_4" refType="w" fact="0.365"/>
        <dgm:constr type="h" for="ch" forName="right_34_4" refType="h" fact="0.185"/>
        <dgm:constr type="b" for="ch" forName="right_34_4" refType="h" fact="0.265"/>
        <dgm:constr type="ctrX" for="ch" forName="right_34_4" refType="w" fact="0.8"/>
        <dgm:constr type="w" for="ch" forName="left_34_1" refType="w" fact="0.365"/>
        <dgm:constr type="h" for="ch" forName="left_34_1" refType="h" fact="0.185"/>
        <dgm:constr type="b" for="ch" forName="left_34_1" refType="h" fact="0.715"/>
        <dgm:constr type="ctrX" for="ch" forName="left_34_1" refType="w" fact="0.25"/>
        <dgm:constr type="w" for="ch" forName="left_34_2" refType="w" fact="0.365"/>
        <dgm:constr type="h" for="ch" forName="left_34_2" refType="h" fact="0.185"/>
        <dgm:constr type="b" for="ch" forName="left_34_2" refType="h" fact="0.55"/>
        <dgm:constr type="ctrX" for="ch" forName="left_34_2" refType="w" fact="0.26"/>
        <dgm:constr type="w" for="ch" forName="left_34_3" refType="w" fact="0.365"/>
        <dgm:constr type="h" for="ch" forName="left_34_3" refType="h" fact="0.185"/>
        <dgm:constr type="b" for="ch" forName="left_34_3" refType="h" fact="0.385"/>
        <dgm:constr type="ctrX" for="ch" forName="left_34_3" refType="w" fact="0.27"/>
        <dgm:constr type="w" for="ch" forName="left_43_1" refType="w" fact="0.365"/>
        <dgm:constr type="h" for="ch" forName="left_43_1" refType="h" fact="0.185"/>
        <dgm:constr type="b" for="ch" forName="left_43_1" refType="h" fact="0.76"/>
        <dgm:constr type="ctrX" for="ch" forName="left_43_1" refType="w" fact="0.23"/>
        <dgm:constr type="w" for="ch" forName="left_43_2" refType="w" fact="0.365"/>
        <dgm:constr type="h" for="ch" forName="left_43_2" refType="h" fact="0.185"/>
        <dgm:constr type="b" for="ch" forName="left_43_2" refType="h" fact="0.595"/>
        <dgm:constr type="ctrX" for="ch" forName="left_43_2" refType="w" fact="0.22"/>
        <dgm:constr type="w" for="ch" forName="left_43_3" refType="w" fact="0.365"/>
        <dgm:constr type="h" for="ch" forName="left_43_3" refType="h" fact="0.185"/>
        <dgm:constr type="b" for="ch" forName="left_43_3" refType="h" fact="0.43"/>
        <dgm:constr type="ctrX" for="ch" forName="left_43_3" refType="w" fact="0.21"/>
        <dgm:constr type="w" for="ch" forName="left_43_4" refType="w" fact="0.365"/>
        <dgm:constr type="h" for="ch" forName="left_43_4" refType="h" fact="0.185"/>
        <dgm:constr type="b" for="ch" forName="left_43_4" refType="h" fact="0.265"/>
        <dgm:constr type="ctrX" for="ch" forName="left_43_4" refType="w" fact="0.2"/>
        <dgm:constr type="w" for="ch" forName="right_43_1" refType="w" fact="0.365"/>
        <dgm:constr type="h" for="ch" forName="right_43_1" refType="h" fact="0.185"/>
        <dgm:constr type="b" for="ch" forName="right_43_1" refType="h" fact="0.715"/>
        <dgm:constr type="ctrX" for="ch" forName="right_43_1" refType="w" fact="0.75"/>
        <dgm:constr type="w" for="ch" forName="right_43_2" refType="w" fact="0.365"/>
        <dgm:constr type="h" for="ch" forName="right_43_2" refType="h" fact="0.185"/>
        <dgm:constr type="b" for="ch" forName="right_43_2" refType="h" fact="0.55"/>
        <dgm:constr type="ctrX" for="ch" forName="right_43_2" refType="w" fact="0.74"/>
        <dgm:constr type="w" for="ch" forName="right_43_3" refType="w" fact="0.365"/>
        <dgm:constr type="h" for="ch" forName="right_43_3" refType="h" fact="0.185"/>
        <dgm:constr type="b" for="ch" forName="right_43_3" refType="h" fact="0.385"/>
        <dgm:constr type="ctrX" for="ch" forName="right_43_3" refType="w" fact="0.73"/>
        <dgm:constr type="w" for="ch" forName="right_44_1" refType="w" fact="0.36"/>
        <dgm:constr type="h" for="ch" forName="right_44_1" refType="h" fact="0.154"/>
        <dgm:constr type="b" for="ch" forName="right_44_1" refType="h" fact="0.725"/>
        <dgm:constr type="ctrX" for="ch" forName="right_44_1" refType="w" fact="0.76"/>
        <dgm:constr type="w" for="ch" forName="right_44_2" refType="w" fact="0.36"/>
        <dgm:constr type="h" for="ch" forName="right_44_2" refType="h" fact="0.154"/>
        <dgm:constr type="b" for="ch" forName="right_44_2" refType="h" fact="0.559"/>
        <dgm:constr type="ctrX" for="ch" forName="right_44_2" refType="w" fact="0.76"/>
        <dgm:constr type="w" for="ch" forName="right_44_3" refType="w" fact="0.36"/>
        <dgm:constr type="h" for="ch" forName="right_44_3" refType="h" fact="0.154"/>
        <dgm:constr type="b" for="ch" forName="right_44_3" refType="h" fact="0.393"/>
        <dgm:constr type="ctrX" for="ch" forName="right_44_3" refType="w" fact="0.76"/>
        <dgm:constr type="w" for="ch" forName="right_44_4" refType="w" fact="0.36"/>
        <dgm:constr type="h" for="ch" forName="right_44_4" refType="h" fact="0.154"/>
        <dgm:constr type="b" for="ch" forName="right_44_4" refType="h" fact="0.224"/>
        <dgm:constr type="ctrX" for="ch" forName="right_44_4" refType="w" fact="0.76"/>
        <dgm:constr type="w" for="ch" forName="left_44_1" refType="w" fact="0.36"/>
        <dgm:constr type="h" for="ch" forName="left_44_1" refType="h" fact="0.154"/>
        <dgm:constr type="b" for="ch" forName="left_44_1" refType="h" fact="0.725"/>
        <dgm:constr type="ctrX" for="ch" forName="left_44_1" refType="w" fact="0.24"/>
        <dgm:constr type="w" for="ch" forName="left_44_2" refType="w" fact="0.36"/>
        <dgm:constr type="h" for="ch" forName="left_44_2" refType="h" fact="0.154"/>
        <dgm:constr type="b" for="ch" forName="left_44_2" refType="h" fact="0.559"/>
        <dgm:constr type="ctrX" for="ch" forName="left_44_2" refType="w" fact="0.24"/>
        <dgm:constr type="w" for="ch" forName="left_44_3" refType="w" fact="0.36"/>
        <dgm:constr type="h" for="ch" forName="left_44_3" refType="h" fact="0.154"/>
        <dgm:constr type="b" for="ch" forName="left_44_3" refType="h" fact="0.393"/>
        <dgm:constr type="ctrX" for="ch" forName="left_44_3" refType="w" fact="0.24"/>
        <dgm:constr type="w" for="ch" forName="left_44_4" refType="w" fact="0.36"/>
        <dgm:constr type="h" for="ch" forName="left_44_4" refType="h" fact="0.154"/>
        <dgm:constr type="b" for="ch" forName="left_44_4" refType="h" fact="0.224"/>
        <dgm:constr type="ctrX" for="ch" forName="left_44_4" refType="w" fact="0.24"/>
      </dgm:constrLst>
      <dgm:ruleLst/>
      <dgm:layoutNode name="dummyMaxCanvas_ChildArea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fulcrum" styleLbl="alignAccFollowNode1">
        <dgm:alg type="sp"/>
        <dgm:shape xmlns:r="http://schemas.openxmlformats.org/officeDocument/2006/relationships" type="triangle" r:blip="">
          <dgm:adjLst/>
        </dgm:shape>
        <dgm:presOf/>
        <dgm:constrLst/>
        <dgm:ruleLst/>
      </dgm:layoutNode>
      <dgm:choose name="Name0">
        <dgm:if name="Name1" axis="ch ch" ptType="node node" st="1 1" cnt="1 0" func="cnt" op="equ" val="0">
          <dgm:choose name="Name2">
            <dgm:if name="Name3" axis="ch ch" ptType="node node" st="2 1" cnt="1 0" func="cnt" op="equ" val="0">
              <dgm:layoutNode name="balance_00" styleLbl="alignAccFollowNode1">
                <dgm:varLst>
                  <dgm:bulletEnabled val="1"/>
                </dgm:varLst>
                <dgm:alg type="sp"/>
                <dgm:shape xmlns:r="http://schemas.openxmlformats.org/officeDocument/2006/relationships" type="rect" r:blip="">
                  <dgm:adjLst/>
                </dgm:shape>
                <dgm:presOf/>
                <dgm:constrLst/>
                <dgm:ruleLst/>
              </dgm:layoutNode>
            </dgm:if>
            <dgm:else name="Name4">
              <dgm:choose name="Name5">
                <dgm:if name="Name6" axis="ch ch" ptType="node node" st="2 1" cnt="1 0" func="cnt" op="equ" val="1">
                  <dgm:layoutNode name="balance_01" styleLbl="alignAccFollowNode1">
                    <dgm:varLst>
                      <dgm:bulletEnabled val="1"/>
                    </dgm:varLst>
                    <dgm:alg type="sp"/>
                    <dgm:shape xmlns:r="http://schemas.openxmlformats.org/officeDocument/2006/relationships" rot="4" type="rect" r:blip="">
                      <dgm:adjLst/>
                    </dgm:shape>
                    <dgm:presOf/>
                    <dgm:constrLst/>
                    <dgm:ruleLst/>
                  </dgm:layoutNode>
                  <dgm:layoutNode name="right_01_1" styleLbl="node1">
                    <dgm:varLst>
                      <dgm:bulletEnabled val="1"/>
                    </dgm:varLst>
                    <dgm:alg type="tx"/>
                    <dgm:shape xmlns:r="http://schemas.openxmlformats.org/officeDocument/2006/relationships" rot="4" type="roundRect" r:blip="">
                      <dgm:adjLst/>
                    </dgm:shape>
                    <dgm:presOf axis="ch ch desOrSelf" ptType="node node node" st="2 1 1" cnt="1 1 0"/>
                    <dgm:constrLst>
                      <dgm:constr type="lMarg" refType="primFontSz" fact="0.3"/>
                      <dgm:constr type="rMarg" refType="primFontSz" fact="0.3"/>
                      <dgm:constr type="tMarg" refType="primFontSz" fact="0.3"/>
                      <dgm:constr type="bMarg" refType="primFontSz" fact="0.3"/>
                    </dgm:constrLst>
                    <dgm:ruleLst>
                      <dgm:rule type="primFontSz" val="5" fact="NaN" max="NaN"/>
                    </dgm:ruleLst>
                  </dgm:layoutNode>
                </dgm:if>
                <dgm:else name="Name7">
                  <dgm:choose name="Name8">
                    <dgm:if name="Name9" axis="ch ch" ptType="node node" st="2 1" cnt="1 0" func="cnt" op="equ" val="2">
                      <dgm:layoutNode name="balance_02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rot="4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right_02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4"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right_02_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4" type="roundRect" r:blip="">
                          <dgm:adjLst/>
                        </dgm:shape>
                        <dgm:presOf axis="ch ch desOrSelf" ptType="node node node" st="2 2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10">
                      <dgm:choose name="Name11">
                        <dgm:if name="Name12" axis="ch ch" ptType="node node" st="2 1" cnt="1 0" func="cnt" op="equ" val="3">
                          <dgm:layoutNode name="balance_03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03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03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03_3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3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13">
                          <dgm:choose name="Name14">
                            <dgm:if name="Name15" axis="ch ch" ptType="node node" st="2 1" cnt="1 0" func="cnt" op="gte" val="4">
                              <dgm:layoutNode name="balance_04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04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4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4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16"/>
                          </dgm:choose>
                        </dgm:else>
                      </dgm:choose>
                    </dgm:else>
                  </dgm:choose>
                </dgm:else>
              </dgm:choose>
            </dgm:else>
          </dgm:choose>
        </dgm:if>
        <dgm:else name="Name17">
          <dgm:choose name="Name18">
            <dgm:if name="Name19" axis="ch ch" ptType="node node" st="1 1" cnt="1 0" func="cnt" op="equ" val="1">
              <dgm:choose name="Name20">
                <dgm:if name="Name21" axis="ch ch" ptType="node node" st="2 1" cnt="1 0" func="cnt" op="equ" val="0">
                  <dgm:layoutNode name="balance_10" styleLbl="alignAccFollowNode1">
                    <dgm:varLst>
                      <dgm:bulletEnabled val="1"/>
                    </dgm:varLst>
                    <dgm:alg type="sp"/>
                    <dgm:shape xmlns:r="http://schemas.openxmlformats.org/officeDocument/2006/relationships" rot="-4" type="rect" r:blip="">
                      <dgm:adjLst/>
                    </dgm:shape>
                    <dgm:presOf/>
                    <dgm:constrLst/>
                    <dgm:ruleLst/>
                  </dgm:layoutNode>
                  <dgm:layoutNode name="left_10_1" styleLbl="node1">
                    <dgm:varLst>
                      <dgm:bulletEnabled val="1"/>
                    </dgm:varLst>
                    <dgm:alg type="tx"/>
                    <dgm:shape xmlns:r="http://schemas.openxmlformats.org/officeDocument/2006/relationships" rot="-4" type="roundRect" r:blip="">
                      <dgm:adjLst/>
                    </dgm:shape>
                    <dgm:presOf axis="ch ch desOrSelf" ptType="node node node" st="1 1 1" cnt="1 1 0"/>
                    <dgm:constrLst>
                      <dgm:constr type="lMarg" refType="primFontSz" fact="0.3"/>
                      <dgm:constr type="rMarg" refType="primFontSz" fact="0.3"/>
                      <dgm:constr type="tMarg" refType="primFontSz" fact="0.3"/>
                      <dgm:constr type="bMarg" refType="primFontSz" fact="0.3"/>
                    </dgm:constrLst>
                    <dgm:ruleLst>
                      <dgm:rule type="primFontSz" val="5" fact="NaN" max="NaN"/>
                    </dgm:ruleLst>
                  </dgm:layoutNode>
                </dgm:if>
                <dgm:else name="Name22">
                  <dgm:choose name="Name23">
                    <dgm:if name="Name24" axis="ch ch" ptType="node node" st="2 1" cnt="1 0" func="cnt" op="equ" val="1">
                      <dgm:layoutNode name="balance_11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11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right_11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25">
                      <dgm:choose name="Name26">
                        <dgm:if name="Name27" axis="ch ch" ptType="node node" st="2 1" cnt="1 0" func="cnt" op="equ" val="2">
                          <dgm:layoutNode name="balance_12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12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12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12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28">
                          <dgm:choose name="Name29">
                            <dgm:if name="Name30" axis="ch ch" ptType="node node" st="2 1" cnt="1 0" func="cnt" op="equ" val="3">
                              <dgm:layoutNode name="balance_13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13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13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13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13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31">
                              <dgm:choose name="Name32">
                                <dgm:if name="Name33" axis="ch ch" ptType="node node" st="2 1" cnt="1 0" func="cnt" op="gte" val="4">
                                  <dgm:layoutNode name="balance_14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4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34"/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else>
              </dgm:choose>
            </dgm:if>
            <dgm:else name="Name35">
              <dgm:choose name="Name36">
                <dgm:if name="Name37" axis="ch ch" ptType="node node" st="1 1" cnt="1 0" func="cnt" op="equ" val="2">
                  <dgm:choose name="Name38">
                    <dgm:if name="Name39" axis="ch ch" ptType="node node" st="2 1" cnt="1 0" func="cnt" op="equ" val="0">
                      <dgm:layoutNode name="balance_20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rot="-4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20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-4"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left_20_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-4" type="roundRect" r:blip="">
                          <dgm:adjLst/>
                        </dgm:shape>
                        <dgm:presOf axis="ch ch desOrSelf" ptType="node node node" st="1 2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40">
                      <dgm:choose name="Name41">
                        <dgm:if name="Name42" axis="ch ch" ptType="node node" st="2 1" cnt="1 0" func="cnt" op="equ" val="1">
                          <dgm:layoutNode name="balance_21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-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21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21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21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43">
                          <dgm:choose name="Name44">
                            <dgm:if name="Name45" axis="ch ch" ptType="node node" st="2 1" cnt="1 0" func="cnt" op="equ" val="2">
                              <dgm:layoutNode name="balance_22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22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22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22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22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46">
                              <dgm:choose name="Name47">
                                <dgm:if name="Name48" axis="ch ch" ptType="node node" st="2 1" cnt="1 0" func="cnt" op="equ" val="3">
                                  <dgm:layoutNode name="balance_23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23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49">
                                  <dgm:choose name="Name50">
                                    <dgm:if name="Name51" axis="ch ch" ptType="node node" st="2 1" cnt="1 0" func="cnt" op="gte" val="4">
                                      <dgm:layoutNode name="balance_24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rot="4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4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52"/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if>
                <dgm:else name="Name53">
                  <dgm:choose name="Name54">
                    <dgm:if name="Name55" axis="ch ch" ptType="node node" st="1 1" cnt="1 0" func="cnt" op="equ" val="3">
                      <dgm:choose name="Name56">
                        <dgm:if name="Name57" axis="ch ch" ptType="node node" st="2 1" cnt="1 0" func="cnt" op="equ" val="0">
                          <dgm:layoutNode name="balance_30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-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30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30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30_3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3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58">
                          <dgm:choose name="Name59">
                            <dgm:if name="Name60" axis="ch ch" ptType="node node" st="2 1" cnt="1 0" func="cnt" op="equ" val="1">
                              <dgm:layoutNode name="balance_31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-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31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31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31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31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61">
                              <dgm:choose name="Name62">
                                <dgm:if name="Name63" axis="ch ch" ptType="node node" st="2 1" cnt="1 0" func="cnt" op="equ" val="2">
                                  <dgm:layoutNode name="balance_32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-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32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64">
                                  <dgm:choose name="Name65">
                                    <dgm:if name="Name66" axis="ch ch" ptType="node node" st="2 1" cnt="1 0" func="cnt" op="equ" val="3">
                                      <dgm:layoutNode name="balance_33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67">
                                      <dgm:choose name="Name68">
                                        <dgm:if name="Name69" axis="ch ch" ptType="node node" st="2 1" cnt="1 0" func="cnt" op="gte" val="4">
                                          <dgm:layoutNode name="balance_34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xmlns:r="http://schemas.openxmlformats.org/officeDocument/2006/relationships" rot="4" type="rect" r:blip="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righ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4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</dgm:if>
                                        <dgm:else name="Name70"/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if>
                    <dgm:else name="Name71">
                      <dgm:choose name="Name72">
                        <dgm:if name="Name73" axis="ch ch" ptType="node node" st="1 1" cnt="1 0" func="cnt" op="gte" val="4">
                          <dgm:choose name="Name74">
                            <dgm:if name="Name75" axis="ch ch" ptType="node node" st="2 1" cnt="1 0" func="cnt" op="equ" val="0">
                              <dgm:layoutNode name="balance_40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-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40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4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4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76">
                              <dgm:choose name="Name77">
                                <dgm:if name="Name78" axis="ch ch" ptType="node node" st="2 1" cnt="1 0" func="cnt" op="equ" val="1">
                                  <dgm:layoutNode name="balance_41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-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4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79">
                                  <dgm:choose name="Name80">
                                    <dgm:if name="Name81" axis="ch ch" ptType="node node" st="2 1" cnt="1 0" func="cnt" op="equ" val="2">
                                      <dgm:layoutNode name="balance_42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rot="-4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lef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4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82">
                                      <dgm:choose name="Name83">
                                        <dgm:if name="Name84" axis="ch ch" ptType="node node" st="2 1" cnt="1 0" func="cnt" op="equ" val="3">
                                          <dgm:layoutNode name="balance_43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xmlns:r="http://schemas.openxmlformats.org/officeDocument/2006/relationships" rot="-4" type="rect" r:blip="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lef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4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</dgm:if>
                                        <dgm:else name="Name85">
                                          <dgm:choose name="Name86">
                                            <dgm:if name="Name87" axis="ch ch" ptType="node node" st="2 1" cnt="1 0" func="cnt" op="gte" val="4">
                                              <dgm:layoutNode name="balance_44" styleLbl="alignAccFollowNode1">
                                                <dgm:varLst>
                                                  <dgm:bulletEnabled val="1"/>
                                                </dgm:varLst>
                                                <dgm:alg type="sp"/>
                                                <dgm:shape xmlns:r="http://schemas.openxmlformats.org/officeDocument/2006/relationships" type="rect" r:blip="">
                                                  <dgm:adjLst/>
                                                </dgm:shape>
                                                <dgm:presOf/>
                                                <dgm:constrLst/>
                                                <dgm:ruleLst/>
                                              </dgm:layoutNode>
                                              <dgm:layoutNode name="righ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1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2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3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4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1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2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3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4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</dgm:if>
                                            <dgm:else name="Name88"/>
                                          </dgm:choose>
                                        </dgm:else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if>
                        <dgm:else name="Name89"/>
                      </dgm:choose>
                    </dgm:else>
                  </dgm:choose>
                </dgm:else>
              </dgm:choose>
            </dgm:else>
          </dgm:choose>
        </dgm:else>
      </dgm:choose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60" cy="496332"/>
          </a:xfrm>
          <a:prstGeom prst="rect">
            <a:avLst/>
          </a:prstGeom>
        </p:spPr>
        <p:txBody>
          <a:bodyPr vert="horz" lIns="91275" tIns="45638" rIns="91275" bIns="45638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60" cy="496332"/>
          </a:xfrm>
          <a:prstGeom prst="rect">
            <a:avLst/>
          </a:prstGeom>
        </p:spPr>
        <p:txBody>
          <a:bodyPr vert="horz" lIns="91275" tIns="45638" rIns="91275" bIns="45638" rtlCol="0"/>
          <a:lstStyle>
            <a:lvl1pPr algn="r">
              <a:defRPr sz="1200"/>
            </a:lvl1pPr>
          </a:lstStyle>
          <a:p>
            <a:fld id="{99EFE5FF-7114-45FA-8409-816DFEA3EBA6}" type="datetimeFigureOut">
              <a:rPr lang="en-US" smtClean="0"/>
              <a:pPr/>
              <a:t>10/7/2014</a:t>
            </a:fld>
            <a:endParaRPr lang="en-US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60" cy="496332"/>
          </a:xfrm>
          <a:prstGeom prst="rect">
            <a:avLst/>
          </a:prstGeom>
        </p:spPr>
        <p:txBody>
          <a:bodyPr vert="horz" lIns="91275" tIns="45638" rIns="91275" bIns="45638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60" cy="496332"/>
          </a:xfrm>
          <a:prstGeom prst="rect">
            <a:avLst/>
          </a:prstGeom>
        </p:spPr>
        <p:txBody>
          <a:bodyPr vert="horz" lIns="91275" tIns="45638" rIns="91275" bIns="45638" rtlCol="0" anchor="b"/>
          <a:lstStyle>
            <a:lvl1pPr algn="r">
              <a:defRPr sz="1200"/>
            </a:lvl1pPr>
          </a:lstStyle>
          <a:p>
            <a:fld id="{23005FCF-D81D-4E7C-9DB7-9C64FB117F67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9149679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60" cy="496332"/>
          </a:xfrm>
          <a:prstGeom prst="rect">
            <a:avLst/>
          </a:prstGeom>
        </p:spPr>
        <p:txBody>
          <a:bodyPr vert="horz" lIns="91275" tIns="45638" rIns="91275" bIns="45638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60" cy="496332"/>
          </a:xfrm>
          <a:prstGeom prst="rect">
            <a:avLst/>
          </a:prstGeom>
        </p:spPr>
        <p:txBody>
          <a:bodyPr vert="horz" lIns="91275" tIns="45638" rIns="91275" bIns="45638" rtlCol="0"/>
          <a:lstStyle>
            <a:lvl1pPr algn="r">
              <a:defRPr sz="1200"/>
            </a:lvl1pPr>
          </a:lstStyle>
          <a:p>
            <a:fld id="{B5F4A0BD-C9F7-475E-92B5-31F48168B718}" type="datetimeFigureOut">
              <a:rPr lang="en-US" smtClean="0"/>
              <a:pPr/>
              <a:t>10/7/2014</a:t>
            </a:fld>
            <a:endParaRPr lang="en-US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275" tIns="45638" rIns="91275" bIns="45638" rtlCol="0" anchor="ctr"/>
          <a:lstStyle/>
          <a:p>
            <a:endParaRPr lang="en-US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275" tIns="45638" rIns="91275" bIns="45638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60" cy="496332"/>
          </a:xfrm>
          <a:prstGeom prst="rect">
            <a:avLst/>
          </a:prstGeom>
        </p:spPr>
        <p:txBody>
          <a:bodyPr vert="horz" lIns="91275" tIns="45638" rIns="91275" bIns="45638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60" cy="496332"/>
          </a:xfrm>
          <a:prstGeom prst="rect">
            <a:avLst/>
          </a:prstGeom>
        </p:spPr>
        <p:txBody>
          <a:bodyPr vert="horz" lIns="91275" tIns="45638" rIns="91275" bIns="45638" rtlCol="0" anchor="b"/>
          <a:lstStyle>
            <a:lvl1pPr algn="r">
              <a:defRPr sz="1200"/>
            </a:lvl1pPr>
          </a:lstStyle>
          <a:p>
            <a:fld id="{FD0B4437-7DFD-46EB-BA99-C6A5355A518B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4421805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0B4437-7DFD-46EB-BA99-C6A5355A518B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3261727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Risultati</a:t>
            </a:r>
            <a:r>
              <a:rPr lang="en-US" dirty="0" smtClean="0"/>
              <a:t> 2</a:t>
            </a:r>
          </a:p>
          <a:p>
            <a:r>
              <a:rPr lang="en-US" dirty="0" err="1" smtClean="0"/>
              <a:t>Aggregazione</a:t>
            </a:r>
            <a:r>
              <a:rPr lang="en-US" dirty="0" smtClean="0"/>
              <a:t> </a:t>
            </a:r>
            <a:r>
              <a:rPr lang="en-US" dirty="0" err="1" smtClean="0"/>
              <a:t>diminuisce</a:t>
            </a:r>
            <a:r>
              <a:rPr lang="en-US" dirty="0" smtClean="0"/>
              <a:t> dal</a:t>
            </a:r>
            <a:r>
              <a:rPr lang="en-US" baseline="0" dirty="0" smtClean="0"/>
              <a:t> piano </a:t>
            </a:r>
            <a:r>
              <a:rPr lang="en-US" baseline="0" dirty="0" err="1" smtClean="0"/>
              <a:t>dominato</a:t>
            </a:r>
            <a:r>
              <a:rPr lang="en-US" baseline="0" dirty="0" smtClean="0"/>
              <a:t> al piano </a:t>
            </a:r>
            <a:r>
              <a:rPr lang="en-US" baseline="0" dirty="0" err="1" smtClean="0"/>
              <a:t>dominante</a:t>
            </a:r>
            <a:r>
              <a:rPr lang="en-US" baseline="0" dirty="0" smtClean="0"/>
              <a:t> (dove </a:t>
            </a:r>
            <a:r>
              <a:rPr lang="en-US" baseline="0" dirty="0" err="1" smtClean="0"/>
              <a:t>diviene</a:t>
            </a:r>
            <a:r>
              <a:rPr lang="en-US" baseline="0" dirty="0" smtClean="0"/>
              <a:t> random)</a:t>
            </a:r>
            <a:endParaRPr lang="en-US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0B4437-7DFD-46EB-BA99-C6A5355A518B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732869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Risultati</a:t>
            </a:r>
            <a:r>
              <a:rPr lang="en-US" dirty="0" smtClean="0"/>
              <a:t> 2 </a:t>
            </a:r>
            <a:r>
              <a:rPr lang="en-US" dirty="0" err="1" smtClean="0"/>
              <a:t>Interazioni</a:t>
            </a:r>
            <a:endParaRPr lang="en-US" dirty="0" smtClean="0"/>
          </a:p>
          <a:p>
            <a:r>
              <a:rPr lang="en-US" dirty="0" err="1" smtClean="0"/>
              <a:t>Larice</a:t>
            </a:r>
            <a:r>
              <a:rPr lang="en-US" dirty="0" smtClean="0"/>
              <a:t> e </a:t>
            </a:r>
            <a:r>
              <a:rPr lang="en-US" dirty="0" err="1" smtClean="0"/>
              <a:t>cembro</a:t>
            </a:r>
            <a:r>
              <a:rPr lang="en-US" dirty="0" smtClean="0"/>
              <a:t>?</a:t>
            </a:r>
          </a:p>
          <a:p>
            <a:r>
              <a:rPr lang="en-US" dirty="0" err="1" smtClean="0"/>
              <a:t>Foto</a:t>
            </a:r>
            <a:r>
              <a:rPr lang="en-US" dirty="0" smtClean="0"/>
              <a:t> </a:t>
            </a:r>
            <a:r>
              <a:rPr lang="en-US" dirty="0" err="1" smtClean="0"/>
              <a:t>rinnovazione</a:t>
            </a:r>
            <a:r>
              <a:rPr lang="en-US" dirty="0" smtClean="0"/>
              <a:t> </a:t>
            </a:r>
            <a:r>
              <a:rPr lang="en-US" dirty="0" err="1" smtClean="0"/>
              <a:t>cembro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vicino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larice</a:t>
            </a:r>
            <a:r>
              <a:rPr lang="en-US" baseline="0" dirty="0" smtClean="0"/>
              <a:t>?</a:t>
            </a:r>
            <a:endParaRPr lang="en-US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0B4437-7DFD-46EB-BA99-C6A5355A518B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41255020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Risultati</a:t>
            </a:r>
            <a:r>
              <a:rPr lang="en-US" dirty="0" smtClean="0"/>
              <a:t> 3 </a:t>
            </a:r>
            <a:r>
              <a:rPr lang="en-US" dirty="0" err="1" smtClean="0"/>
              <a:t>Gradiente</a:t>
            </a:r>
            <a:r>
              <a:rPr lang="en-US" baseline="0" dirty="0" smtClean="0"/>
              <a:t> quota</a:t>
            </a:r>
          </a:p>
          <a:p>
            <a:r>
              <a:rPr lang="en-US" baseline="0" dirty="0" err="1" smtClean="0"/>
              <a:t>Indice</a:t>
            </a:r>
            <a:r>
              <a:rPr lang="en-US" baseline="0" dirty="0" smtClean="0"/>
              <a:t> di </a:t>
            </a:r>
            <a:r>
              <a:rPr lang="en-US" baseline="0" dirty="0" err="1" smtClean="0"/>
              <a:t>aggregazione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aumenta</a:t>
            </a:r>
            <a:r>
              <a:rPr lang="en-US" baseline="0" dirty="0" smtClean="0"/>
              <a:t> con la quota. La </a:t>
            </a:r>
            <a:r>
              <a:rPr lang="en-US" baseline="0" dirty="0" err="1" smtClean="0"/>
              <a:t>dimensione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dei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gruppi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diminuisce</a:t>
            </a:r>
            <a:r>
              <a:rPr lang="en-US" baseline="0" dirty="0" smtClean="0"/>
              <a:t>. (</a:t>
            </a:r>
            <a:r>
              <a:rPr lang="en-US" baseline="0" dirty="0" err="1" smtClean="0"/>
              <a:t>problema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però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della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corretta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scala</a:t>
            </a:r>
            <a:r>
              <a:rPr lang="en-US" baseline="0" dirty="0" smtClean="0"/>
              <a:t> di </a:t>
            </a:r>
            <a:r>
              <a:rPr lang="en-US" baseline="0" dirty="0" err="1" smtClean="0"/>
              <a:t>analisi</a:t>
            </a:r>
            <a:r>
              <a:rPr lang="en-US" baseline="0" dirty="0" smtClean="0"/>
              <a:t>). Le </a:t>
            </a:r>
            <a:r>
              <a:rPr lang="en-US" baseline="0" dirty="0" err="1" smtClean="0"/>
              <a:t>interazioni</a:t>
            </a:r>
            <a:r>
              <a:rPr lang="en-US" baseline="0" dirty="0" smtClean="0"/>
              <a:t> (la </a:t>
            </a:r>
            <a:r>
              <a:rPr lang="en-US" baseline="0" dirty="0" err="1" smtClean="0"/>
              <a:t>risultante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netta</a:t>
            </a:r>
            <a:r>
              <a:rPr lang="en-US" baseline="0" dirty="0" smtClean="0"/>
              <a:t> è </a:t>
            </a:r>
            <a:r>
              <a:rPr lang="en-US" baseline="0" dirty="0" err="1" smtClean="0"/>
              <a:t>prevalentemente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positiva</a:t>
            </a:r>
            <a:r>
              <a:rPr lang="en-US" baseline="0" dirty="0" smtClean="0"/>
              <a:t>) </a:t>
            </a:r>
            <a:r>
              <a:rPr lang="en-US" baseline="0" dirty="0" err="1" smtClean="0"/>
              <a:t>passano</a:t>
            </a:r>
            <a:r>
              <a:rPr lang="en-US" baseline="0" dirty="0" smtClean="0"/>
              <a:t> da competitive a facilitative </a:t>
            </a:r>
            <a:r>
              <a:rPr lang="en-US" baseline="0" dirty="0" err="1" smtClean="0"/>
              <a:t>salendo</a:t>
            </a:r>
            <a:r>
              <a:rPr lang="en-US" baseline="0" dirty="0" smtClean="0"/>
              <a:t> (</a:t>
            </a:r>
            <a:r>
              <a:rPr lang="en-US" baseline="0" dirty="0" err="1" smtClean="0"/>
              <a:t>Dati</a:t>
            </a:r>
            <a:r>
              <a:rPr lang="en-US" baseline="0" dirty="0" smtClean="0"/>
              <a:t> FORMAT, COFIN, NEPAL)</a:t>
            </a:r>
          </a:p>
          <a:p>
            <a:endParaRPr lang="en-US" baseline="0" dirty="0" smtClean="0"/>
          </a:p>
          <a:p>
            <a:pPr defTabSz="912754">
              <a:defRPr/>
            </a:pPr>
            <a:r>
              <a:rPr lang="it-IT" altLang="it-IT" b="1" dirty="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Times New Roman" pitchFamily="18" charset="0"/>
              </a:rPr>
              <a:t>Lungo il gradiente altitudinale si passa da rapporti di attrazione spaziale (</a:t>
            </a:r>
            <a:r>
              <a:rPr lang="it-IT" altLang="it-IT" b="1" i="1" dirty="0" err="1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Times New Roman" pitchFamily="18" charset="0"/>
              </a:rPr>
              <a:t>facilitation</a:t>
            </a:r>
            <a:r>
              <a:rPr lang="it-IT" altLang="it-IT" b="1" dirty="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Times New Roman" pitchFamily="18" charset="0"/>
              </a:rPr>
              <a:t>) alla </a:t>
            </a:r>
            <a:r>
              <a:rPr lang="it-IT" altLang="it-IT" b="1" dirty="0" err="1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Times New Roman" pitchFamily="18" charset="0"/>
              </a:rPr>
              <a:t>treeline</a:t>
            </a:r>
            <a:r>
              <a:rPr lang="it-IT" altLang="it-IT" b="1" dirty="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Times New Roman" pitchFamily="18" charset="0"/>
              </a:rPr>
              <a:t> a repulsione nella foresta subalpina (</a:t>
            </a:r>
            <a:r>
              <a:rPr lang="it-IT" altLang="it-IT" b="1" i="1" dirty="0" err="1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Times New Roman" pitchFamily="18" charset="0"/>
              </a:rPr>
              <a:t>competition</a:t>
            </a:r>
            <a:r>
              <a:rPr lang="it-IT" altLang="it-IT" b="1" dirty="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Times New Roman" pitchFamily="18" charset="0"/>
              </a:rPr>
              <a:t>) tra le diverse classi di età e tra specie differenti.</a:t>
            </a:r>
            <a:endParaRPr lang="en-US" altLang="it-IT" b="1" dirty="0">
              <a:solidFill>
                <a:srgbClr val="FF99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Times New Roman" pitchFamily="18" charset="0"/>
            </a:endParaRPr>
          </a:p>
          <a:p>
            <a:endParaRPr lang="en-US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0B4437-7DFD-46EB-BA99-C6A5355A518B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732869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Risultati</a:t>
            </a:r>
            <a:r>
              <a:rPr lang="en-US" dirty="0" smtClean="0"/>
              <a:t> 4 </a:t>
            </a:r>
            <a:r>
              <a:rPr lang="en-US" dirty="0" err="1" smtClean="0"/>
              <a:t>Gradiente</a:t>
            </a:r>
            <a:r>
              <a:rPr lang="en-US" dirty="0" smtClean="0"/>
              <a:t> </a:t>
            </a:r>
            <a:r>
              <a:rPr lang="en-US" dirty="0" err="1" smtClean="0"/>
              <a:t>umidità</a:t>
            </a:r>
            <a:r>
              <a:rPr lang="en-US" dirty="0" smtClean="0"/>
              <a:t> (stress)</a:t>
            </a:r>
          </a:p>
          <a:p>
            <a:r>
              <a:rPr lang="en-US" dirty="0"/>
              <a:t>The shrub-oak seedling interactions were very sensitive to increasing summer</a:t>
            </a:r>
          </a:p>
          <a:p>
            <a:r>
              <a:rPr lang="en-US" dirty="0"/>
              <a:t>drought and canopy opening; the interaction strength was facilitative in gaps and in the dry</a:t>
            </a:r>
          </a:p>
          <a:p>
            <a:r>
              <a:rPr lang="en-US" dirty="0"/>
              <a:t>northern dunes and switched to competitive in closed forests and in the wet southern dunes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0B4437-7DFD-46EB-BA99-C6A5355A518B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1038302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Risultati</a:t>
            </a:r>
            <a:r>
              <a:rPr lang="en-US" dirty="0" smtClean="0"/>
              <a:t> 6 Necromassa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rinnovazione</a:t>
            </a:r>
            <a:endParaRPr lang="en-US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0B4437-7DFD-46EB-BA99-C6A5355A518B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954693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Risultati</a:t>
            </a:r>
            <a:r>
              <a:rPr lang="en-US" dirty="0" smtClean="0"/>
              <a:t> 5 </a:t>
            </a:r>
            <a:r>
              <a:rPr lang="en-US" dirty="0" err="1" smtClean="0"/>
              <a:t>Mortalità</a:t>
            </a:r>
            <a:endParaRPr lang="en-US" dirty="0" smtClean="0"/>
          </a:p>
          <a:p>
            <a:r>
              <a:rPr lang="en-US" dirty="0" err="1" smtClean="0"/>
              <a:t>Tutte</a:t>
            </a:r>
            <a:r>
              <a:rPr lang="en-US" dirty="0" smtClean="0"/>
              <a:t> </a:t>
            </a:r>
            <a:r>
              <a:rPr lang="en-US" dirty="0" err="1" smtClean="0"/>
              <a:t>questi</a:t>
            </a:r>
            <a:r>
              <a:rPr lang="en-US" baseline="0" dirty="0" smtClean="0"/>
              <a:t> pattern </a:t>
            </a:r>
            <a:r>
              <a:rPr lang="en-US" baseline="0" dirty="0" err="1" smtClean="0"/>
              <a:t>spaziali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una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volta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avvenuto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l’insediamento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che</a:t>
            </a:r>
            <a:r>
              <a:rPr lang="en-US" baseline="0" dirty="0" smtClean="0"/>
              <a:t> è </a:t>
            </a:r>
            <a:r>
              <a:rPr lang="en-US" baseline="0" dirty="0" err="1" smtClean="0"/>
              <a:t>fondamentalmente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influenzato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dalla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disponibilita</a:t>
            </a:r>
            <a:r>
              <a:rPr lang="en-US" baseline="0" dirty="0" smtClean="0"/>
              <a:t> di </a:t>
            </a:r>
            <a:r>
              <a:rPr lang="en-US" baseline="0" dirty="0" err="1" smtClean="0"/>
              <a:t>siti</a:t>
            </a:r>
            <a:r>
              <a:rPr lang="en-US" baseline="0" dirty="0" smtClean="0"/>
              <a:t> e </a:t>
            </a:r>
            <a:r>
              <a:rPr lang="en-US" baseline="0" dirty="0" err="1" smtClean="0"/>
              <a:t>condizioni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favorevoli</a:t>
            </a:r>
            <a:r>
              <a:rPr lang="en-US" baseline="0" dirty="0" smtClean="0"/>
              <a:t> e </a:t>
            </a:r>
            <a:r>
              <a:rPr lang="en-US" baseline="0" dirty="0" err="1" smtClean="0"/>
              <a:t>dalla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disponibilità</a:t>
            </a:r>
            <a:r>
              <a:rPr lang="en-US" baseline="0" dirty="0" smtClean="0"/>
              <a:t> di </a:t>
            </a:r>
            <a:r>
              <a:rPr lang="en-US" baseline="0" dirty="0" err="1" smtClean="0"/>
              <a:t>seme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sono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determinati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dalla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mortalità</a:t>
            </a:r>
            <a:r>
              <a:rPr lang="en-US" baseline="0" dirty="0" smtClean="0"/>
              <a:t>.</a:t>
            </a:r>
          </a:p>
          <a:p>
            <a:r>
              <a:rPr lang="en-US" baseline="0" dirty="0" smtClean="0"/>
              <a:t>Random in ROM, LOM</a:t>
            </a:r>
          </a:p>
          <a:p>
            <a:r>
              <a:rPr lang="en-US" baseline="0" dirty="0" err="1" smtClean="0"/>
              <a:t>Ovviamente</a:t>
            </a:r>
            <a:r>
              <a:rPr lang="en-US" baseline="0" dirty="0" smtClean="0"/>
              <a:t> ad </a:t>
            </a:r>
            <a:r>
              <a:rPr lang="en-US" baseline="0" dirty="0" err="1" smtClean="0"/>
              <a:t>alterare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il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tutto</a:t>
            </a:r>
            <a:r>
              <a:rPr lang="en-US" baseline="0" dirty="0" smtClean="0"/>
              <a:t> ci </a:t>
            </a:r>
            <a:r>
              <a:rPr lang="en-US" baseline="0" dirty="0" err="1" smtClean="0"/>
              <a:t>pensano</a:t>
            </a:r>
            <a:r>
              <a:rPr lang="en-US" baseline="0" dirty="0" smtClean="0"/>
              <a:t> i </a:t>
            </a:r>
            <a:r>
              <a:rPr lang="en-US" baseline="0" dirty="0" err="1" smtClean="0"/>
              <a:t>disturbi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sia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naturali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che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antropici</a:t>
            </a:r>
            <a:endParaRPr lang="en-US" baseline="0" dirty="0" smtClean="0"/>
          </a:p>
          <a:p>
            <a:endParaRPr lang="en-US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0B4437-7DFD-46EB-BA99-C6A5355A518B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9901174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en-US" dirty="0" err="1" smtClean="0"/>
              <a:t>Oltre</a:t>
            </a:r>
            <a:r>
              <a:rPr lang="en-US" dirty="0" smtClean="0"/>
              <a:t> </a:t>
            </a:r>
            <a:r>
              <a:rPr lang="en-US" dirty="0" err="1" smtClean="0"/>
              <a:t>alla</a:t>
            </a:r>
            <a:r>
              <a:rPr lang="en-US" dirty="0" smtClean="0"/>
              <a:t> </a:t>
            </a:r>
            <a:r>
              <a:rPr lang="en-US" dirty="0" err="1" smtClean="0"/>
              <a:t>mortalità</a:t>
            </a:r>
            <a:r>
              <a:rPr lang="en-US" dirty="0" smtClean="0"/>
              <a:t> </a:t>
            </a:r>
            <a:r>
              <a:rPr lang="en-US" dirty="0" err="1" smtClean="0"/>
              <a:t>possiamo</a:t>
            </a:r>
            <a:r>
              <a:rPr lang="en-US" dirty="0" smtClean="0"/>
              <a:t> </a:t>
            </a:r>
            <a:r>
              <a:rPr lang="en-US" dirty="0" err="1" smtClean="0"/>
              <a:t>trovare</a:t>
            </a:r>
            <a:r>
              <a:rPr lang="en-US" dirty="0" smtClean="0"/>
              <a:t> </a:t>
            </a:r>
            <a:r>
              <a:rPr lang="en-US" dirty="0" err="1" smtClean="0"/>
              <a:t>alterazione</a:t>
            </a:r>
            <a:r>
              <a:rPr lang="en-US" dirty="0" smtClean="0"/>
              <a:t> </a:t>
            </a:r>
            <a:r>
              <a:rPr lang="en-US" dirty="0" err="1" smtClean="0"/>
              <a:t>delle</a:t>
            </a:r>
            <a:r>
              <a:rPr lang="en-US" dirty="0" smtClean="0"/>
              <a:t> </a:t>
            </a:r>
            <a:r>
              <a:rPr lang="en-US" dirty="0" err="1" smtClean="0"/>
              <a:t>interazioni</a:t>
            </a:r>
            <a:r>
              <a:rPr lang="en-US" dirty="0" smtClean="0"/>
              <a:t> </a:t>
            </a:r>
            <a:r>
              <a:rPr lang="en-US" dirty="0" err="1" smtClean="0"/>
              <a:t>tra</a:t>
            </a:r>
            <a:r>
              <a:rPr lang="en-US" dirty="0" smtClean="0"/>
              <a:t> specie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tra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boschi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gestiti</a:t>
            </a:r>
            <a:r>
              <a:rPr lang="en-US" baseline="0" dirty="0" smtClean="0"/>
              <a:t> e non (ad </a:t>
            </a:r>
            <a:r>
              <a:rPr lang="en-US" baseline="0" dirty="0" err="1" smtClean="0"/>
              <a:t>es</a:t>
            </a:r>
            <a:r>
              <a:rPr lang="en-US" baseline="0" dirty="0" smtClean="0"/>
              <a:t> Pa </a:t>
            </a:r>
            <a:r>
              <a:rPr lang="en-US" baseline="0" dirty="0" err="1" smtClean="0"/>
              <a:t>vs</a:t>
            </a:r>
            <a:r>
              <a:rPr lang="en-US" baseline="0" dirty="0" smtClean="0"/>
              <a:t> PA </a:t>
            </a:r>
            <a:r>
              <a:rPr lang="en-US" baseline="0" dirty="0" err="1" smtClean="0"/>
              <a:t>comune</a:t>
            </a:r>
            <a:r>
              <a:rPr lang="en-US" baseline="0" dirty="0" smtClean="0"/>
              <a:t> a SLA,GIU,LOM come </a:t>
            </a:r>
            <a:r>
              <a:rPr lang="en-US" baseline="0" dirty="0" err="1" smtClean="0"/>
              <a:t>detto</a:t>
            </a:r>
            <a:r>
              <a:rPr lang="en-US" baseline="0" dirty="0" smtClean="0"/>
              <a:t> in </a:t>
            </a:r>
            <a:r>
              <a:rPr lang="en-US" baseline="0" dirty="0" err="1" smtClean="0"/>
              <a:t>precedenza</a:t>
            </a:r>
            <a:r>
              <a:rPr lang="en-US" baseline="0" dirty="0" smtClean="0"/>
              <a:t>)</a:t>
            </a:r>
            <a:endParaRPr lang="en-US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0B4437-7DFD-46EB-BA99-C6A5355A518B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76766047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Discussione</a:t>
            </a:r>
            <a:r>
              <a:rPr lang="en-US" dirty="0" smtClean="0"/>
              <a:t> </a:t>
            </a:r>
          </a:p>
          <a:p>
            <a:r>
              <a:rPr lang="en-US" dirty="0" err="1" smtClean="0"/>
              <a:t>Relazioni</a:t>
            </a:r>
            <a:r>
              <a:rPr lang="en-US" dirty="0" smtClean="0"/>
              <a:t> </a:t>
            </a:r>
            <a:r>
              <a:rPr lang="en-US" dirty="0" err="1" smtClean="0"/>
              <a:t>spaziali</a:t>
            </a:r>
            <a:endParaRPr lang="en-US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0B4437-7DFD-46EB-BA99-C6A5355A518B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01077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2754">
              <a:defRPr/>
            </a:pPr>
            <a:r>
              <a:rPr lang="en-US" dirty="0" err="1" smtClean="0"/>
              <a:t>Discussione</a:t>
            </a:r>
            <a:endParaRPr lang="en-US" dirty="0" smtClean="0"/>
          </a:p>
          <a:p>
            <a:pPr defTabSz="912754">
              <a:defRPr/>
            </a:pPr>
            <a:r>
              <a:rPr lang="en-US" dirty="0" smtClean="0"/>
              <a:t>La </a:t>
            </a:r>
            <a:r>
              <a:rPr lang="en-US" dirty="0" err="1" smtClean="0"/>
              <a:t>comprensioni</a:t>
            </a:r>
            <a:r>
              <a:rPr lang="en-US" dirty="0" smtClean="0"/>
              <a:t> di </a:t>
            </a:r>
            <a:r>
              <a:rPr lang="en-US" dirty="0" err="1" smtClean="0"/>
              <a:t>questi</a:t>
            </a:r>
            <a:r>
              <a:rPr lang="en-US" dirty="0" smtClean="0"/>
              <a:t> </a:t>
            </a:r>
            <a:r>
              <a:rPr lang="en-US" dirty="0" err="1" smtClean="0"/>
              <a:t>processi</a:t>
            </a:r>
            <a:r>
              <a:rPr lang="en-US" dirty="0" smtClean="0"/>
              <a:t> </a:t>
            </a:r>
            <a:r>
              <a:rPr lang="it-IT" sz="1000" dirty="0"/>
              <a:t>risulta essere molto importante in quanto queste interazioni tra specie potranno avere un ruolo fondamentale nel determinare le dinamiche in un contesto di cambiamento globale, aumento di situazioni di stress e alterazione dei regimi di </a:t>
            </a:r>
            <a:r>
              <a:rPr lang="it-IT" sz="1000" dirty="0" smtClean="0"/>
              <a:t>disturbo</a:t>
            </a:r>
          </a:p>
          <a:p>
            <a:pPr marL="0" marR="0" indent="0" algn="l" defTabSz="9127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E’ possibile trarre indicazioni utili alla gestione forestale dalla conoscenza dei processi di interazione inter e intra-specifica? Es. gestione </a:t>
            </a:r>
            <a:r>
              <a:rPr lang="it-IT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post disturbo</a:t>
            </a:r>
          </a:p>
          <a:p>
            <a:pPr defTabSz="912754">
              <a:defRPr/>
            </a:pPr>
            <a:endParaRPr lang="en-US" dirty="0" smtClean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0B4437-7DFD-46EB-BA99-C6A5355A518B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67476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Discussione</a:t>
            </a:r>
            <a:r>
              <a:rPr lang="en-US" dirty="0" smtClean="0"/>
              <a:t> 3</a:t>
            </a:r>
          </a:p>
          <a:p>
            <a:r>
              <a:rPr lang="en-US" dirty="0" err="1" smtClean="0"/>
              <a:t>Limitazioni</a:t>
            </a:r>
            <a:r>
              <a:rPr lang="en-US" dirty="0" smtClean="0"/>
              <a:t> e </a:t>
            </a:r>
            <a:r>
              <a:rPr lang="en-US" dirty="0" err="1" smtClean="0"/>
              <a:t>sviluppi</a:t>
            </a:r>
            <a:r>
              <a:rPr lang="en-US" dirty="0" smtClean="0"/>
              <a:t> </a:t>
            </a:r>
            <a:r>
              <a:rPr lang="en-US" dirty="0" err="1" smtClean="0"/>
              <a:t>futuri</a:t>
            </a:r>
            <a:r>
              <a:rPr lang="en-US" dirty="0" smtClean="0"/>
              <a:t> </a:t>
            </a:r>
            <a:r>
              <a:rPr lang="en-US" dirty="0" err="1" smtClean="0"/>
              <a:t>Lidar</a:t>
            </a:r>
            <a:r>
              <a:rPr lang="en-US" dirty="0" smtClean="0"/>
              <a:t>/NEWFOR</a:t>
            </a:r>
          </a:p>
          <a:p>
            <a:pPr defTabSz="912754">
              <a:defRPr/>
            </a:pPr>
            <a:r>
              <a:rPr lang="it-IT" dirty="0"/>
              <a:t>Per poter analizzare queste relazioni all’interno di popolamenti forestali è necessario un grande dispendio di energie e risorse per ottenere informazioni relative ad ogni singolo albero caratterizzato da una posizione nello spazio (</a:t>
            </a:r>
            <a:r>
              <a:rPr lang="it-IT" dirty="0" err="1"/>
              <a:t>x,y</a:t>
            </a:r>
            <a:r>
              <a:rPr lang="it-IT" dirty="0"/>
              <a:t>). Questo costituisce un fattore limitante sia per le dimensioni delle aree di studio che per il numero di ripetizioni (</a:t>
            </a:r>
            <a:r>
              <a:rPr lang="it-IT" dirty="0" err="1"/>
              <a:t>pseudorepliche</a:t>
            </a:r>
            <a:r>
              <a:rPr lang="it-IT" dirty="0"/>
              <a:t>). L’utilizzo sempre più diffuso di nuove tecnologie come il LiDAR che permette l’acquisizione di informazioni metriche a livello di singola pianta su ampie superfici permetterà di superare l’ostacolo attuale all’applicazione dell’analisi spaziale su superfici in grado di catturare i processi ecologici alle corrette scale. </a:t>
            </a:r>
          </a:p>
          <a:p>
            <a:endParaRPr lang="en-US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0B4437-7DFD-46EB-BA99-C6A5355A518B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5945056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2754">
              <a:defRPr/>
            </a:pPr>
            <a:r>
              <a:rPr lang="en-US" dirty="0" smtClean="0"/>
              <a:t>Intro</a:t>
            </a:r>
            <a:r>
              <a:rPr lang="it-IT" dirty="0">
                <a:ea typeface="Calibri"/>
                <a:cs typeface="Times New Roman"/>
              </a:rPr>
              <a:t>La descrizione e l’analisi della struttura forestale costituiscono da sempre elementi fondamentali per la comprensione dei processi che avvengono all’interno degli ecosistemi forestali e che ne determinano le dinamiche. Considerando che ogni evento lascia una traccia nel popolamento forestale, l’analisi del pattern della distribuzione degli alberi è stato spesso utilizzato come </a:t>
            </a:r>
            <a:r>
              <a:rPr lang="it-IT" dirty="0" err="1">
                <a:ea typeface="Calibri"/>
                <a:cs typeface="Times New Roman"/>
              </a:rPr>
              <a:t>proxy</a:t>
            </a:r>
            <a:r>
              <a:rPr lang="it-IT" dirty="0">
                <a:ea typeface="Calibri"/>
                <a:cs typeface="Times New Roman"/>
              </a:rPr>
              <a:t> per l’individuazione dei processi che lo hanno creato. Tali processi possono agire a scala locale, a livello di singola pianta o piccoli gruppi (come ad es. la competizione) o a scala più ampia, di popolamento o paesaggio (es. disturbi). </a:t>
            </a:r>
          </a:p>
          <a:p>
            <a:endParaRPr lang="en-US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0B4437-7DFD-46EB-BA99-C6A5355A518B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2874771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Grazie per </a:t>
            </a:r>
            <a:r>
              <a:rPr lang="en-US" dirty="0" err="1" smtClean="0"/>
              <a:t>l’attenzione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Foto</a:t>
            </a:r>
            <a:r>
              <a:rPr lang="en-US" dirty="0" smtClean="0"/>
              <a:t> </a:t>
            </a:r>
            <a:r>
              <a:rPr lang="en-US" dirty="0" err="1" smtClean="0"/>
              <a:t>vari</a:t>
            </a:r>
            <a:r>
              <a:rPr lang="en-US" dirty="0" smtClean="0"/>
              <a:t> </a:t>
            </a:r>
            <a:r>
              <a:rPr lang="en-US" dirty="0" err="1" smtClean="0"/>
              <a:t>siti</a:t>
            </a:r>
            <a:r>
              <a:rPr lang="en-US" dirty="0" smtClean="0"/>
              <a:t>/</a:t>
            </a:r>
            <a:r>
              <a:rPr lang="en-US" dirty="0" err="1" smtClean="0"/>
              <a:t>analisi</a:t>
            </a:r>
            <a:r>
              <a:rPr lang="en-US" dirty="0" smtClean="0"/>
              <a:t>/</a:t>
            </a:r>
            <a:r>
              <a:rPr lang="en-US" dirty="0" err="1" smtClean="0"/>
              <a:t>articoli</a:t>
            </a:r>
            <a:r>
              <a:rPr lang="en-US" dirty="0" smtClean="0"/>
              <a:t>…</a:t>
            </a:r>
            <a:endParaRPr lang="en-US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0B4437-7DFD-46EB-BA99-C6A5355A518B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4414732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2754">
              <a:defRPr/>
            </a:pPr>
            <a:r>
              <a:rPr lang="en-US" dirty="0" smtClean="0"/>
              <a:t>Intro</a:t>
            </a:r>
            <a:r>
              <a:rPr lang="it-IT" dirty="0">
                <a:ea typeface="Calibri"/>
                <a:cs typeface="Times New Roman"/>
              </a:rPr>
              <a:t>Le relazioni spaziali che si creano possono essere specie specifiche e possono altresì variare nelle diverse fasi ontogenetiche della stessa specie. Le interazioni non sono però stabili nel tempo e nello spazio, ma variano a seconda delle condizioni ambientali ed della disponibilità di risorse. In molti studi si è osservato come queste possano passare da relazioni competitive (interazioni negative) a relazioni di facilitazione (interazioni positive) lungo gradienti di disponibilità delle risorse (ad es. disponibilità idrica).</a:t>
            </a:r>
          </a:p>
          <a:p>
            <a:endParaRPr lang="en-US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0B4437-7DFD-46EB-BA99-C6A5355A518B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187635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In </a:t>
            </a:r>
            <a:r>
              <a:rPr lang="it-IT" dirty="0"/>
              <a:t>questo contributo si presentano alcuni casi studio in cui per analizzare i processi che determinano le dinamiche forestali sono stati applicati diversi metodi, testando ipotesi differenti e lavorando a molteplici scale di analisi. Si evidenziano l’eterogeneità delle interazioni tra le diverse specie o fasi ontogenetiche e come queste varino lungo gradienti di stress, di disturbo antropico (popolamenti gestiti e </a:t>
            </a:r>
            <a:r>
              <a:rPr lang="it-IT" dirty="0" err="1"/>
              <a:t>old-growth</a:t>
            </a:r>
            <a:r>
              <a:rPr lang="it-IT" dirty="0"/>
              <a:t>) e geografici (sia altitudinali che latitudinali).</a:t>
            </a:r>
            <a:endParaRPr lang="en-US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0B4437-7DFD-46EB-BA99-C6A5355A518B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986081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Metodi</a:t>
            </a:r>
            <a:r>
              <a:rPr lang="en-US" dirty="0" smtClean="0"/>
              <a:t> </a:t>
            </a:r>
            <a:r>
              <a:rPr lang="en-US" dirty="0" err="1" smtClean="0"/>
              <a:t>Carta</a:t>
            </a:r>
            <a:r>
              <a:rPr lang="en-US" dirty="0" smtClean="0"/>
              <a:t> con i </a:t>
            </a:r>
            <a:r>
              <a:rPr lang="en-US" dirty="0" err="1" smtClean="0"/>
              <a:t>siti</a:t>
            </a:r>
            <a:endParaRPr lang="en-US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0B4437-7DFD-46EB-BA99-C6A5355A518B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7790338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Foto</a:t>
            </a:r>
            <a:r>
              <a:rPr lang="it-IT" baseline="0" dirty="0" smtClean="0"/>
              <a:t> con targhetta pianta e bosco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0B4437-7DFD-46EB-BA99-C6A5355A518B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4360931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Metodi</a:t>
            </a:r>
            <a:r>
              <a:rPr lang="en-US" dirty="0" smtClean="0"/>
              <a:t> </a:t>
            </a:r>
            <a:r>
              <a:rPr lang="en-US" dirty="0" err="1" smtClean="0"/>
              <a:t>Analisi</a:t>
            </a:r>
            <a:r>
              <a:rPr lang="en-US" dirty="0" smtClean="0"/>
              <a:t> </a:t>
            </a:r>
            <a:r>
              <a:rPr lang="en-US" dirty="0" err="1" smtClean="0"/>
              <a:t>spaziale</a:t>
            </a:r>
            <a:r>
              <a:rPr lang="en-US" dirty="0" smtClean="0"/>
              <a:t> test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ed</a:t>
            </a:r>
            <a:r>
              <a:rPr lang="en-US" baseline="0" dirty="0" smtClean="0"/>
              <a:t> </a:t>
            </a:r>
            <a:r>
              <a:rPr lang="en-US" baseline="0" dirty="0" err="1" smtClean="0"/>
              <a:t>ipotesi</a:t>
            </a:r>
            <a:endParaRPr lang="en-US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0B4437-7DFD-46EB-BA99-C6A5355A518B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725123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Risultati</a:t>
            </a:r>
            <a:r>
              <a:rPr lang="en-US" dirty="0" smtClean="0"/>
              <a:t> 1 ETA’</a:t>
            </a:r>
            <a:endParaRPr lang="en-US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0B4437-7DFD-46EB-BA99-C6A5355A518B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7993407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0B4437-7DFD-46EB-BA99-C6A5355A518B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885856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0214A-A849-8F45-B579-9C84A9199CA3}" type="datetimeFigureOut">
              <a:rPr lang="it-IT" smtClean="0"/>
              <a:pPr/>
              <a:t>07/10/2014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B18BF-23CC-434B-ADA0-FB36742EDD76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27945801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0214A-A849-8F45-B579-9C84A9199CA3}" type="datetimeFigureOut">
              <a:rPr lang="it-IT" smtClean="0"/>
              <a:pPr/>
              <a:t>07/10/2014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B18BF-23CC-434B-ADA0-FB36742EDD76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20098308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0214A-A849-8F45-B579-9C84A9199CA3}" type="datetimeFigureOut">
              <a:rPr lang="it-IT" smtClean="0"/>
              <a:pPr/>
              <a:t>07/10/2014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B18BF-23CC-434B-ADA0-FB36742EDD76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25560309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0214A-A849-8F45-B579-9C84A9199CA3}" type="datetimeFigureOut">
              <a:rPr lang="it-IT" smtClean="0"/>
              <a:pPr/>
              <a:t>07/10/2014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B18BF-23CC-434B-ADA0-FB36742EDD76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4203188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0214A-A849-8F45-B579-9C84A9199CA3}" type="datetimeFigureOut">
              <a:rPr lang="it-IT" smtClean="0"/>
              <a:pPr/>
              <a:t>07/10/2014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B18BF-23CC-434B-ADA0-FB36742EDD76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23157882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0214A-A849-8F45-B579-9C84A9199CA3}" type="datetimeFigureOut">
              <a:rPr lang="it-IT" smtClean="0"/>
              <a:pPr/>
              <a:t>07/10/2014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B18BF-23CC-434B-ADA0-FB36742EDD76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10233354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0214A-A849-8F45-B579-9C84A9199CA3}" type="datetimeFigureOut">
              <a:rPr lang="it-IT" smtClean="0"/>
              <a:pPr/>
              <a:t>07/10/2014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B18BF-23CC-434B-ADA0-FB36742EDD76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40262515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0214A-A849-8F45-B579-9C84A9199CA3}" type="datetimeFigureOut">
              <a:rPr lang="it-IT" smtClean="0"/>
              <a:pPr/>
              <a:t>07/10/2014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B18BF-23CC-434B-ADA0-FB36742EDD76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38812969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0214A-A849-8F45-B579-9C84A9199CA3}" type="datetimeFigureOut">
              <a:rPr lang="it-IT" smtClean="0"/>
              <a:pPr/>
              <a:t>07/10/2014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B18BF-23CC-434B-ADA0-FB36742EDD76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27145194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0214A-A849-8F45-B579-9C84A9199CA3}" type="datetimeFigureOut">
              <a:rPr lang="it-IT" smtClean="0"/>
              <a:pPr/>
              <a:t>07/10/2014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B18BF-23CC-434B-ADA0-FB36742EDD76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4632294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 smtClean="0"/>
              <a:t>Trascinare l'immagine su un segnaposto o fare clic sull'icona per aggiungerla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0214A-A849-8F45-B579-9C84A9199CA3}" type="datetimeFigureOut">
              <a:rPr lang="it-IT" smtClean="0"/>
              <a:pPr/>
              <a:t>07/10/2014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B18BF-23CC-434B-ADA0-FB36742EDD76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11946301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90214A-A849-8F45-B579-9C84A9199CA3}" type="datetimeFigureOut">
              <a:rPr lang="it-IT" smtClean="0"/>
              <a:pPr/>
              <a:t>07/10/2014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7B18BF-23CC-434B-ADA0-FB36742EDD76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2626197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tiff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11" Type="http://schemas.openxmlformats.org/officeDocument/2006/relationships/image" Target="../media/image30.png"/><Relationship Id="rId5" Type="http://schemas.openxmlformats.org/officeDocument/2006/relationships/image" Target="../media/image25.png"/><Relationship Id="rId10" Type="http://schemas.openxmlformats.org/officeDocument/2006/relationships/image" Target="../media/image29.png"/><Relationship Id="rId4" Type="http://schemas.openxmlformats.org/officeDocument/2006/relationships/image" Target="../media/image24.png"/><Relationship Id="rId9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emf"/><Relationship Id="rId4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openxmlformats.org/officeDocument/2006/relationships/diagramData" Target="../diagrams/data3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17" Type="http://schemas.microsoft.com/office/2007/relationships/diagramDrawing" Target="../diagrams/drawing3.xml"/><Relationship Id="rId2" Type="http://schemas.openxmlformats.org/officeDocument/2006/relationships/notesSlide" Target="../notesSlides/notesSlide17.xml"/><Relationship Id="rId16" Type="http://schemas.openxmlformats.org/officeDocument/2006/relationships/diagramColors" Target="../diagrams/colors3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5" Type="http://schemas.openxmlformats.org/officeDocument/2006/relationships/diagramQuickStyle" Target="../diagrams/quickStyle3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Relationship Id="rId14" Type="http://schemas.openxmlformats.org/officeDocument/2006/relationships/diagramLayout" Target="../diagrams/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7" Type="http://schemas.openxmlformats.org/officeDocument/2006/relationships/image" Target="../media/image4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eg"/><Relationship Id="rId3" Type="http://schemas.openxmlformats.org/officeDocument/2006/relationships/image" Target="../media/image52.jpeg"/><Relationship Id="rId7" Type="http://schemas.openxmlformats.org/officeDocument/2006/relationships/image" Target="../media/image5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5.jpeg"/><Relationship Id="rId5" Type="http://schemas.openxmlformats.org/officeDocument/2006/relationships/image" Target="../media/image54.png"/><Relationship Id="rId4" Type="http://schemas.openxmlformats.org/officeDocument/2006/relationships/image" Target="../media/image5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896815" y="2120686"/>
            <a:ext cx="735037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3200" b="1" dirty="0" err="1" smtClean="0">
                <a:latin typeface="+mj-lt"/>
              </a:rPr>
              <a:t>Space</a:t>
            </a:r>
            <a:r>
              <a:rPr lang="it-IT" sz="3200" b="1" dirty="0" smtClean="0">
                <a:latin typeface="+mj-lt"/>
              </a:rPr>
              <a:t> and </a:t>
            </a:r>
            <a:r>
              <a:rPr lang="it-IT" sz="3200" b="1" dirty="0" err="1" smtClean="0">
                <a:latin typeface="+mj-lt"/>
              </a:rPr>
              <a:t>time</a:t>
            </a:r>
            <a:r>
              <a:rPr lang="it-IT" sz="3200" b="1" dirty="0" smtClean="0">
                <a:latin typeface="+mj-lt"/>
              </a:rPr>
              <a:t> </a:t>
            </a:r>
            <a:r>
              <a:rPr lang="it-IT" sz="3200" b="1" dirty="0" err="1" smtClean="0">
                <a:latin typeface="+mj-lt"/>
              </a:rPr>
              <a:t>variability</a:t>
            </a:r>
            <a:r>
              <a:rPr lang="it-IT" sz="3200" b="1" dirty="0" smtClean="0">
                <a:latin typeface="+mj-lt"/>
              </a:rPr>
              <a:t> </a:t>
            </a:r>
            <a:r>
              <a:rPr lang="it-IT" sz="3200" b="1" dirty="0" err="1" smtClean="0">
                <a:latin typeface="+mj-lt"/>
              </a:rPr>
              <a:t>of</a:t>
            </a:r>
            <a:r>
              <a:rPr lang="it-IT" sz="3200" b="1" dirty="0" smtClean="0">
                <a:latin typeface="+mj-lt"/>
              </a:rPr>
              <a:t> </a:t>
            </a:r>
            <a:r>
              <a:rPr lang="it-IT" sz="3200" b="1" dirty="0" err="1" smtClean="0">
                <a:latin typeface="+mj-lt"/>
              </a:rPr>
              <a:t>inter-</a:t>
            </a:r>
            <a:r>
              <a:rPr lang="it-IT" sz="3200" b="1" dirty="0" smtClean="0">
                <a:latin typeface="+mj-lt"/>
              </a:rPr>
              <a:t> and </a:t>
            </a:r>
            <a:r>
              <a:rPr lang="it-IT" sz="3200" b="1" dirty="0" err="1" smtClean="0">
                <a:latin typeface="+mj-lt"/>
              </a:rPr>
              <a:t>intraspecific</a:t>
            </a:r>
            <a:r>
              <a:rPr lang="it-IT" sz="3200" b="1" dirty="0" smtClean="0">
                <a:latin typeface="+mj-lt"/>
              </a:rPr>
              <a:t> </a:t>
            </a:r>
            <a:r>
              <a:rPr lang="it-IT" sz="3200" b="1" dirty="0" err="1" smtClean="0">
                <a:latin typeface="+mj-lt"/>
              </a:rPr>
              <a:t>interactions</a:t>
            </a:r>
            <a:r>
              <a:rPr lang="it-IT" sz="3200" b="1" dirty="0" smtClean="0">
                <a:latin typeface="+mj-lt"/>
              </a:rPr>
              <a:t> in </a:t>
            </a:r>
            <a:r>
              <a:rPr lang="it-IT" sz="3200" b="1" dirty="0" err="1" smtClean="0">
                <a:latin typeface="+mj-lt"/>
              </a:rPr>
              <a:t>forest</a:t>
            </a:r>
            <a:r>
              <a:rPr lang="it-IT" sz="3200" b="1" dirty="0" smtClean="0">
                <a:latin typeface="+mj-lt"/>
              </a:rPr>
              <a:t> </a:t>
            </a:r>
            <a:r>
              <a:rPr lang="it-IT" sz="3200" b="1" dirty="0" err="1" smtClean="0">
                <a:latin typeface="+mj-lt"/>
              </a:rPr>
              <a:t>stands</a:t>
            </a:r>
            <a:endParaRPr lang="en-US" sz="3200" b="1" dirty="0">
              <a:latin typeface="+mj-lt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187474" y="4338959"/>
            <a:ext cx="8743875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2100" b="1" u="sng" dirty="0" smtClean="0">
                <a:latin typeface="+mj-lt"/>
              </a:rPr>
              <a:t>Lingua E</a:t>
            </a:r>
            <a:r>
              <a:rPr lang="it-IT" sz="2100" b="1" dirty="0" smtClean="0">
                <a:latin typeface="+mj-lt"/>
              </a:rPr>
              <a:t>, Carrer M, Garbarino M, Marzano R, Motta R, Petritan IC</a:t>
            </a:r>
            <a:endParaRPr lang="en-US" sz="2100" b="1" dirty="0">
              <a:latin typeface="+mj-lt"/>
            </a:endParaRPr>
          </a:p>
        </p:txBody>
      </p:sp>
      <p:pic>
        <p:nvPicPr>
          <p:cNvPr id="1026" name="Picture 2" descr="*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65" y="47135"/>
            <a:ext cx="1508253" cy="98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ttangolo 5"/>
          <p:cNvSpPr/>
          <p:nvPr/>
        </p:nvSpPr>
        <p:spPr>
          <a:xfrm>
            <a:off x="681460" y="47135"/>
            <a:ext cx="791835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1400" dirty="0">
                <a:latin typeface="+mj-lt"/>
              </a:rPr>
              <a:t>IX Congresso Nazionale SISEF</a:t>
            </a:r>
          </a:p>
          <a:p>
            <a:pPr algn="ctr"/>
            <a:r>
              <a:rPr lang="it-IT" sz="1400" dirty="0">
                <a:latin typeface="+mj-lt"/>
              </a:rPr>
              <a:t>MULTIFUNZIONALITÀ DEGLI ECOSISTEMI FORESTALI MONTANI</a:t>
            </a:r>
            <a:r>
              <a:rPr lang="it-IT" sz="1400" dirty="0" smtClean="0">
                <a:latin typeface="+mj-lt"/>
              </a:rPr>
              <a:t>: </a:t>
            </a:r>
          </a:p>
          <a:p>
            <a:pPr algn="ctr"/>
            <a:r>
              <a:rPr lang="it-IT" sz="1400" dirty="0" smtClean="0">
                <a:latin typeface="+mj-lt"/>
              </a:rPr>
              <a:t>SFIDE </a:t>
            </a:r>
            <a:r>
              <a:rPr lang="it-IT" sz="1400" dirty="0">
                <a:latin typeface="+mj-lt"/>
              </a:rPr>
              <a:t>E OPPORTUNITÀ PER LA RICERCA E LO SVILUPPO</a:t>
            </a:r>
          </a:p>
          <a:p>
            <a:pPr algn="ctr"/>
            <a:r>
              <a:rPr lang="it-IT" sz="1400" dirty="0">
                <a:latin typeface="+mj-lt"/>
              </a:rPr>
              <a:t>Libera Università Bolzano (LUB), Bolzano, 16-19 Settembre 2013</a:t>
            </a:r>
          </a:p>
        </p:txBody>
      </p:sp>
      <p:sp>
        <p:nvSpPr>
          <p:cNvPr id="2" name="AutoShape 6" descr="data:image/jpeg;base64,/9j/4AAQSkZJRgABAQAAAQABAAD/2wCEAAkGBhQQEBQPEBASFBQUFBUUFhISGBQTGBYSFxQYFRQVFRUXGyYfGBwjHRcUIC8gIygpLCwsFx4xNjAqNScrLCkBCQoKDgwOGg8PGjIkHyQsLDIqLC0tLywuLCosLCwsLCwsLCwsLSwsLS4sLCwsLCwsKSwsLCosLCksLCwsLCwsLv/AABEIAOEA4QMBIgACEQEDEQH/xAAcAAEAAgMBAQEAAAAAAAAAAAAABgcEBQgDAQL/xABIEAABAwIBCAYGBwUHBAMAAAABAAIDBBEFBgcSITFBUWETInGBkaEUMlJicpIjQoKisbLBQ1Nzk9EVFzM0wtLhRIPT8CSjs//EABoBAQADAQEBAAAAAAAAAAAAAAADBAUCBgH/xAAzEQACAgECAwYDCAIDAAAAAAAAAQIDEQQSITFBBRMyUWHwInGBFCNCobHB0eGR8RUkUv/aAAwDAQACEQMRAD8AvFERAEREAREQBERAEWLiGKRU7NOeVkbeLiBfkBtJ5BQfGM7sbbtpYnSH25Oo3tDfWPfZdxhKXJEFuorq8bLCXlUVTIxpSPawcXkNHiVSOJZwa2e95zGD9WEdH94dbzUflmc86T3Fx4uJcfEqdaZ9WZ0+1YrwRz8+BfFTltRR+tVxfZOn+QFYMmcugH7dx7I5P9qpNFJ9niVX2rb0S9/UukZz6H96/wDlv/osiLOJQu/6kD4myN8y2yo5E+zxPi7Uu8l7+p0LSZQ00uqOphcTuD238L3WwXNSzqDHain/AMGeVnJrjo97dh8Fw9N5Mnh2t/6j/g6HRVFhWdmojsJ2MmHEfRv8R1fJTjBM4NJVWaJOiefqTWbc8nX0T435KGVUomhVrabeCeH6klREURcCIiAIiIAiIgCIiAIiIAiIgCItPlJlTDQx6cpu430Im+s8/oOJP/C+pNvCOZTjBbpPCNnU1TYmGSRzWNaLlziAAOZKrrKXOvtjoW8unePyMP4u8FDco8q565+lK6zAerE31W/7jzPlsWmVyuhLjIwdT2lKXw1cF59f6Petr5J3mSaRz3H6zySewcByC8ERWTJbbeWEREPgREQBERAEREAREQEhyey6qaOzWv6SMfspLkW907W92rkrUyay2p64aLHaEu+F9r8y07HDs18QFRS+seWkOaSCDcEaiCNhB3KGdMZF7T66ynhzXkdKIqzyOznbIK53JtR+Al/3ePFWW1wIBBBB1gjWCOIVKcHB4Z6KjUQujugz6iIuCcIiIAiIgCIiAIi02VOUrKCAyu1uPVjj3uf/AEG0n+oX1Jt4RzOahFylyRj5YZYR0Ee58zx1I/8AU7g0eewbyKUxLEpKmV00zy97tpPDcANwHBMSxGSoldNM4ue83J/AAbgNgCxloV1qC9Ty+r1cr5enRBERSlIIiIAiIgCIiAIiIAiIgCIiAIiIApnkNl86kIp6gl1OTYHaYid44t4jvHAwxbnB5opW+iVGiy5JiqLWMch3SH60brC/s7eK4mk1xJ9POUJ5i8P3wZfUUoc0OaQWuAIcDcEHWCDvC/SqzIzKWTD5zh1bdrNKzS7ZG47CD+7dtvsF78Vaaz5w2s9Rp71dHPJrmvJhERcFgIiIAiIgPGrqmxRulkcGsY0uc47gBcqh8qcon11Q6Z1w0dWNnss3d52nn2BTHOvlLcigjOoWfLbjtYz/AFH7KrdXaK8Lczz3aWp3y7qPJc/n/QRbDB8Anq36FPEX22u2Nb8TjqH4qf4RmgaAHVU5cfYh6o+dwufAKaVkY8ylTpbbvCuHmVgivSmzf0Meyma7m8uf+Y2WQ7I2iOr0OD5APwUP2iPkXV2VZ1kig0V11mbOhk2ROjPGN7h5OJHkozimaBwuaaoDvclGifnbq8gu1fBkNnZ18eSz8iukWwxbJ+elNp4Xs4OOtp7HjUfFa9TJp8ihKLi8NYCIiHwIiIAiIgCIiAIiIAiIgJhhGjikHochAqoWn0eV37SMazC877buA7DeXZuspnPa6gqbieG4GlqLmN1Fp95uzstwKqWlqXRPbJG4tcwhzXDcQbgqxMUBqoIsbowG1ENunY3eWCztW+w8WHkq9kenT9Gaulued65rn6x/lFmosHBcWZVQR1Eex7b24O2OaeYNx3LOVFrB6FNSWUEREPoWHjGJtpoJKh+yNpdbidjW95sO9ZirnO9jFmRUjT6x6V/wt1MHedI/ZC7hHdJIg1NvdVufvJW1ZVumkfLIbue4uceZNypbkVm+dV2nnuyDcBqdJ2cG89+7iPub7Ij0t3pE4+gYdTT+1cNo+Eb+Ozirga0AAAWA1ADcFZtt2/DEx9Fou8+9t5dF5njRULIGCKJjWMbsa0WH/J5r3XhWVrIWOlle1jGi5c42A/8AeCrHKXOpJITHRDo2bOlcAXu+EHU0dtz2KvGEpvga12or06+L6Is2sxCOEaUsrIxxe4NHmVo5s4lCzUakH4WyO8w2ypKpqnyuL5Hue47XPJcT3leasLTLqzJn2rP8EV9S7485FAf+ot8TJR/pW2ocoaefVDURPJ+qHN0vl2rnpF9emj0Z8j2rYvFFHSUsLXtLXtDmnUWuAII5g7VCMos1cM130p6F/sG5jJ7NrO645KvsJyzq6W3RzuLR9ST6RtuFnbO4hT3As7MUlmVTDE7223czvHrN8+1R93ZXxiWlq9NqVtsWPn/JW2MYHNSP6OeMsO47WuHFrhqKwV0RNBDWQ2cI5onjk5p5gjfzGsKtcqc1z4ry0d5GbTEdb2/Cfrjlt7VLC9PhLgUtR2dKHxV8V+f9kBRHNsbEWI1EHiisGWEREAXxfV60lU6KRsjLaTSCLgOFxxB1EckC9TyRSHGMGbJAMQpG2iJ0ZoRr6CXeB7huLHdcKPL4nk7nBweGERF9OAphmzx/oKroHn6Oosyx2CT6h79be8cFD19Y8ggg2INwRuI2FcyjuWCWqx1TU10LnwOn/s+ufR7IKnSmg4Nkb/ixDusRyAUtUYZKcQw+Gpjt0zNGZnKePU5nY6zm9jlIqSpEsbZG+q9ocL8CLi6zp+p6qjCWFy5r5P3+h6oiLgsBVBXUDsVxiSME9Gx2i5w+rFH1TbmTe3NytbEqvoYZJjsjY9/ytJ/RR3Nzgfo9IJXj6Wo+leTt0TrYPA37XFS1y2pyKWpr76ca3y5v6EmpaVsTGxxtDWMAa1o2ADYF54liMdPE6aZwaxguT+AA3k7AFkE21lUrl7lca2bo4z9BGSGD23bDIf05dpXyuDmzrVaiOnhnr0Rh5WZXSV8lzdsTT1Itw953F3PdsHPQoi0UklhHlpzlZJyk+IREX04CIiAIiIDZYJlFPRu0oJC2+1h1sd8TTq79vNWlkxnJhqrRzWhlOqxPUcfdcdh5HxKptFHOqMy3p9XZRyfDyLvypyEhrgXj6ObdK0bf4jfrdu3nuVR47k5NRP0J2Wv6rxrY/wCF36bVu8lc4s1JaKa80OyxPXYPccdo9091laNNV02JQHR0Jo3anNcNbTwc062u/wDQoMzq4PijRddGtWYfDL37yUAin+VOa18V5aK8jNpiPrt+E/XHLb2qAvYWktcCCDYg6iDwI3KzGaksoybqJ0vE0fERF0QkszbYnoVfozwDFUtMbmnWCbEtuPFv2lgZZZNmhqTGLmN3XicfYv6pPFp1eB3r8ZFUzpMQpg3dK15+FnWd5BWdnMwcT0LpAOvAekB93ZIOy2v7IVeUtti9TTqqd2lfnF8P3RS6IisGYEREBaWaDEdKKanJ9R4kb2PFjbvb95Tylg0AWjZpOcOxx0iPEu8lUeaiq0K8s/eRPHeC148gVcaz7libPT9ny30L0ygiIoTQNdj1L00Dof3hYw/A546T7mktg0WFgvtkX3JzjjkhOdDKLoKcUzDZ89wbbREPW+b1ezSVQLeZa4v6VXSyXu1rujZ8DNWrtNz3rRrRqhtieV1l3e2t9FwQREUhUCIiAIiIAiIgCIiALLwvFpaaQSwSFjhw2EcHDYRyKxETGT6m08ouLJTORFVWiqLQzbNZ6jz7pPqnke4lbnHskKatF5o7P3Ss6rx37+w3VCKXZL5xpqS0ct5oRqsT12j3HHaOR8lVnS1xgbFHaEZrZesrz/kzcVzSTsJNPIyVvB30bv1afELVRZtq5ztEwBvvOfHbycT4BW3gmUsFY3SgkBNrlh1Pb2tOvvGrmtoo+/muDLX/AB2ns+KL4ejIvkXkQ2gaXucHzOFi8bGt26LL6+FzvsNi3OUFvRKjS2dBLfs6N11nqD50MpGw05pGG8kw6wH1Yr6yfitbsuo1mci1PZp6XjgkioV9RFpHkgiIgJLm4dbE4P8AuD/6nK8FSmbGHSxKM+yyRx+Qt/FwV1qjqPEej7LX3L+f7IIiKuagWDjlb0NNNMNrInuHaGm3nZZyjucGTRw2oPutHzSMb+q6istIjtltrlLyTKMREWoeMCIiAKwslM13Sxiasc9gcLtibYOtuLyRqvwGvmNi0WbzBxU1zA8XZGDK4HfokBoPLSLfBXgq11rj8KNfs/SRsXeT4roiHz5rKJws1srD7TXknwdcKLY1mmmjBdTSCYew6zH9x9V3krZRV43TXU1LNDRNeHHy4HN1TSvicY5GOY4bWuBaR2grzXQWOZOQVjNCeMEj1XjU9vwu/TZyVT5U5vpqO8jLyw7dNo6zR77d3aNXYrddylwfMxNToJ0/FHiiKoiKYzwiIgCIiA/UUzmODmOLXDWHNJBB5EbFKsNzm1kI0XPZMB+9Fz8zSCe+6iaLlxUuaJK7Z18YPBOKvO3UubosjhjJ+sA5xHYHG3iCoXVVT5XukkcXvcblzjckrzRIwjHkjqy+y3xvIREXRCEREBYmZ7D7yT1B2Na2MdrjpO/K3xVoqP5C4L6JRRscLPf9I8cHOtqPYNEdykCzbZbpNnrdHV3dMYv3kIiKMtBR3ODHpYbUDg1p+WRrv0UiWDjtH01LNENr4ntHaWm3nZdReGmR2x3Vyj5pnPCIi1DxgREQE6zQn/5kv8A//oxW2qezTS2r3D2oXjwcw/orhVC/xnpuzX9x9WERFAaIREQEFyrzZRz3mpNGKXaWbI3nu9Q9mrlvVWV+HSU8himjcx42td+I4jmNS6NWtxvJ+Gsj6Odgd7Lhqc08Wu3fhxViu9x4My9T2fGz4ocH+TOfEUpyozfT0d5GXlh26bRraPfbu7Rq7FFldjJSWUYFlU65bZrDCIi+kYREQBERAEREAUqzeZM+l1IkePoYSHOvsc7axnjrPIc1o8FwaSrmbBCLudtO5rd7nHcB/wAb1e+A4IyjgbBENTdZdvc8+s48z/QblBdZtWFzNLQaXvZ75eFfmzYIiKgelCIiALwZP9I6M7QA4c2nV5EHxC91qMoZDC1tW0E9AbyAb6d1hLq5Wa//ALa+pZ4HE3tWSl8rMM9GrZobWAeXN+B3Wb5G3ctSrKzs4QHtiro7EWEbyNYLT1o3dmtwvzCrVaNct0Uzymqq7q1x6dPkERFIViSZu6nQxKC+x2mz5mOt52V4rnXB6zoaiGb2JGO7g4E+V10SCqWpXFM9B2VLNco+T/X/AEfURFWNcIiIAiIgChuUubSCpvJBaCU6+qOo4+80bDzHgVMkXUZOLyiKyqFq2zWTn7G8maijdaeIgXsJB1mO7HD8DY8lq10lLEHgtc0OadRa4AgjgQdqh+NZraaa7obwOPsdZnyHZ3EK1DUL8RjXdlyXGp59GU6il2JZsKyK5Y1kzeMbgDb4XWPhdR2qwWeL/Ep5mfExwHjaysKcXyZlzosh4otGGi/XRO9k+BWwocmaqa3RU0rr79Etb8zrDzX1tLmcRhKXBI1qz8EwKWslEUDLne46mtHtOO4fjuU0wPNI9xDqyQMb+7jOk48i/YO66sfDMJipoxFBG1jRuG0ni4nWTzKgnel4TS0/Zs5vNnBfma/JbJWOgi0GdZ7rGSQjW48BwaNwW7RFSbbeWehhCMIqMVwCIi+HQREQBfl7A4FpAIIsQd4O0FfpEBCcOibefA6knR0Sadx2ugOtoBO10ZH3eSqnEsPfTzPgkFnMcWn9CORFiORVzZc4C+eJtRT3FRTnpIy3aQNbmc9lwOItvKhWUbG4pSDEYWgTwgNqYht0dzwOA1nsv7KuVS6+f6/2YWtpytvVcvWPl81+hBURFaMUK/sksR9IooJb3JjDXfG3qO82lUCrTzQ4ppQy0xOtjhI34X6jbsI+8q+ojmOTT7Ms227fNFhIi8ayqEUb5XX0WNLjoi5s0XNhvVE9G3jieyKIjOlRe3J8hUtBvrXTi1zOIWws8DyfURRNmcimNV6Joy6XS9Fp2boaWlo3vpXtfkii3yE7YV43PGSWIi+OdYXOwLkkPqKIHOnRe1L/ACypVS1IkjbI29ntDhcWNnC4uNx1rpxa5oihdCzwvJ6ooljmcqlpnGNulM8aiI7aIPAvJtfsusCjzu07jaWGWMe0NF4Hbax8AV0q5tZwRvV0xltclknlkWLhuKRVLBLBI17Tvadh4EbQeRXtPMGMc92xrS49gFyo8FhSTWVyPRFEBnToval/llS9dOLXM4hbCzwPIREXJIEREAREQBERAFW+VmFyYZVf2nSNvE82mj+rdx1hw9l3k7tAVkLzqKdsjHRvaHNcC1zTrBB1EFdwltZBfT3sccmuT8mUXlHhMdhWUmumlPq74Zdron8OXEeJ0Sm+PYJJhMzi1vTUU/Vcx17EbdBx+q8bWv5doUNrAzpHdEXGO/VLwA7R3aQBtfsWhB5R5jUV7ZcVh9V/HozyUgyExj0auieTZjz0T/hfqBPY7RPco+i6aysENc3CSkuh0qvy9gIIIuCLEcRvWlyLxz0ujjlJu8DQk/iN1E94s77S3iy2sPB7GE1OKkuTOd8bw409RLAf2b3NHNt+qe8WPerryIxP0igheTdwb0bviZ1dfaAD3qA528L0KplQBqmZY/GzV+Us8Fssz+J6p6UnYRK0dvUf+DPFW7PjrUjE0v3GqlX0f+0TvHMRFPTSzn9nG5w5ut1R3mwXPTZSHaQJ0gb39697+KtvOziXR0jYAdc0guPcZ1j97QVTPpnBjZC06Ly4NPEttpDu0m+K+6dYjnzOO07N1iiui/X2joXB8QFRTxTj9oxruwkax3G47lrMusS9HoJng2c5vRt+J/V1dgJPctPmnxPpKN0JOuF5A+B/Wb56fgtbnhxLVBTA7SZXDs6jPxf4KBQ+82mlZqP+r3nmvz5EEydwv0mqhg3PeNL4B1n/AHQVa2cnHHUtHoRnRfM7owRqLWWu8jhqsPtKNZocK0pZaojUxojb8TtbiOwAfMtpnfonOp4ZQLiOQh3IPGonvaB3hTTalakyjp4Sr0k5rm/05fyV1gGBvrZ208VgTclx2NaNrj5auJCm1dmeIjJhqdJ4Hqvbohx4AgnR77qH5LZQuoagTtbpCxY5uy7DYmx3G4B7lcWB5aUtZYRygPP7KTqPvwAOp32SV9tlOLyuRHoatPZFqfi98jS5tMlH0sb55w5sknV6M6tFjTtcOJPgO0qV4v8A5eb+FJ+QrLWJi/8Al5v4Un5Cqrk5SyzahVGqrZHojnVu5dKrmpu5dKqxqehl9k/j+n7hERVDbCIiAIiIAiIgCIiA8ayjZMx0UrQ5jhZzTsIVOZZ5BvoiZYrvpyfW2mPk/lwd4233Svj2AgggEEWIOsEHaCFJXY4Mq6nSwvjh8+jOa0VnZWZrg681DYHaYCbA/wAMnZ8J1cCNirWopnRuLJGua5psWuBBB5gq/CamuB5q/TzpeJL6kvzX4/0FV6O89SewHKUep4629pariXNbHkEEEgg3BG0EbCFfGRuUIraVspI6RvUkHB4G23Aix7+SraiHHca3Zl+U6n05Gvzm4X01A54HWhcJB8Pqv8iT9lVtkFiXQYhC4mzXu6J3Y/qj72ie5XhVU4kY6Nwu17S0jk4WP4rnespnQTPiOp0by2/vNda/ldfaHui4nHaKddsLl7wSrOriXSVvRA6oWBv23dd3kWjuW2yjyZ0MEgNuvDoyu4/S/wCIO4ub8qiGGROr8QZp6zNNpPt7N9J9uQaCrzxKhE8MkLtkjHMPLSFr9yTls2oaev7T3s314L3/AIKlzV4n0Vb0ROqZhb9tvXb5Bw71rsvsS6fEJiD1WHom9jNR+9pHvWopp30s7XjVJDJex9pjtYPhZZGA4caurihNz0kg0j7vrSHwDlPtSlv9DPVspVKhefv8y4cgcK9HoImkWc8dK7tfrHg3RHct7V0jJWOikaHMcLOadhBXo0WFgsPGMYjpInTzO0Wt8XO3NaN5Kz23J5PTxjGuva+SRXGUGaeRhL6Nwkbt6J5DXjkHHU7vt3qC1lFJA8xysdG8fVcC08j/AMroegrWzxMmjN2vaHA8j+u5RDOxSsNEJHAabZGhjt/WvpN7LC9vdVmu6WdsjK1WgrUHZXw6+hr82mWb5X+hVDi86JMT3a3dUXLHHfquQeR5Kd4v/l5v4Un5CqTyEB/tGm0fbPhoOv5XV2Yv/l5v4Un5CuLopT4E+gtlZQ93T+DnVu5dKrmpu5dKrvU9Cv2T+P6fuERFUNsIiIAiIgCIiAIiIAiIgC1WOZMwVrdGeMEgWD29V7ex36G45LaovqbXFHMoqSxJZRUOPZq54bvpiJ2ezqbIB2bHdxvyWuyMx52HVejMHMY+zJWOBaW+y/ROvqnyJV3rDxHCIahujPEyQe+ASOw7R3KdXZWJGbLs9Rkp0vDX+DLa64uDcHeOCpvOlhfRV3SgdWZgf9tvUd+DT9pW5h9A2CMRR6Wg3U0OJdot3NBOuw3XWHjuTMFaGCoYXaBJbZxaRe19nYPBcVz2SyWNXQ76tvUrvNHhmnUyVBGqJmiPjef9rXeKtla3A8noaJjo6dpaHO0jclxJsBtPYtkvlk98snWko7mpQfPqUjnHwzoMQkIFmygSjtdqf94OPet1mhwrSmlqiNTGiNvxO1ut2AD5lPMdyUp60sdUMJLAQC1zm6jYkG23YsnBcDio4+hgaWtLi43JcS42BNz2BSO7MNvUqQ0LjqO86ZyZ6r3Opk7NM1lVGXPZG0h8Q16IvfpGjfwPYN11YSKGEtryi/fSroODKGyeyzqaEFsTmuYTfo5BpNvxFiCO4rzyiysnri0zOaGt9WNgLWgnabEkk8yVbeJ5AUdQ4vdDouOsuiJZc8wNXkvPD83VFC4OEOmRs6VxePl9U+Ctd9DxY4mQ9Dqcd3v+EjGarJhwea6VpDdEtiB+sTqc8crXA43KsLF/8vN/Ck/IVlAW1BfmeEPa5jtjgWndqIsVWlPdLLNWmhU17InNgU3/AL3Kv93TfJJ/5FM/7r6H93J/Mf8A1T+6+h/dyfzH/wBVZldXLmjJr0Oprzskln35Hlm/yvmrzMJmxjo9C3RhzfW0r3u48ApitRgOS0FFpmna5uno6Wk5zvVvbbs2lbdVptN/CbFEZxrSseWERFwTBERAEREAREQBERAEREAREQBERAEREAREQBERAEREAREQBERAEREAREQBERA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Rettangolo 11"/>
          <p:cNvSpPr/>
          <p:nvPr/>
        </p:nvSpPr>
        <p:spPr>
          <a:xfrm>
            <a:off x="0" y="6092457"/>
            <a:ext cx="9144000" cy="7655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6483" y="5745936"/>
            <a:ext cx="979981" cy="964067"/>
          </a:xfrm>
          <a:prstGeom prst="rect">
            <a:avLst/>
          </a:prstGeom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1086" y="5745936"/>
            <a:ext cx="964067" cy="964067"/>
          </a:xfrm>
          <a:prstGeom prst="rect">
            <a:avLst/>
          </a:prstGeom>
        </p:spPr>
      </p:pic>
      <p:pic>
        <p:nvPicPr>
          <p:cNvPr id="9" name="Immagine 8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26" y="5889202"/>
            <a:ext cx="1864611" cy="607082"/>
          </a:xfrm>
          <a:prstGeom prst="rect">
            <a:avLst/>
          </a:prstGeom>
        </p:spPr>
      </p:pic>
      <p:pic>
        <p:nvPicPr>
          <p:cNvPr id="3076" name="Picture 4" descr="http://www.unitbv.ro/Portals/_default/Skins/F-SILVIC/images/Logo.png"/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238202" y="5745935"/>
            <a:ext cx="1435233" cy="96406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279471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908" t="4890" r="5419" b="6323"/>
          <a:stretch/>
        </p:blipFill>
        <p:spPr bwMode="auto">
          <a:xfrm>
            <a:off x="4524285" y="1327963"/>
            <a:ext cx="2187019" cy="18099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908" t="4238" r="5419" b="5125"/>
          <a:stretch/>
        </p:blipFill>
        <p:spPr bwMode="auto">
          <a:xfrm>
            <a:off x="4524284" y="2940324"/>
            <a:ext cx="2187019" cy="18759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501" t="3923" r="4827" b="8526"/>
          <a:stretch/>
        </p:blipFill>
        <p:spPr bwMode="auto">
          <a:xfrm>
            <a:off x="4524284" y="4568097"/>
            <a:ext cx="2187020" cy="1835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02530" y="3471104"/>
            <a:ext cx="4119690" cy="15776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3" name="Gruppo 52"/>
          <p:cNvGrpSpPr>
            <a:grpSpLocks/>
          </p:cNvGrpSpPr>
          <p:nvPr/>
        </p:nvGrpSpPr>
        <p:grpSpPr>
          <a:xfrm>
            <a:off x="6803690" y="1536862"/>
            <a:ext cx="2155642" cy="1560607"/>
            <a:chOff x="6803690" y="731629"/>
            <a:chExt cx="2395158" cy="1734008"/>
          </a:xfrm>
        </p:grpSpPr>
        <p:pic>
          <p:nvPicPr>
            <p:cNvPr id="33" name="Picture 2"/>
            <p:cNvPicPr>
              <a:picLocks noChangeAspect="1" noChangeArrowheads="1"/>
            </p:cNvPicPr>
            <p:nvPr/>
          </p:nvPicPr>
          <p:blipFill>
            <a:blip r:embed="rId7" cstate="screen">
              <a:lum bright="70000" contrast="-70000"/>
              <a:extLst>
                <a:ext uri="{BEBA8EAE-BF5A-486C-A8C5-ECC9F3942E4B}">
                  <a14:imgProps xmlns="" xmlns:a14="http://schemas.microsoft.com/office/drawing/2010/main">
                    <a14:imgLayer r:embed="rId8">
                      <a14:imgEffect>
                        <a14:backgroundRemoval t="1026" b="97436" l="9910" r="88288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34759" y="1181259"/>
              <a:ext cx="562789" cy="9895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8" name="Picture 2"/>
            <p:cNvPicPr>
              <a:picLocks noChangeAspect="1" noChangeArrowheads="1"/>
            </p:cNvPicPr>
            <p:nvPr/>
          </p:nvPicPr>
          <p:blipFill>
            <a:blip r:embed="rId9" cstate="screen">
              <a:lum bright="70000" contrast="-70000"/>
              <a:extLst>
                <a:ext uri="{BEBA8EAE-BF5A-486C-A8C5-ECC9F3942E4B}">
                  <a14:imgProps xmlns="" xmlns:a14="http://schemas.microsoft.com/office/drawing/2010/main">
                    <a14:imgLayer r:embed="rId8">
                      <a14:imgEffect>
                        <a14:backgroundRemoval t="0" b="98462" l="9910" r="88288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66032" y="1970886"/>
              <a:ext cx="281393" cy="4947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9" name="Picture 2"/>
            <p:cNvPicPr>
              <a:picLocks noChangeAspect="1" noChangeArrowheads="1"/>
            </p:cNvPicPr>
            <p:nvPr/>
          </p:nvPicPr>
          <p:blipFill>
            <a:blip r:embed="rId9" cstate="screen">
              <a:lum bright="70000" contrast="-70000"/>
              <a:extLst>
                <a:ext uri="{BEBA8EAE-BF5A-486C-A8C5-ECC9F3942E4B}">
                  <a14:imgProps xmlns="" xmlns:a14="http://schemas.microsoft.com/office/drawing/2010/main">
                    <a14:imgLayer r:embed="rId8">
                      <a14:imgEffect>
                        <a14:backgroundRemoval t="0" b="98462" l="9910" r="88288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46583" y="1836381"/>
              <a:ext cx="281393" cy="4947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" name="Picture 2"/>
            <p:cNvPicPr>
              <a:picLocks noChangeAspect="1" noChangeArrowheads="1"/>
            </p:cNvPicPr>
            <p:nvPr/>
          </p:nvPicPr>
          <p:blipFill>
            <a:blip r:embed="rId9" cstate="screen">
              <a:lum bright="70000" contrast="-70000"/>
              <a:extLst>
                <a:ext uri="{BEBA8EAE-BF5A-486C-A8C5-ECC9F3942E4B}">
                  <a14:imgProps xmlns="" xmlns:a14="http://schemas.microsoft.com/office/drawing/2010/main">
                    <a14:imgLayer r:embed="rId8">
                      <a14:imgEffect>
                        <a14:backgroundRemoval t="0" b="98462" l="9910" r="88288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94062" y="1676011"/>
              <a:ext cx="281393" cy="4947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2" name="Picture 2"/>
            <p:cNvPicPr>
              <a:picLocks noChangeAspect="1" noChangeArrowheads="1"/>
            </p:cNvPicPr>
            <p:nvPr/>
          </p:nvPicPr>
          <p:blipFill>
            <a:blip r:embed="rId7" cstate="screen">
              <a:lum bright="70000" contrast="-70000"/>
              <a:extLst>
                <a:ext uri="{BEBA8EAE-BF5A-486C-A8C5-ECC9F3942E4B}">
                  <a14:imgProps xmlns="" xmlns:a14="http://schemas.microsoft.com/office/drawing/2010/main">
                    <a14:imgLayer r:embed="rId8">
                      <a14:imgEffect>
                        <a14:backgroundRemoval t="1026" b="97436" l="9910" r="88288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03690" y="1363418"/>
              <a:ext cx="562789" cy="9895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4" name="Picture 2"/>
            <p:cNvPicPr>
              <a:picLocks noChangeAspect="1" noChangeArrowheads="1"/>
            </p:cNvPicPr>
            <p:nvPr/>
          </p:nvPicPr>
          <p:blipFill>
            <a:blip r:embed="rId7" cstate="screen">
              <a:lum bright="70000" contrast="-70000"/>
              <a:extLst>
                <a:ext uri="{BEBA8EAE-BF5A-486C-A8C5-ECC9F3942E4B}">
                  <a14:imgProps xmlns="" xmlns:a14="http://schemas.microsoft.com/office/drawing/2010/main">
                    <a14:imgLayer r:embed="rId8">
                      <a14:imgEffect>
                        <a14:backgroundRemoval t="1026" b="97436" l="9910" r="88288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36059" y="1344357"/>
              <a:ext cx="562789" cy="9895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1" name="Picture 2"/>
            <p:cNvPicPr>
              <a:picLocks noChangeAspect="1" noChangeArrowheads="1"/>
            </p:cNvPicPr>
            <p:nvPr/>
          </p:nvPicPr>
          <p:blipFill>
            <a:blip r:embed="rId9" cstate="screen">
              <a:lum bright="70000" contrast="-70000"/>
              <a:extLst>
                <a:ext uri="{BEBA8EAE-BF5A-486C-A8C5-ECC9F3942E4B}">
                  <a14:imgProps xmlns="" xmlns:a14="http://schemas.microsoft.com/office/drawing/2010/main">
                    <a14:imgLayer r:embed="rId8">
                      <a14:imgEffect>
                        <a14:backgroundRemoval t="0" b="98462" l="9910" r="88288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16257" y="1923386"/>
              <a:ext cx="281393" cy="4947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10" cstate="screen">
              <a:extLst>
                <a:ext uri="{BEBA8EAE-BF5A-486C-A8C5-ECC9F3942E4B}">
                  <a14:imgProps xmlns="" xmlns:a14="http://schemas.microsoft.com/office/drawing/2010/main">
                    <a14:imgLayer r:embed="rId8">
                      <a14:imgEffect>
                        <a14:backgroundRemoval t="1026" b="100000" l="2703" r="96396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96583" y="746564"/>
              <a:ext cx="901649" cy="15852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7" name="Picture 2"/>
            <p:cNvPicPr>
              <a:picLocks noChangeAspect="1" noChangeArrowheads="1"/>
            </p:cNvPicPr>
            <p:nvPr/>
          </p:nvPicPr>
          <p:blipFill>
            <a:blip r:embed="rId10" cstate="screen">
              <a:extLst>
                <a:ext uri="{BEBA8EAE-BF5A-486C-A8C5-ECC9F3942E4B}">
                  <a14:imgProps xmlns="" xmlns:a14="http://schemas.microsoft.com/office/drawing/2010/main">
                    <a14:imgLayer r:embed="rId8">
                      <a14:imgEffect>
                        <a14:backgroundRemoval t="1026" b="100000" l="2703" r="96396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52654" y="731629"/>
              <a:ext cx="901649" cy="15852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54" name="Gruppo 53"/>
          <p:cNvGrpSpPr>
            <a:grpSpLocks noChangeAspect="1"/>
          </p:cNvGrpSpPr>
          <p:nvPr/>
        </p:nvGrpSpPr>
        <p:grpSpPr>
          <a:xfrm>
            <a:off x="6803690" y="3167766"/>
            <a:ext cx="2155642" cy="1560607"/>
            <a:chOff x="6803690" y="2703733"/>
            <a:chExt cx="2395158" cy="1734008"/>
          </a:xfrm>
        </p:grpSpPr>
        <p:pic>
          <p:nvPicPr>
            <p:cNvPr id="42" name="Picture 2"/>
            <p:cNvPicPr>
              <a:picLocks noChangeAspect="1" noChangeArrowheads="1"/>
            </p:cNvPicPr>
            <p:nvPr/>
          </p:nvPicPr>
          <p:blipFill>
            <a:blip r:embed="rId10" cstate="screen">
              <a:lum bright="70000" contrast="-70000"/>
              <a:extLst>
                <a:ext uri="{BEBA8EAE-BF5A-486C-A8C5-ECC9F3942E4B}">
                  <a14:imgProps xmlns="" xmlns:a14="http://schemas.microsoft.com/office/drawing/2010/main">
                    <a14:imgLayer r:embed="rId8">
                      <a14:imgEffect>
                        <a14:backgroundRemoval t="1026" b="100000" l="2703" r="96396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96583" y="2718668"/>
              <a:ext cx="901649" cy="15852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3" name="Picture 2"/>
            <p:cNvPicPr>
              <a:picLocks noChangeAspect="1" noChangeArrowheads="1"/>
            </p:cNvPicPr>
            <p:nvPr/>
          </p:nvPicPr>
          <p:blipFill>
            <a:blip r:embed="rId10" cstate="screen">
              <a:lum bright="70000" contrast="-70000"/>
              <a:extLst>
                <a:ext uri="{BEBA8EAE-BF5A-486C-A8C5-ECC9F3942E4B}">
                  <a14:imgProps xmlns="" xmlns:a14="http://schemas.microsoft.com/office/drawing/2010/main">
                    <a14:imgLayer r:embed="rId8">
                      <a14:imgEffect>
                        <a14:backgroundRemoval t="1026" b="100000" l="2703" r="96396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52654" y="2703733"/>
              <a:ext cx="901649" cy="15852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6" name="Picture 2"/>
            <p:cNvPicPr>
              <a:picLocks noChangeAspect="1" noChangeArrowheads="1"/>
            </p:cNvPicPr>
            <p:nvPr/>
          </p:nvPicPr>
          <p:blipFill>
            <a:blip r:embed="rId9" cstate="screen">
              <a:lum bright="70000" contrast="-70000"/>
              <a:extLst>
                <a:ext uri="{BEBA8EAE-BF5A-486C-A8C5-ECC9F3942E4B}">
                  <a14:imgProps xmlns="" xmlns:a14="http://schemas.microsoft.com/office/drawing/2010/main">
                    <a14:imgLayer r:embed="rId8">
                      <a14:imgEffect>
                        <a14:backgroundRemoval t="0" b="98462" l="9910" r="88288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66032" y="3942990"/>
              <a:ext cx="281393" cy="4947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7" name="Picture 2"/>
            <p:cNvPicPr>
              <a:picLocks noChangeAspect="1" noChangeArrowheads="1"/>
            </p:cNvPicPr>
            <p:nvPr/>
          </p:nvPicPr>
          <p:blipFill>
            <a:blip r:embed="rId9" cstate="screen">
              <a:lum bright="70000" contrast="-70000"/>
              <a:extLst>
                <a:ext uri="{BEBA8EAE-BF5A-486C-A8C5-ECC9F3942E4B}">
                  <a14:imgProps xmlns="" xmlns:a14="http://schemas.microsoft.com/office/drawing/2010/main">
                    <a14:imgLayer r:embed="rId8">
                      <a14:imgEffect>
                        <a14:backgroundRemoval t="0" b="98462" l="9910" r="88288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46583" y="3808485"/>
              <a:ext cx="281393" cy="4947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8" name="Picture 2"/>
            <p:cNvPicPr>
              <a:picLocks noChangeAspect="1" noChangeArrowheads="1"/>
            </p:cNvPicPr>
            <p:nvPr/>
          </p:nvPicPr>
          <p:blipFill>
            <a:blip r:embed="rId9" cstate="screen">
              <a:lum bright="70000" contrast="-70000"/>
              <a:extLst>
                <a:ext uri="{BEBA8EAE-BF5A-486C-A8C5-ECC9F3942E4B}">
                  <a14:imgProps xmlns="" xmlns:a14="http://schemas.microsoft.com/office/drawing/2010/main">
                    <a14:imgLayer r:embed="rId8">
                      <a14:imgEffect>
                        <a14:backgroundRemoval t="0" b="98462" l="9910" r="88288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94062" y="3648115"/>
              <a:ext cx="281393" cy="4947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1" name="Picture 2"/>
            <p:cNvPicPr>
              <a:picLocks noChangeAspect="1" noChangeArrowheads="1"/>
            </p:cNvPicPr>
            <p:nvPr/>
          </p:nvPicPr>
          <p:blipFill>
            <a:blip r:embed="rId9" cstate="screen">
              <a:lum bright="70000" contrast="-70000"/>
              <a:extLst>
                <a:ext uri="{BEBA8EAE-BF5A-486C-A8C5-ECC9F3942E4B}">
                  <a14:imgProps xmlns="" xmlns:a14="http://schemas.microsoft.com/office/drawing/2010/main">
                    <a14:imgLayer r:embed="rId8">
                      <a14:imgEffect>
                        <a14:backgroundRemoval t="0" b="98462" l="9910" r="88288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16257" y="3895490"/>
              <a:ext cx="281393" cy="4947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5" name="Picture 2"/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BEBA8EAE-BF5A-486C-A8C5-ECC9F3942E4B}">
                  <a14:imgProps xmlns="" xmlns:a14="http://schemas.microsoft.com/office/drawing/2010/main">
                    <a14:imgLayer r:embed="rId8">
                      <a14:imgEffect>
                        <a14:backgroundRemoval t="1026" b="97436" l="9910" r="88288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34759" y="3153363"/>
              <a:ext cx="562789" cy="9895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9" name="Picture 2"/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BEBA8EAE-BF5A-486C-A8C5-ECC9F3942E4B}">
                  <a14:imgProps xmlns="" xmlns:a14="http://schemas.microsoft.com/office/drawing/2010/main">
                    <a14:imgLayer r:embed="rId8">
                      <a14:imgEffect>
                        <a14:backgroundRemoval t="1026" b="97436" l="9910" r="88288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03690" y="3335522"/>
              <a:ext cx="562789" cy="9895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0" name="Picture 2"/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BEBA8EAE-BF5A-486C-A8C5-ECC9F3942E4B}">
                  <a14:imgProps xmlns="" xmlns:a14="http://schemas.microsoft.com/office/drawing/2010/main">
                    <a14:imgLayer r:embed="rId8">
                      <a14:imgEffect>
                        <a14:backgroundRemoval t="1026" b="97436" l="9910" r="88288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36059" y="3316461"/>
              <a:ext cx="562789" cy="9895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55" name="Gruppo 54"/>
          <p:cNvGrpSpPr>
            <a:grpSpLocks noChangeAspect="1"/>
          </p:cNvGrpSpPr>
          <p:nvPr/>
        </p:nvGrpSpPr>
        <p:grpSpPr>
          <a:xfrm>
            <a:off x="6813590" y="4866122"/>
            <a:ext cx="2155642" cy="1560607"/>
            <a:chOff x="6813590" y="4620457"/>
            <a:chExt cx="2395158" cy="1734008"/>
          </a:xfrm>
        </p:grpSpPr>
        <p:pic>
          <p:nvPicPr>
            <p:cNvPr id="52" name="Picture 2"/>
            <p:cNvPicPr>
              <a:picLocks noChangeAspect="1" noChangeArrowheads="1"/>
            </p:cNvPicPr>
            <p:nvPr/>
          </p:nvPicPr>
          <p:blipFill>
            <a:blip r:embed="rId10" cstate="screen">
              <a:lum bright="70000" contrast="-70000"/>
              <a:extLst>
                <a:ext uri="{BEBA8EAE-BF5A-486C-A8C5-ECC9F3942E4B}">
                  <a14:imgProps xmlns="" xmlns:a14="http://schemas.microsoft.com/office/drawing/2010/main">
                    <a14:imgLayer r:embed="rId8">
                      <a14:imgEffect>
                        <a14:backgroundRemoval t="1026" b="100000" l="2703" r="96396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62554" y="4620457"/>
              <a:ext cx="901649" cy="15852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1" name="Picture 2"/>
            <p:cNvPicPr>
              <a:picLocks noChangeAspect="1" noChangeArrowheads="1"/>
            </p:cNvPicPr>
            <p:nvPr/>
          </p:nvPicPr>
          <p:blipFill>
            <a:blip r:embed="rId10" cstate="screen">
              <a:lum bright="70000" contrast="-70000"/>
              <a:extLst>
                <a:ext uri="{BEBA8EAE-BF5A-486C-A8C5-ECC9F3942E4B}">
                  <a14:imgProps xmlns="" xmlns:a14="http://schemas.microsoft.com/office/drawing/2010/main">
                    <a14:imgLayer r:embed="rId8">
                      <a14:imgEffect>
                        <a14:backgroundRemoval t="1026" b="100000" l="2703" r="96396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06483" y="4635392"/>
              <a:ext cx="901649" cy="15852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4" name="Picture 2"/>
            <p:cNvPicPr>
              <a:picLocks noChangeAspect="1" noChangeArrowheads="1"/>
            </p:cNvPicPr>
            <p:nvPr/>
          </p:nvPicPr>
          <p:blipFill>
            <a:blip r:embed="rId7" cstate="screen">
              <a:lum bright="70000" contrast="-70000"/>
              <a:extLst>
                <a:ext uri="{BEBA8EAE-BF5A-486C-A8C5-ECC9F3942E4B}">
                  <a14:imgProps xmlns="" xmlns:a14="http://schemas.microsoft.com/office/drawing/2010/main">
                    <a14:imgLayer r:embed="rId8">
                      <a14:imgEffect>
                        <a14:backgroundRemoval t="1026" b="97436" l="9910" r="88288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44659" y="5070087"/>
              <a:ext cx="562789" cy="9895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5" name="Picture 2"/>
            <p:cNvPicPr>
              <a:picLocks noChangeAspect="1" noChangeArrowheads="1"/>
            </p:cNvPicPr>
            <p:nvPr/>
          </p:nvPicPr>
          <p:blipFill>
            <a:blip r:embed="rId9" cstate="screen">
              <a:extLst>
                <a:ext uri="{BEBA8EAE-BF5A-486C-A8C5-ECC9F3942E4B}">
                  <a14:imgProps xmlns="" xmlns:a14="http://schemas.microsoft.com/office/drawing/2010/main">
                    <a14:imgLayer r:embed="rId8">
                      <a14:imgEffect>
                        <a14:backgroundRemoval t="0" b="98462" l="9910" r="88288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75932" y="5859714"/>
              <a:ext cx="281393" cy="4947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6" name="Picture 2"/>
            <p:cNvPicPr>
              <a:picLocks noChangeAspect="1" noChangeArrowheads="1"/>
            </p:cNvPicPr>
            <p:nvPr/>
          </p:nvPicPr>
          <p:blipFill>
            <a:blip r:embed="rId9" cstate="screen">
              <a:extLst>
                <a:ext uri="{BEBA8EAE-BF5A-486C-A8C5-ECC9F3942E4B}">
                  <a14:imgProps xmlns="" xmlns:a14="http://schemas.microsoft.com/office/drawing/2010/main">
                    <a14:imgLayer r:embed="rId8">
                      <a14:imgEffect>
                        <a14:backgroundRemoval t="0" b="98462" l="9910" r="88288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56483" y="5725209"/>
              <a:ext cx="281393" cy="4947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7" name="Picture 2"/>
            <p:cNvPicPr>
              <a:picLocks noChangeAspect="1" noChangeArrowheads="1"/>
            </p:cNvPicPr>
            <p:nvPr/>
          </p:nvPicPr>
          <p:blipFill>
            <a:blip r:embed="rId9" cstate="screen">
              <a:extLst>
                <a:ext uri="{BEBA8EAE-BF5A-486C-A8C5-ECC9F3942E4B}">
                  <a14:imgProps xmlns="" xmlns:a14="http://schemas.microsoft.com/office/drawing/2010/main">
                    <a14:imgLayer r:embed="rId8">
                      <a14:imgEffect>
                        <a14:backgroundRemoval t="0" b="98462" l="9910" r="88288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03962" y="5564839"/>
              <a:ext cx="281393" cy="4947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8" name="Picture 2"/>
            <p:cNvPicPr>
              <a:picLocks noChangeAspect="1" noChangeArrowheads="1"/>
            </p:cNvPicPr>
            <p:nvPr/>
          </p:nvPicPr>
          <p:blipFill>
            <a:blip r:embed="rId7" cstate="screen">
              <a:lum bright="70000" contrast="-70000"/>
              <a:extLst>
                <a:ext uri="{BEBA8EAE-BF5A-486C-A8C5-ECC9F3942E4B}">
                  <a14:imgProps xmlns="" xmlns:a14="http://schemas.microsoft.com/office/drawing/2010/main">
                    <a14:imgLayer r:embed="rId8">
                      <a14:imgEffect>
                        <a14:backgroundRemoval t="1026" b="97436" l="9910" r="88288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13590" y="5252246"/>
              <a:ext cx="562789" cy="9895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9" name="Picture 2"/>
            <p:cNvPicPr>
              <a:picLocks noChangeAspect="1" noChangeArrowheads="1"/>
            </p:cNvPicPr>
            <p:nvPr/>
          </p:nvPicPr>
          <p:blipFill>
            <a:blip r:embed="rId7" cstate="screen">
              <a:lum bright="70000" contrast="-70000"/>
              <a:extLst>
                <a:ext uri="{BEBA8EAE-BF5A-486C-A8C5-ECC9F3942E4B}">
                  <a14:imgProps xmlns="" xmlns:a14="http://schemas.microsoft.com/office/drawing/2010/main">
                    <a14:imgLayer r:embed="rId8">
                      <a14:imgEffect>
                        <a14:backgroundRemoval t="1026" b="97436" l="9910" r="88288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45959" y="5233185"/>
              <a:ext cx="562789" cy="9895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0" name="Picture 2"/>
            <p:cNvPicPr>
              <a:picLocks noChangeAspect="1" noChangeArrowheads="1"/>
            </p:cNvPicPr>
            <p:nvPr/>
          </p:nvPicPr>
          <p:blipFill>
            <a:blip r:embed="rId9" cstate="screen">
              <a:extLst>
                <a:ext uri="{BEBA8EAE-BF5A-486C-A8C5-ECC9F3942E4B}">
                  <a14:imgProps xmlns="" xmlns:a14="http://schemas.microsoft.com/office/drawing/2010/main">
                    <a14:imgLayer r:embed="rId8">
                      <a14:imgEffect>
                        <a14:backgroundRemoval t="0" b="98462" l="9910" r="88288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26157" y="5812214"/>
              <a:ext cx="281393" cy="4947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56" name="CasellaDiTesto 55"/>
          <p:cNvSpPr txBox="1"/>
          <p:nvPr/>
        </p:nvSpPr>
        <p:spPr>
          <a:xfrm>
            <a:off x="4565229" y="419159"/>
            <a:ext cx="4572000" cy="92333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b="1" dirty="0" err="1" smtClean="0">
                <a:solidFill>
                  <a:schemeClr val="bg1"/>
                </a:solidFill>
                <a:latin typeface="+mj-lt"/>
              </a:rPr>
              <a:t>Runcu-Grosi</a:t>
            </a:r>
            <a:r>
              <a:rPr lang="en-US" b="1" dirty="0" smtClean="0">
                <a:solidFill>
                  <a:schemeClr val="bg1"/>
                </a:solidFill>
                <a:latin typeface="+mj-lt"/>
              </a:rPr>
              <a:t> Natural Reserve</a:t>
            </a:r>
          </a:p>
          <a:p>
            <a:r>
              <a:rPr lang="en-US" b="1" dirty="0" smtClean="0">
                <a:solidFill>
                  <a:schemeClr val="bg1"/>
                </a:solidFill>
                <a:latin typeface="+mj-lt"/>
              </a:rPr>
              <a:t>4 plots (0.56 ha) </a:t>
            </a:r>
            <a:r>
              <a:rPr lang="en-US" sz="1600" b="1" dirty="0" smtClean="0">
                <a:solidFill>
                  <a:schemeClr val="bg1"/>
                </a:solidFill>
                <a:latin typeface="+mj-lt"/>
              </a:rPr>
              <a:t>(Combine replicates)</a:t>
            </a:r>
          </a:p>
          <a:p>
            <a:r>
              <a:rPr lang="en-US" b="1" dirty="0" smtClean="0">
                <a:solidFill>
                  <a:schemeClr val="bg1"/>
                </a:solidFill>
                <a:latin typeface="+mj-lt"/>
              </a:rPr>
              <a:t>Old growth </a:t>
            </a:r>
            <a:r>
              <a:rPr lang="en-US" b="1" i="1" dirty="0" smtClean="0">
                <a:solidFill>
                  <a:schemeClr val="bg1"/>
                </a:solidFill>
                <a:latin typeface="+mj-lt"/>
              </a:rPr>
              <a:t>Q. </a:t>
            </a:r>
            <a:r>
              <a:rPr lang="en-US" b="1" i="1" dirty="0" err="1" smtClean="0">
                <a:solidFill>
                  <a:schemeClr val="bg1"/>
                </a:solidFill>
                <a:latin typeface="+mj-lt"/>
              </a:rPr>
              <a:t>petraea</a:t>
            </a:r>
            <a:r>
              <a:rPr lang="en-US" b="1" i="1" dirty="0" smtClean="0">
                <a:solidFill>
                  <a:schemeClr val="bg1"/>
                </a:solidFill>
                <a:latin typeface="+mj-lt"/>
              </a:rPr>
              <a:t>, F. sylvatica </a:t>
            </a:r>
            <a:endParaRPr lang="en-US" b="1" i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8" name="Rettangolo 57"/>
          <p:cNvSpPr/>
          <p:nvPr/>
        </p:nvSpPr>
        <p:spPr>
          <a:xfrm>
            <a:off x="4555704" y="409634"/>
            <a:ext cx="4572000" cy="5994000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ttangolo 58"/>
          <p:cNvSpPr/>
          <p:nvPr/>
        </p:nvSpPr>
        <p:spPr>
          <a:xfrm>
            <a:off x="1933" y="412629"/>
            <a:ext cx="4500000" cy="5994000"/>
          </a:xfrm>
          <a:prstGeom prst="rect">
            <a:avLst/>
          </a:prstGeom>
          <a:noFill/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CasellaDiTesto 56"/>
          <p:cNvSpPr txBox="1"/>
          <p:nvPr/>
        </p:nvSpPr>
        <p:spPr>
          <a:xfrm>
            <a:off x="1933" y="5207350"/>
            <a:ext cx="4536000" cy="120032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 err="1" smtClean="0">
                <a:solidFill>
                  <a:schemeClr val="bg1"/>
                </a:solidFill>
                <a:latin typeface="+mj-lt"/>
              </a:rPr>
              <a:t>Lom</a:t>
            </a:r>
            <a:r>
              <a:rPr lang="en-US" b="1" dirty="0" smtClean="0">
                <a:solidFill>
                  <a:schemeClr val="bg1"/>
                </a:solidFill>
                <a:latin typeface="+mj-lt"/>
              </a:rPr>
              <a:t> (</a:t>
            </a:r>
            <a:r>
              <a:rPr lang="en-US" b="1" dirty="0" err="1" smtClean="0">
                <a:solidFill>
                  <a:schemeClr val="bg1"/>
                </a:solidFill>
                <a:latin typeface="+mj-lt"/>
              </a:rPr>
              <a:t>BiH</a:t>
            </a:r>
            <a:r>
              <a:rPr lang="en-US" b="1" dirty="0" smtClean="0">
                <a:solidFill>
                  <a:schemeClr val="bg1"/>
                </a:solidFill>
                <a:latin typeface="+mj-lt"/>
              </a:rPr>
              <a:t>)</a:t>
            </a:r>
          </a:p>
          <a:p>
            <a:r>
              <a:rPr lang="en-US" b="1" dirty="0" smtClean="0">
                <a:solidFill>
                  <a:schemeClr val="bg1"/>
                </a:solidFill>
                <a:latin typeface="+mj-lt"/>
              </a:rPr>
              <a:t>1 plot (1 ha)</a:t>
            </a:r>
          </a:p>
          <a:p>
            <a:r>
              <a:rPr lang="en-US" b="1" dirty="0" smtClean="0">
                <a:solidFill>
                  <a:schemeClr val="bg1"/>
                </a:solidFill>
                <a:latin typeface="+mj-lt"/>
              </a:rPr>
              <a:t>Old growth </a:t>
            </a:r>
          </a:p>
          <a:p>
            <a:r>
              <a:rPr lang="en-US" b="1" i="1" dirty="0" smtClean="0">
                <a:solidFill>
                  <a:schemeClr val="bg1"/>
                </a:solidFill>
                <a:latin typeface="+mj-lt"/>
              </a:rPr>
              <a:t>A. alba, P. abies, F. </a:t>
            </a:r>
            <a:r>
              <a:rPr lang="en-US" b="1" i="1" dirty="0" err="1" smtClean="0">
                <a:solidFill>
                  <a:schemeClr val="bg1"/>
                </a:solidFill>
                <a:latin typeface="+mj-lt"/>
              </a:rPr>
              <a:t>sylvatica</a:t>
            </a:r>
            <a:r>
              <a:rPr lang="en-US" b="1" i="1" dirty="0" smtClean="0">
                <a:solidFill>
                  <a:schemeClr val="bg1"/>
                </a:solidFill>
                <a:latin typeface="+mj-lt"/>
              </a:rPr>
              <a:t> </a:t>
            </a:r>
          </a:p>
        </p:txBody>
      </p:sp>
      <p:sp>
        <p:nvSpPr>
          <p:cNvPr id="13" name="CasellaDiTesto 12"/>
          <p:cNvSpPr txBox="1"/>
          <p:nvPr/>
        </p:nvSpPr>
        <p:spPr>
          <a:xfrm>
            <a:off x="0" y="-1"/>
            <a:ext cx="9144000" cy="400110"/>
          </a:xfrm>
          <a:prstGeom prst="rect">
            <a:avLst/>
          </a:prstGeom>
          <a:solidFill>
            <a:srgbClr val="9B3937"/>
          </a:solidFill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+mj-lt"/>
              </a:rPr>
              <a:t>  </a:t>
            </a:r>
            <a:r>
              <a:rPr lang="en-US" sz="2000" b="1" dirty="0" err="1" smtClean="0">
                <a:solidFill>
                  <a:schemeClr val="bg1"/>
                </a:solidFill>
                <a:latin typeface="+mj-lt"/>
              </a:rPr>
              <a:t>Risults</a:t>
            </a:r>
            <a:r>
              <a:rPr lang="en-US" sz="2000" b="1" dirty="0" smtClean="0">
                <a:solidFill>
                  <a:schemeClr val="bg1"/>
                </a:solidFill>
                <a:latin typeface="+mj-lt"/>
              </a:rPr>
              <a:t> – Social position</a:t>
            </a:r>
            <a:endParaRPr lang="en-US" sz="20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016" y="460738"/>
            <a:ext cx="4012442" cy="3006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0" name="CasellaDiTesto 59"/>
          <p:cNvSpPr txBox="1"/>
          <p:nvPr/>
        </p:nvSpPr>
        <p:spPr>
          <a:xfrm>
            <a:off x="286608" y="522455"/>
            <a:ext cx="2074456" cy="369332"/>
          </a:xfrm>
          <a:prstGeom prst="rect">
            <a:avLst/>
          </a:prstGeom>
          <a:solidFill>
            <a:schemeClr val="tx2">
              <a:lumMod val="40000"/>
              <a:lumOff val="60000"/>
              <a:alpha val="68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  <a:latin typeface="+mj-lt"/>
              </a:rPr>
              <a:t>Lingua et al. 2011</a:t>
            </a:r>
            <a:endParaRPr lang="en-US" i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" name="Rettangolo 1"/>
          <p:cNvSpPr/>
          <p:nvPr/>
        </p:nvSpPr>
        <p:spPr>
          <a:xfrm>
            <a:off x="5142595" y="1365637"/>
            <a:ext cx="1980029" cy="369332"/>
          </a:xfrm>
          <a:prstGeom prst="rect">
            <a:avLst/>
          </a:prstGeom>
          <a:solidFill>
            <a:schemeClr val="accent6">
              <a:lumMod val="75000"/>
              <a:alpha val="66000"/>
            </a:schemeClr>
          </a:solidFill>
        </p:spPr>
        <p:txBody>
          <a:bodyPr wrap="none">
            <a:spAutoFit/>
          </a:bodyPr>
          <a:lstStyle/>
          <a:p>
            <a:r>
              <a:rPr lang="it-IT" i="1" dirty="0">
                <a:solidFill>
                  <a:schemeClr val="bg1"/>
                </a:solidFill>
                <a:latin typeface="+mj-lt"/>
              </a:rPr>
              <a:t>Petritan et al. sub</a:t>
            </a:r>
          </a:p>
        </p:txBody>
      </p:sp>
    </p:spTree>
    <p:extLst>
      <p:ext uri="{BB962C8B-B14F-4D97-AF65-F5344CB8AC3E}">
        <p14:creationId xmlns="" xmlns:p14="http://schemas.microsoft.com/office/powerpoint/2010/main" val="2676292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4"/>
          <p:cNvSpPr/>
          <p:nvPr/>
        </p:nvSpPr>
        <p:spPr>
          <a:xfrm>
            <a:off x="255592" y="857557"/>
            <a:ext cx="8352042" cy="2572504"/>
          </a:xfrm>
          <a:prstGeom prst="rect">
            <a:avLst/>
          </a:prstGeom>
          <a:solidFill>
            <a:schemeClr val="bg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CasellaDiTesto 6"/>
          <p:cNvSpPr txBox="1"/>
          <p:nvPr/>
        </p:nvSpPr>
        <p:spPr>
          <a:xfrm>
            <a:off x="427267" y="1099264"/>
            <a:ext cx="50915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i="1" dirty="0" smtClean="0">
                <a:latin typeface="+mj-lt"/>
              </a:rPr>
              <a:t>P. </a:t>
            </a:r>
            <a:r>
              <a:rPr lang="it-IT" i="1" dirty="0" err="1" smtClean="0">
                <a:latin typeface="+mj-lt"/>
              </a:rPr>
              <a:t>cembra</a:t>
            </a:r>
            <a:r>
              <a:rPr lang="it-IT" dirty="0" smtClean="0">
                <a:latin typeface="+mj-lt"/>
              </a:rPr>
              <a:t>  </a:t>
            </a:r>
            <a:r>
              <a:rPr lang="it-IT" dirty="0" err="1" smtClean="0">
                <a:latin typeface="+mj-lt"/>
              </a:rPr>
              <a:t>regeneration</a:t>
            </a:r>
            <a:r>
              <a:rPr lang="it-IT" dirty="0" smtClean="0">
                <a:latin typeface="+mj-lt"/>
              </a:rPr>
              <a:t> </a:t>
            </a:r>
            <a:r>
              <a:rPr lang="it-IT" dirty="0" err="1" smtClean="0">
                <a:latin typeface="+mj-lt"/>
              </a:rPr>
              <a:t>all</a:t>
            </a:r>
            <a:r>
              <a:rPr lang="it-IT" dirty="0" smtClean="0">
                <a:latin typeface="+mj-lt"/>
              </a:rPr>
              <a:t> </a:t>
            </a:r>
            <a:r>
              <a:rPr lang="it-IT" dirty="0" err="1" smtClean="0">
                <a:latin typeface="+mj-lt"/>
              </a:rPr>
              <a:t>over</a:t>
            </a:r>
            <a:r>
              <a:rPr lang="it-IT" dirty="0" smtClean="0">
                <a:latin typeface="+mj-lt"/>
              </a:rPr>
              <a:t> the </a:t>
            </a:r>
            <a:r>
              <a:rPr lang="it-IT" dirty="0" err="1" smtClean="0">
                <a:latin typeface="+mj-lt"/>
              </a:rPr>
              <a:t>Alps</a:t>
            </a:r>
            <a:r>
              <a:rPr lang="it-IT" dirty="0" smtClean="0">
                <a:latin typeface="+mj-lt"/>
              </a:rPr>
              <a:t> </a:t>
            </a:r>
            <a:r>
              <a:rPr lang="it-IT" dirty="0" err="1" smtClean="0">
                <a:latin typeface="+mj-lt"/>
              </a:rPr>
              <a:t>has</a:t>
            </a:r>
            <a:r>
              <a:rPr lang="it-IT" dirty="0" smtClean="0">
                <a:latin typeface="+mj-lt"/>
              </a:rPr>
              <a:t> positive </a:t>
            </a:r>
            <a:r>
              <a:rPr lang="it-IT" dirty="0" err="1" smtClean="0">
                <a:latin typeface="+mj-lt"/>
              </a:rPr>
              <a:t>spatial</a:t>
            </a:r>
            <a:r>
              <a:rPr lang="it-IT" dirty="0" smtClean="0">
                <a:latin typeface="+mj-lt"/>
              </a:rPr>
              <a:t> </a:t>
            </a:r>
            <a:r>
              <a:rPr lang="it-IT" dirty="0" err="1" smtClean="0">
                <a:latin typeface="+mj-lt"/>
              </a:rPr>
              <a:t>interaction</a:t>
            </a:r>
            <a:r>
              <a:rPr lang="it-IT" dirty="0" smtClean="0">
                <a:latin typeface="+mj-lt"/>
              </a:rPr>
              <a:t> </a:t>
            </a:r>
            <a:r>
              <a:rPr lang="it-IT" dirty="0" err="1" smtClean="0">
                <a:latin typeface="+mj-lt"/>
              </a:rPr>
              <a:t>with</a:t>
            </a:r>
            <a:r>
              <a:rPr lang="it-IT" dirty="0" smtClean="0">
                <a:latin typeface="+mj-lt"/>
              </a:rPr>
              <a:t> </a:t>
            </a:r>
            <a:r>
              <a:rPr lang="it-IT" dirty="0" err="1" smtClean="0">
                <a:latin typeface="+mj-lt"/>
              </a:rPr>
              <a:t>adult</a:t>
            </a:r>
            <a:r>
              <a:rPr lang="it-IT" dirty="0" smtClean="0">
                <a:latin typeface="+mj-lt"/>
              </a:rPr>
              <a:t> </a:t>
            </a:r>
            <a:r>
              <a:rPr lang="it-IT" dirty="0" err="1" smtClean="0">
                <a:latin typeface="+mj-lt"/>
              </a:rPr>
              <a:t>larch</a:t>
            </a:r>
            <a:r>
              <a:rPr lang="it-IT" dirty="0" smtClean="0">
                <a:latin typeface="+mj-lt"/>
              </a:rPr>
              <a:t> </a:t>
            </a:r>
            <a:r>
              <a:rPr lang="it-IT" dirty="0" err="1" smtClean="0">
                <a:latin typeface="+mj-lt"/>
              </a:rPr>
              <a:t>trees</a:t>
            </a:r>
            <a:r>
              <a:rPr lang="it-IT" dirty="0" smtClean="0">
                <a:latin typeface="+mj-lt"/>
              </a:rPr>
              <a:t> (treeline e </a:t>
            </a:r>
            <a:r>
              <a:rPr lang="it-IT" dirty="0" err="1" smtClean="0">
                <a:latin typeface="+mj-lt"/>
              </a:rPr>
              <a:t>timberline</a:t>
            </a:r>
            <a:r>
              <a:rPr lang="it-IT" dirty="0" smtClean="0">
                <a:latin typeface="+mj-lt"/>
              </a:rPr>
              <a:t>).</a:t>
            </a:r>
            <a:endParaRPr lang="it-IT" dirty="0">
              <a:latin typeface="+mj-lt"/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284766" y="2494674"/>
            <a:ext cx="2759591" cy="923330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+mj-lt"/>
              </a:rPr>
              <a:t>Network Alps</a:t>
            </a:r>
          </a:p>
          <a:p>
            <a:r>
              <a:rPr lang="en-US" b="1" dirty="0" smtClean="0">
                <a:solidFill>
                  <a:schemeClr val="bg1"/>
                </a:solidFill>
                <a:latin typeface="+mj-lt"/>
              </a:rPr>
              <a:t>10 plot (1 ha)</a:t>
            </a:r>
          </a:p>
          <a:p>
            <a:r>
              <a:rPr lang="en-US" b="1" i="1" dirty="0" smtClean="0">
                <a:solidFill>
                  <a:schemeClr val="bg1"/>
                </a:solidFill>
                <a:latin typeface="+mj-lt"/>
              </a:rPr>
              <a:t>L. decidua, P. </a:t>
            </a:r>
            <a:r>
              <a:rPr lang="en-US" b="1" i="1" dirty="0" err="1" smtClean="0">
                <a:solidFill>
                  <a:schemeClr val="bg1"/>
                </a:solidFill>
                <a:latin typeface="+mj-lt"/>
              </a:rPr>
              <a:t>cembra</a:t>
            </a:r>
            <a:endParaRPr lang="en-US" b="1" i="1" dirty="0" smtClean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" name="CasellaDiTesto 1"/>
          <p:cNvSpPr txBox="1"/>
          <p:nvPr/>
        </p:nvSpPr>
        <p:spPr>
          <a:xfrm>
            <a:off x="4665529" y="3036978"/>
            <a:ext cx="39421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i="1" dirty="0" smtClean="0">
                <a:latin typeface="+mj-lt"/>
              </a:rPr>
              <a:t>Lingua et al. 2008, Carrer et al. 2013</a:t>
            </a:r>
            <a:endParaRPr lang="it-IT" i="1" dirty="0">
              <a:latin typeface="+mj-lt"/>
            </a:endParaRPr>
          </a:p>
        </p:txBody>
      </p:sp>
      <p:sp>
        <p:nvSpPr>
          <p:cNvPr id="9" name="Rettangolo 8"/>
          <p:cNvSpPr/>
          <p:nvPr/>
        </p:nvSpPr>
        <p:spPr>
          <a:xfrm>
            <a:off x="255592" y="3598707"/>
            <a:ext cx="8352042" cy="2572504"/>
          </a:xfrm>
          <a:prstGeom prst="rect">
            <a:avLst/>
          </a:prstGeom>
          <a:solidFill>
            <a:schemeClr val="bg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CasellaDiTesto 9"/>
          <p:cNvSpPr txBox="1"/>
          <p:nvPr/>
        </p:nvSpPr>
        <p:spPr>
          <a:xfrm>
            <a:off x="460916" y="3840414"/>
            <a:ext cx="51668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+mj-lt"/>
              </a:rPr>
              <a:t>In mountain </a:t>
            </a:r>
            <a:r>
              <a:rPr lang="it-IT" dirty="0" err="1" smtClean="0">
                <a:latin typeface="+mj-lt"/>
              </a:rPr>
              <a:t>old</a:t>
            </a:r>
            <a:r>
              <a:rPr lang="it-IT" dirty="0" smtClean="0">
                <a:latin typeface="+mj-lt"/>
              </a:rPr>
              <a:t> </a:t>
            </a:r>
            <a:r>
              <a:rPr lang="it-IT" dirty="0" err="1" smtClean="0">
                <a:latin typeface="+mj-lt"/>
              </a:rPr>
              <a:t>growth</a:t>
            </a:r>
            <a:r>
              <a:rPr lang="it-IT" dirty="0" smtClean="0">
                <a:latin typeface="+mj-lt"/>
              </a:rPr>
              <a:t> </a:t>
            </a:r>
            <a:r>
              <a:rPr lang="it-IT" dirty="0" err="1" smtClean="0">
                <a:latin typeface="+mj-lt"/>
              </a:rPr>
              <a:t>stands</a:t>
            </a:r>
            <a:r>
              <a:rPr lang="it-IT" dirty="0" smtClean="0">
                <a:latin typeface="+mj-lt"/>
              </a:rPr>
              <a:t> </a:t>
            </a:r>
            <a:r>
              <a:rPr lang="it-IT" dirty="0" err="1" smtClean="0">
                <a:latin typeface="+mj-lt"/>
              </a:rPr>
              <a:t>regeneration</a:t>
            </a:r>
            <a:r>
              <a:rPr lang="it-IT" dirty="0" smtClean="0">
                <a:latin typeface="+mj-lt"/>
              </a:rPr>
              <a:t> </a:t>
            </a:r>
            <a:r>
              <a:rPr lang="it-IT" dirty="0" err="1" smtClean="0">
                <a:latin typeface="+mj-lt"/>
              </a:rPr>
              <a:t>frequently</a:t>
            </a:r>
            <a:r>
              <a:rPr lang="it-IT" dirty="0" smtClean="0">
                <a:latin typeface="+mj-lt"/>
              </a:rPr>
              <a:t> </a:t>
            </a:r>
            <a:r>
              <a:rPr lang="it-IT" dirty="0" err="1" smtClean="0">
                <a:latin typeface="+mj-lt"/>
              </a:rPr>
              <a:t>has</a:t>
            </a:r>
            <a:r>
              <a:rPr lang="it-IT" dirty="0" smtClean="0">
                <a:latin typeface="+mj-lt"/>
              </a:rPr>
              <a:t> negative </a:t>
            </a:r>
            <a:r>
              <a:rPr lang="it-IT" dirty="0" err="1" smtClean="0">
                <a:latin typeface="+mj-lt"/>
              </a:rPr>
              <a:t>intraspecific</a:t>
            </a:r>
            <a:r>
              <a:rPr lang="it-IT" dirty="0" smtClean="0">
                <a:latin typeface="+mj-lt"/>
              </a:rPr>
              <a:t> </a:t>
            </a:r>
            <a:r>
              <a:rPr lang="it-IT" dirty="0" err="1" smtClean="0">
                <a:latin typeface="+mj-lt"/>
              </a:rPr>
              <a:t>spatial</a:t>
            </a:r>
            <a:r>
              <a:rPr lang="it-IT" dirty="0" smtClean="0">
                <a:latin typeface="+mj-lt"/>
              </a:rPr>
              <a:t> </a:t>
            </a:r>
            <a:r>
              <a:rPr lang="it-IT" dirty="0" err="1" smtClean="0">
                <a:latin typeface="+mj-lt"/>
              </a:rPr>
              <a:t>interactions</a:t>
            </a:r>
            <a:r>
              <a:rPr lang="it-IT" dirty="0" smtClean="0">
                <a:latin typeface="+mj-lt"/>
              </a:rPr>
              <a:t> (</a:t>
            </a:r>
            <a:r>
              <a:rPr lang="it-IT" dirty="0" err="1" smtClean="0">
                <a:latin typeface="+mj-lt"/>
              </a:rPr>
              <a:t>Lom</a:t>
            </a:r>
            <a:r>
              <a:rPr lang="it-IT" dirty="0" smtClean="0">
                <a:latin typeface="+mj-lt"/>
              </a:rPr>
              <a:t>, </a:t>
            </a:r>
            <a:r>
              <a:rPr lang="it-IT" dirty="0" err="1" smtClean="0">
                <a:latin typeface="+mj-lt"/>
              </a:rPr>
              <a:t>Slatioara</a:t>
            </a:r>
            <a:r>
              <a:rPr lang="it-IT" dirty="0" smtClean="0">
                <a:latin typeface="+mj-lt"/>
              </a:rPr>
              <a:t>, </a:t>
            </a:r>
            <a:r>
              <a:rPr lang="it-IT" dirty="0" err="1" smtClean="0">
                <a:latin typeface="+mj-lt"/>
              </a:rPr>
              <a:t>Giumalau</a:t>
            </a:r>
            <a:r>
              <a:rPr lang="it-IT" dirty="0" smtClean="0">
                <a:latin typeface="+mj-lt"/>
              </a:rPr>
              <a:t>, </a:t>
            </a:r>
            <a:r>
              <a:rPr lang="it-IT" dirty="0" err="1" smtClean="0">
                <a:latin typeface="+mj-lt"/>
              </a:rPr>
              <a:t>Runcu</a:t>
            </a:r>
            <a:r>
              <a:rPr lang="it-IT" dirty="0" smtClean="0">
                <a:latin typeface="+mj-lt"/>
              </a:rPr>
              <a:t> </a:t>
            </a:r>
            <a:r>
              <a:rPr lang="it-IT" dirty="0" err="1" smtClean="0">
                <a:latin typeface="+mj-lt"/>
              </a:rPr>
              <a:t>Grosi</a:t>
            </a:r>
            <a:r>
              <a:rPr lang="it-IT" dirty="0" smtClean="0">
                <a:latin typeface="+mj-lt"/>
              </a:rPr>
              <a:t>). </a:t>
            </a:r>
            <a:endParaRPr lang="it-IT" dirty="0">
              <a:latin typeface="+mj-lt"/>
            </a:endParaRPr>
          </a:p>
        </p:txBody>
      </p:sp>
      <p:sp>
        <p:nvSpPr>
          <p:cNvPr id="14" name="CasellaDiTesto 13"/>
          <p:cNvSpPr txBox="1"/>
          <p:nvPr/>
        </p:nvSpPr>
        <p:spPr>
          <a:xfrm>
            <a:off x="2429917" y="5754015"/>
            <a:ext cx="61777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i="1" dirty="0" smtClean="0">
                <a:latin typeface="+mj-lt"/>
              </a:rPr>
              <a:t>Lingua et al. 2011, Lamedica et al. 2011, Petritan et al. sub</a:t>
            </a:r>
            <a:endParaRPr lang="it-IT" i="1" dirty="0">
              <a:latin typeface="+mj-lt"/>
            </a:endParaRPr>
          </a:p>
        </p:txBody>
      </p:sp>
      <p:sp>
        <p:nvSpPr>
          <p:cNvPr id="15" name="CasellaDiTesto 14"/>
          <p:cNvSpPr txBox="1"/>
          <p:nvPr/>
        </p:nvSpPr>
        <p:spPr>
          <a:xfrm>
            <a:off x="0" y="-1"/>
            <a:ext cx="9144000" cy="400110"/>
          </a:xfrm>
          <a:prstGeom prst="rect">
            <a:avLst/>
          </a:prstGeom>
          <a:solidFill>
            <a:srgbClr val="9B3937"/>
          </a:solidFill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+mj-lt"/>
              </a:rPr>
              <a:t>  </a:t>
            </a:r>
            <a:r>
              <a:rPr lang="en-US" sz="2000" b="1" dirty="0" err="1" smtClean="0">
                <a:solidFill>
                  <a:schemeClr val="bg1"/>
                </a:solidFill>
                <a:latin typeface="+mj-lt"/>
              </a:rPr>
              <a:t>Risults</a:t>
            </a:r>
            <a:r>
              <a:rPr lang="en-US" sz="2000" b="1" dirty="0" smtClean="0">
                <a:solidFill>
                  <a:schemeClr val="bg1"/>
                </a:solidFill>
                <a:latin typeface="+mj-lt"/>
              </a:rPr>
              <a:t> – Species interactions</a:t>
            </a:r>
            <a:endParaRPr lang="en-US" sz="20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5383" y="3627255"/>
            <a:ext cx="2768600" cy="207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5383" y="921211"/>
            <a:ext cx="2768400" cy="20785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86462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221942" y="546770"/>
            <a:ext cx="854068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 smtClean="0">
                <a:latin typeface="+mj-lt"/>
              </a:rPr>
              <a:t>The </a:t>
            </a:r>
            <a:r>
              <a:rPr lang="it-IT" sz="2000" dirty="0" err="1" smtClean="0">
                <a:latin typeface="+mj-lt"/>
              </a:rPr>
              <a:t>intensity</a:t>
            </a:r>
            <a:r>
              <a:rPr lang="it-IT" sz="2000" dirty="0" smtClean="0">
                <a:latin typeface="+mj-lt"/>
              </a:rPr>
              <a:t> </a:t>
            </a:r>
            <a:r>
              <a:rPr lang="it-IT" sz="2000" dirty="0" err="1" smtClean="0">
                <a:latin typeface="+mj-lt"/>
              </a:rPr>
              <a:t>of</a:t>
            </a:r>
            <a:r>
              <a:rPr lang="it-IT" sz="2000" dirty="0" smtClean="0">
                <a:latin typeface="+mj-lt"/>
              </a:rPr>
              <a:t> </a:t>
            </a:r>
            <a:r>
              <a:rPr lang="it-IT" sz="2000" dirty="0" err="1" smtClean="0">
                <a:latin typeface="+mj-lt"/>
              </a:rPr>
              <a:t>aggregation</a:t>
            </a:r>
            <a:r>
              <a:rPr lang="it-IT" sz="2000" dirty="0" smtClean="0">
                <a:latin typeface="+mj-lt"/>
              </a:rPr>
              <a:t> </a:t>
            </a:r>
            <a:r>
              <a:rPr lang="it-IT" sz="2000" dirty="0" err="1" smtClean="0">
                <a:latin typeface="+mj-lt"/>
              </a:rPr>
              <a:t>increases</a:t>
            </a:r>
            <a:r>
              <a:rPr lang="it-IT" sz="2000" dirty="0" smtClean="0">
                <a:latin typeface="+mj-lt"/>
              </a:rPr>
              <a:t> </a:t>
            </a:r>
            <a:r>
              <a:rPr lang="it-IT" sz="2000" dirty="0" err="1" smtClean="0">
                <a:latin typeface="+mj-lt"/>
              </a:rPr>
              <a:t>with</a:t>
            </a:r>
            <a:r>
              <a:rPr lang="it-IT" sz="2000" dirty="0" smtClean="0">
                <a:latin typeface="+mj-lt"/>
              </a:rPr>
              <a:t> </a:t>
            </a:r>
            <a:r>
              <a:rPr lang="it-IT" sz="2000" dirty="0" err="1" smtClean="0">
                <a:latin typeface="+mj-lt"/>
              </a:rPr>
              <a:t>increasing</a:t>
            </a:r>
            <a:r>
              <a:rPr lang="it-IT" sz="2000" dirty="0" smtClean="0">
                <a:latin typeface="+mj-lt"/>
              </a:rPr>
              <a:t> </a:t>
            </a:r>
            <a:r>
              <a:rPr lang="it-IT" sz="2000" dirty="0" err="1" smtClean="0">
                <a:latin typeface="+mj-lt"/>
              </a:rPr>
              <a:t>elevation</a:t>
            </a:r>
            <a:r>
              <a:rPr lang="it-IT" sz="2000" dirty="0" smtClean="0">
                <a:latin typeface="+mj-lt"/>
              </a:rPr>
              <a:t>. At the </a:t>
            </a:r>
            <a:r>
              <a:rPr lang="it-IT" sz="2000" dirty="0" err="1" smtClean="0">
                <a:latin typeface="+mj-lt"/>
              </a:rPr>
              <a:t>same</a:t>
            </a:r>
            <a:r>
              <a:rPr lang="it-IT" sz="2000" dirty="0" smtClean="0">
                <a:latin typeface="+mj-lt"/>
              </a:rPr>
              <a:t> </a:t>
            </a:r>
            <a:r>
              <a:rPr lang="it-IT" sz="2000" dirty="0" err="1" smtClean="0">
                <a:latin typeface="+mj-lt"/>
              </a:rPr>
              <a:t>time</a:t>
            </a:r>
            <a:r>
              <a:rPr lang="it-IT" sz="2000" dirty="0" smtClean="0">
                <a:latin typeface="+mj-lt"/>
              </a:rPr>
              <a:t> </a:t>
            </a:r>
            <a:r>
              <a:rPr lang="it-IT" sz="2000" dirty="0" err="1" smtClean="0">
                <a:latin typeface="+mj-lt"/>
              </a:rPr>
              <a:t>there</a:t>
            </a:r>
            <a:r>
              <a:rPr lang="it-IT" sz="2000" dirty="0" smtClean="0">
                <a:latin typeface="+mj-lt"/>
              </a:rPr>
              <a:t> </a:t>
            </a:r>
            <a:r>
              <a:rPr lang="it-IT" sz="2000" dirty="0" err="1" smtClean="0">
                <a:latin typeface="+mj-lt"/>
              </a:rPr>
              <a:t>is</a:t>
            </a:r>
            <a:r>
              <a:rPr lang="it-IT" sz="2000" dirty="0" smtClean="0">
                <a:latin typeface="+mj-lt"/>
              </a:rPr>
              <a:t> a </a:t>
            </a:r>
            <a:r>
              <a:rPr lang="it-IT" sz="2000" dirty="0" err="1" smtClean="0">
                <a:latin typeface="+mj-lt"/>
              </a:rPr>
              <a:t>tendency</a:t>
            </a:r>
            <a:r>
              <a:rPr lang="it-IT" sz="2000" dirty="0" smtClean="0">
                <a:latin typeface="+mj-lt"/>
              </a:rPr>
              <a:t> </a:t>
            </a:r>
            <a:r>
              <a:rPr lang="it-IT" sz="2000" dirty="0" err="1" smtClean="0">
                <a:latin typeface="+mj-lt"/>
              </a:rPr>
              <a:t>to</a:t>
            </a:r>
            <a:r>
              <a:rPr lang="it-IT" sz="2000" dirty="0" smtClean="0">
                <a:latin typeface="+mj-lt"/>
              </a:rPr>
              <a:t> </a:t>
            </a:r>
            <a:r>
              <a:rPr lang="it-IT" sz="2000" dirty="0" err="1" smtClean="0">
                <a:latin typeface="+mj-lt"/>
              </a:rPr>
              <a:t>shrink</a:t>
            </a:r>
            <a:r>
              <a:rPr lang="it-IT" sz="2000" dirty="0" smtClean="0">
                <a:latin typeface="+mj-lt"/>
              </a:rPr>
              <a:t> the </a:t>
            </a:r>
            <a:r>
              <a:rPr lang="it-IT" sz="2000" dirty="0" err="1" smtClean="0">
                <a:latin typeface="+mj-lt"/>
              </a:rPr>
              <a:t>groups</a:t>
            </a:r>
            <a:r>
              <a:rPr lang="it-IT" sz="2000" dirty="0" smtClean="0">
                <a:latin typeface="+mj-lt"/>
              </a:rPr>
              <a:t> </a:t>
            </a:r>
            <a:r>
              <a:rPr lang="it-IT" sz="2000" dirty="0" err="1" smtClean="0">
                <a:latin typeface="+mj-lt"/>
              </a:rPr>
              <a:t>size</a:t>
            </a:r>
            <a:r>
              <a:rPr lang="it-IT" sz="2000" dirty="0" smtClean="0">
                <a:latin typeface="+mj-lt"/>
              </a:rPr>
              <a:t>.</a:t>
            </a:r>
          </a:p>
          <a:p>
            <a:r>
              <a:rPr lang="it-IT" sz="2000" dirty="0" err="1" smtClean="0">
                <a:latin typeface="+mj-lt"/>
              </a:rPr>
              <a:t>Interaction</a:t>
            </a:r>
            <a:r>
              <a:rPr lang="it-IT" sz="2000" dirty="0" smtClean="0">
                <a:latin typeface="+mj-lt"/>
              </a:rPr>
              <a:t> </a:t>
            </a:r>
            <a:r>
              <a:rPr lang="it-IT" sz="2000" dirty="0" err="1" smtClean="0">
                <a:latin typeface="+mj-lt"/>
              </a:rPr>
              <a:t>among</a:t>
            </a:r>
            <a:r>
              <a:rPr lang="it-IT" sz="2000" dirty="0" smtClean="0">
                <a:latin typeface="+mj-lt"/>
              </a:rPr>
              <a:t> </a:t>
            </a:r>
            <a:r>
              <a:rPr lang="it-IT" sz="2000" dirty="0" err="1" smtClean="0">
                <a:latin typeface="+mj-lt"/>
              </a:rPr>
              <a:t>species</a:t>
            </a:r>
            <a:r>
              <a:rPr lang="it-IT" sz="2000" dirty="0" smtClean="0">
                <a:latin typeface="+mj-lt"/>
              </a:rPr>
              <a:t> and </a:t>
            </a:r>
            <a:r>
              <a:rPr lang="it-IT" sz="2000" dirty="0" err="1" smtClean="0">
                <a:latin typeface="+mj-lt"/>
              </a:rPr>
              <a:t>age</a:t>
            </a:r>
            <a:r>
              <a:rPr lang="it-IT" sz="2000" dirty="0" smtClean="0">
                <a:latin typeface="+mj-lt"/>
              </a:rPr>
              <a:t> </a:t>
            </a:r>
            <a:r>
              <a:rPr lang="it-IT" sz="2000" dirty="0" err="1" smtClean="0">
                <a:latin typeface="+mj-lt"/>
              </a:rPr>
              <a:t>classes</a:t>
            </a:r>
            <a:r>
              <a:rPr lang="it-IT" sz="2000" dirty="0" smtClean="0">
                <a:latin typeface="+mj-lt"/>
              </a:rPr>
              <a:t> </a:t>
            </a:r>
            <a:r>
              <a:rPr lang="it-IT" sz="2000" dirty="0" err="1" smtClean="0">
                <a:latin typeface="+mj-lt"/>
              </a:rPr>
              <a:t>along</a:t>
            </a:r>
            <a:r>
              <a:rPr lang="it-IT" sz="2000" dirty="0" smtClean="0">
                <a:latin typeface="+mj-lt"/>
              </a:rPr>
              <a:t> the </a:t>
            </a:r>
            <a:r>
              <a:rPr lang="it-IT" sz="2000" dirty="0" err="1" smtClean="0">
                <a:latin typeface="+mj-lt"/>
              </a:rPr>
              <a:t>altitudinal</a:t>
            </a:r>
            <a:r>
              <a:rPr lang="it-IT" sz="2000" dirty="0" smtClean="0">
                <a:latin typeface="+mj-lt"/>
              </a:rPr>
              <a:t> </a:t>
            </a:r>
            <a:r>
              <a:rPr lang="it-IT" sz="2000" dirty="0" err="1" smtClean="0">
                <a:latin typeface="+mj-lt"/>
              </a:rPr>
              <a:t>transects</a:t>
            </a:r>
            <a:r>
              <a:rPr lang="it-IT" sz="2000" dirty="0" smtClean="0">
                <a:latin typeface="+mj-lt"/>
              </a:rPr>
              <a:t> turn </a:t>
            </a:r>
            <a:r>
              <a:rPr lang="it-IT" sz="2000" dirty="0" err="1" smtClean="0">
                <a:latin typeface="+mj-lt"/>
              </a:rPr>
              <a:t>to</a:t>
            </a:r>
            <a:r>
              <a:rPr lang="it-IT" sz="2000" dirty="0" smtClean="0">
                <a:latin typeface="+mj-lt"/>
              </a:rPr>
              <a:t> </a:t>
            </a:r>
            <a:r>
              <a:rPr lang="it-IT" sz="2000" dirty="0" err="1" smtClean="0">
                <a:latin typeface="+mj-lt"/>
              </a:rPr>
              <a:t>be</a:t>
            </a:r>
            <a:r>
              <a:rPr lang="it-IT" sz="2000" dirty="0" smtClean="0">
                <a:latin typeface="+mj-lt"/>
              </a:rPr>
              <a:t> </a:t>
            </a:r>
            <a:r>
              <a:rPr lang="it-IT" sz="2000" dirty="0" err="1" smtClean="0">
                <a:latin typeface="+mj-lt"/>
              </a:rPr>
              <a:t>from</a:t>
            </a:r>
            <a:r>
              <a:rPr lang="it-IT" sz="2000" dirty="0" smtClean="0">
                <a:latin typeface="+mj-lt"/>
              </a:rPr>
              <a:t> </a:t>
            </a:r>
            <a:r>
              <a:rPr lang="it-IT" sz="2000" dirty="0" err="1" smtClean="0">
                <a:latin typeface="+mj-lt"/>
              </a:rPr>
              <a:t>mainly</a:t>
            </a:r>
            <a:r>
              <a:rPr lang="it-IT" sz="2000" dirty="0" smtClean="0">
                <a:latin typeface="+mj-lt"/>
              </a:rPr>
              <a:t> negative </a:t>
            </a:r>
            <a:r>
              <a:rPr lang="it-IT" sz="2000" dirty="0" err="1" smtClean="0">
                <a:latin typeface="+mj-lt"/>
              </a:rPr>
              <a:t>to</a:t>
            </a:r>
            <a:r>
              <a:rPr lang="it-IT" sz="2000" dirty="0" smtClean="0">
                <a:latin typeface="+mj-lt"/>
              </a:rPr>
              <a:t> positive.</a:t>
            </a:r>
            <a:endParaRPr lang="it-IT" sz="2000" dirty="0">
              <a:latin typeface="+mj-lt"/>
            </a:endParaRPr>
          </a:p>
        </p:txBody>
      </p:sp>
      <p:grpSp>
        <p:nvGrpSpPr>
          <p:cNvPr id="56" name="Gruppo 55"/>
          <p:cNvGrpSpPr/>
          <p:nvPr/>
        </p:nvGrpSpPr>
        <p:grpSpPr>
          <a:xfrm>
            <a:off x="138817" y="3985349"/>
            <a:ext cx="8077531" cy="2315688"/>
            <a:chOff x="138817" y="3985349"/>
            <a:chExt cx="8077531" cy="2315688"/>
          </a:xfrm>
        </p:grpSpPr>
        <p:grpSp>
          <p:nvGrpSpPr>
            <p:cNvPr id="50" name="Gruppo 49"/>
            <p:cNvGrpSpPr/>
            <p:nvPr/>
          </p:nvGrpSpPr>
          <p:grpSpPr>
            <a:xfrm>
              <a:off x="927652" y="3985349"/>
              <a:ext cx="7288696" cy="2315688"/>
              <a:chOff x="970373" y="3695206"/>
              <a:chExt cx="7288696" cy="2315688"/>
            </a:xfrm>
          </p:grpSpPr>
          <p:grpSp>
            <p:nvGrpSpPr>
              <p:cNvPr id="33" name="Gruppo 32"/>
              <p:cNvGrpSpPr/>
              <p:nvPr/>
            </p:nvGrpSpPr>
            <p:grpSpPr>
              <a:xfrm>
                <a:off x="970373" y="3695206"/>
                <a:ext cx="7288696" cy="2315688"/>
                <a:chOff x="970373" y="3695206"/>
                <a:chExt cx="7288696" cy="2315688"/>
              </a:xfrm>
            </p:grpSpPr>
            <p:grpSp>
              <p:nvGrpSpPr>
                <p:cNvPr id="23" name="Gruppo 22"/>
                <p:cNvGrpSpPr/>
                <p:nvPr/>
              </p:nvGrpSpPr>
              <p:grpSpPr>
                <a:xfrm flipH="1">
                  <a:off x="970373" y="3695206"/>
                  <a:ext cx="2960367" cy="2315688"/>
                  <a:chOff x="435998" y="3659580"/>
                  <a:chExt cx="2960367" cy="2315688"/>
                </a:xfrm>
              </p:grpSpPr>
              <p:grpSp>
                <p:nvGrpSpPr>
                  <p:cNvPr id="12" name="Gruppo 11"/>
                  <p:cNvGrpSpPr/>
                  <p:nvPr/>
                </p:nvGrpSpPr>
                <p:grpSpPr>
                  <a:xfrm>
                    <a:off x="435998" y="3659580"/>
                    <a:ext cx="2960367" cy="2315688"/>
                    <a:chOff x="1531917" y="3645725"/>
                    <a:chExt cx="2960367" cy="2315688"/>
                  </a:xfrm>
                </p:grpSpPr>
                <p:cxnSp>
                  <p:nvCxnSpPr>
                    <p:cNvPr id="5" name="Connettore 1 4"/>
                    <p:cNvCxnSpPr/>
                    <p:nvPr/>
                  </p:nvCxnSpPr>
                  <p:spPr>
                    <a:xfrm flipV="1">
                      <a:off x="1531917" y="3645725"/>
                      <a:ext cx="1757548" cy="2315688"/>
                    </a:xfrm>
                    <a:prstGeom prst="line">
                      <a:avLst/>
                    </a:prstGeom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" name="Connettore 1 7"/>
                    <p:cNvCxnSpPr/>
                    <p:nvPr/>
                  </p:nvCxnSpPr>
                  <p:spPr>
                    <a:xfrm>
                      <a:off x="3289465" y="3645725"/>
                      <a:ext cx="914400" cy="914400"/>
                    </a:xfrm>
                    <a:prstGeom prst="line">
                      <a:avLst/>
                    </a:prstGeom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0" name="Connettore 1 9"/>
                    <p:cNvCxnSpPr/>
                    <p:nvPr/>
                  </p:nvCxnSpPr>
                  <p:spPr>
                    <a:xfrm flipV="1">
                      <a:off x="4203865" y="4227616"/>
                      <a:ext cx="288419" cy="332509"/>
                    </a:xfrm>
                    <a:prstGeom prst="line">
                      <a:avLst/>
                    </a:prstGeom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18" name="Connettore 1 17"/>
                  <p:cNvCxnSpPr>
                    <a:endCxn id="30" idx="3"/>
                  </p:cNvCxnSpPr>
                  <p:nvPr/>
                </p:nvCxnSpPr>
                <p:spPr>
                  <a:xfrm flipV="1">
                    <a:off x="1045028" y="5173691"/>
                    <a:ext cx="1131130" cy="15826"/>
                  </a:xfrm>
                  <a:prstGeom prst="line">
                    <a:avLst/>
                  </a:prstGeom>
                  <a:ln>
                    <a:prstDash val="dash"/>
                  </a:ln>
                </p:spPr>
                <p:style>
                  <a:lnRef idx="2">
                    <a:schemeClr val="accent2"/>
                  </a:lnRef>
                  <a:fillRef idx="0">
                    <a:schemeClr val="accent2"/>
                  </a:fillRef>
                  <a:effectRef idx="1">
                    <a:schemeClr val="accent2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" name="Connettore 1 19"/>
                  <p:cNvCxnSpPr>
                    <a:endCxn id="29" idx="3"/>
                  </p:cNvCxnSpPr>
                  <p:nvPr/>
                </p:nvCxnSpPr>
                <p:spPr>
                  <a:xfrm flipV="1">
                    <a:off x="1452124" y="4642657"/>
                    <a:ext cx="1009670" cy="2575"/>
                  </a:xfrm>
                  <a:prstGeom prst="line">
                    <a:avLst/>
                  </a:prstGeom>
                  <a:ln>
                    <a:prstDash val="dash"/>
                  </a:ln>
                </p:spPr>
                <p:style>
                  <a:lnRef idx="2">
                    <a:schemeClr val="accent2"/>
                  </a:lnRef>
                  <a:fillRef idx="0">
                    <a:schemeClr val="accent2"/>
                  </a:fillRef>
                  <a:effectRef idx="1">
                    <a:schemeClr val="accent2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4" name="Gruppo 23"/>
                <p:cNvGrpSpPr/>
                <p:nvPr/>
              </p:nvGrpSpPr>
              <p:grpSpPr>
                <a:xfrm>
                  <a:off x="4688796" y="3695206"/>
                  <a:ext cx="2960367" cy="2315688"/>
                  <a:chOff x="4688796" y="3730832"/>
                  <a:chExt cx="2960367" cy="2315688"/>
                </a:xfrm>
              </p:grpSpPr>
              <p:grpSp>
                <p:nvGrpSpPr>
                  <p:cNvPr id="13" name="Gruppo 12"/>
                  <p:cNvGrpSpPr/>
                  <p:nvPr/>
                </p:nvGrpSpPr>
                <p:grpSpPr>
                  <a:xfrm>
                    <a:off x="4688796" y="3730832"/>
                    <a:ext cx="2960367" cy="2315688"/>
                    <a:chOff x="1531917" y="3645725"/>
                    <a:chExt cx="2960367" cy="2315688"/>
                  </a:xfrm>
                </p:grpSpPr>
                <p:cxnSp>
                  <p:nvCxnSpPr>
                    <p:cNvPr id="14" name="Connettore 1 13"/>
                    <p:cNvCxnSpPr/>
                    <p:nvPr/>
                  </p:nvCxnSpPr>
                  <p:spPr>
                    <a:xfrm flipV="1">
                      <a:off x="1531917" y="3645725"/>
                      <a:ext cx="1757548" cy="2315688"/>
                    </a:xfrm>
                    <a:prstGeom prst="line">
                      <a:avLst/>
                    </a:prstGeom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5" name="Connettore 1 14"/>
                    <p:cNvCxnSpPr/>
                    <p:nvPr/>
                  </p:nvCxnSpPr>
                  <p:spPr>
                    <a:xfrm>
                      <a:off x="3289465" y="3645725"/>
                      <a:ext cx="914400" cy="914400"/>
                    </a:xfrm>
                    <a:prstGeom prst="line">
                      <a:avLst/>
                    </a:prstGeom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" name="Connettore 1 15"/>
                    <p:cNvCxnSpPr/>
                    <p:nvPr/>
                  </p:nvCxnSpPr>
                  <p:spPr>
                    <a:xfrm flipV="1">
                      <a:off x="4203865" y="4227616"/>
                      <a:ext cx="288419" cy="332509"/>
                    </a:xfrm>
                    <a:prstGeom prst="line">
                      <a:avLst/>
                    </a:prstGeom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21" name="Connettore 1 20"/>
                  <p:cNvCxnSpPr>
                    <a:endCxn id="28" idx="1"/>
                  </p:cNvCxnSpPr>
                  <p:nvPr/>
                </p:nvCxnSpPr>
                <p:spPr>
                  <a:xfrm>
                    <a:off x="5365554" y="5199417"/>
                    <a:ext cx="1009999" cy="1"/>
                  </a:xfrm>
                  <a:prstGeom prst="line">
                    <a:avLst/>
                  </a:prstGeom>
                  <a:ln>
                    <a:prstDash val="dash"/>
                  </a:ln>
                </p:spPr>
                <p:style>
                  <a:lnRef idx="2">
                    <a:schemeClr val="accent2"/>
                  </a:lnRef>
                  <a:fillRef idx="0">
                    <a:schemeClr val="accent2"/>
                  </a:fillRef>
                  <a:effectRef idx="1">
                    <a:schemeClr val="accent2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" name="Connettore 1 21"/>
                  <p:cNvCxnSpPr>
                    <a:endCxn id="27" idx="1"/>
                  </p:cNvCxnSpPr>
                  <p:nvPr/>
                </p:nvCxnSpPr>
                <p:spPr>
                  <a:xfrm>
                    <a:off x="5772650" y="4655132"/>
                    <a:ext cx="982267" cy="1377"/>
                  </a:xfrm>
                  <a:prstGeom prst="line">
                    <a:avLst/>
                  </a:prstGeom>
                  <a:ln>
                    <a:prstDash val="dash"/>
                  </a:ln>
                </p:spPr>
                <p:style>
                  <a:lnRef idx="2">
                    <a:schemeClr val="accent2"/>
                  </a:lnRef>
                  <a:fillRef idx="0">
                    <a:schemeClr val="accent2"/>
                  </a:fillRef>
                  <a:effectRef idx="1">
                    <a:schemeClr val="accent2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5" name="CasellaDiTesto 24"/>
                <p:cNvSpPr txBox="1"/>
                <p:nvPr/>
              </p:nvSpPr>
              <p:spPr>
                <a:xfrm>
                  <a:off x="1056904" y="3818700"/>
                  <a:ext cx="684803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it-IT" b="1" dirty="0" err="1" smtClean="0">
                      <a:latin typeface="+mj-lt"/>
                    </a:rPr>
                    <a:t>Alps</a:t>
                  </a:r>
                  <a:endParaRPr lang="it-IT" b="1" dirty="0">
                    <a:latin typeface="+mj-lt"/>
                  </a:endParaRPr>
                </a:p>
              </p:txBody>
            </p:sp>
            <p:sp>
              <p:nvSpPr>
                <p:cNvPr id="26" name="CasellaDiTesto 25"/>
                <p:cNvSpPr txBox="1"/>
                <p:nvPr/>
              </p:nvSpPr>
              <p:spPr>
                <a:xfrm>
                  <a:off x="7061305" y="3816725"/>
                  <a:ext cx="1197764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it-IT" b="1" dirty="0" smtClean="0">
                      <a:latin typeface="+mj-lt"/>
                    </a:rPr>
                    <a:t>Himalaya</a:t>
                  </a:r>
                  <a:endParaRPr lang="it-IT" b="1" dirty="0">
                    <a:latin typeface="+mj-lt"/>
                  </a:endParaRPr>
                </a:p>
              </p:txBody>
            </p:sp>
            <p:sp>
              <p:nvSpPr>
                <p:cNvPr id="27" name="CasellaDiTesto 26"/>
                <p:cNvSpPr txBox="1"/>
                <p:nvPr/>
              </p:nvSpPr>
              <p:spPr>
                <a:xfrm>
                  <a:off x="6754917" y="4436217"/>
                  <a:ext cx="697627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it-IT" dirty="0" smtClean="0">
                      <a:latin typeface="+mj-lt"/>
                    </a:rPr>
                    <a:t>4100</a:t>
                  </a:r>
                  <a:endParaRPr lang="it-IT" dirty="0">
                    <a:latin typeface="+mj-lt"/>
                  </a:endParaRPr>
                </a:p>
              </p:txBody>
            </p:sp>
            <p:sp>
              <p:nvSpPr>
                <p:cNvPr id="28" name="CasellaDiTesto 27"/>
                <p:cNvSpPr txBox="1"/>
                <p:nvPr/>
              </p:nvSpPr>
              <p:spPr>
                <a:xfrm>
                  <a:off x="6375553" y="4979126"/>
                  <a:ext cx="697627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it-IT" dirty="0" smtClean="0">
                      <a:latin typeface="+mj-lt"/>
                    </a:rPr>
                    <a:t>3950</a:t>
                  </a:r>
                  <a:endParaRPr lang="it-IT" dirty="0">
                    <a:latin typeface="+mj-lt"/>
                  </a:endParaRPr>
                </a:p>
              </p:txBody>
            </p:sp>
            <p:sp>
              <p:nvSpPr>
                <p:cNvPr id="29" name="CasellaDiTesto 28"/>
                <p:cNvSpPr txBox="1"/>
                <p:nvPr/>
              </p:nvSpPr>
              <p:spPr>
                <a:xfrm>
                  <a:off x="1207317" y="4493617"/>
                  <a:ext cx="697627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it-IT" dirty="0" smtClean="0">
                      <a:latin typeface="+mj-lt"/>
                    </a:rPr>
                    <a:t>2300</a:t>
                  </a:r>
                  <a:endParaRPr lang="it-IT" dirty="0">
                    <a:latin typeface="+mj-lt"/>
                  </a:endParaRPr>
                </a:p>
              </p:txBody>
            </p:sp>
            <p:sp>
              <p:nvSpPr>
                <p:cNvPr id="30" name="CasellaDiTesto 29"/>
                <p:cNvSpPr txBox="1"/>
                <p:nvPr/>
              </p:nvSpPr>
              <p:spPr>
                <a:xfrm>
                  <a:off x="1492953" y="5024651"/>
                  <a:ext cx="697627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it-IT" dirty="0" smtClean="0">
                      <a:latin typeface="+mj-lt"/>
                    </a:rPr>
                    <a:t>2100</a:t>
                  </a:r>
                  <a:endParaRPr lang="it-IT" dirty="0">
                    <a:latin typeface="+mj-lt"/>
                  </a:endParaRPr>
                </a:p>
              </p:txBody>
            </p:sp>
            <p:sp>
              <p:nvSpPr>
                <p:cNvPr id="31" name="CasellaDiTesto 30"/>
                <p:cNvSpPr txBox="1"/>
                <p:nvPr/>
              </p:nvSpPr>
              <p:spPr>
                <a:xfrm>
                  <a:off x="3743802" y="4446117"/>
                  <a:ext cx="1009635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it-IT" dirty="0" err="1" smtClean="0">
                      <a:latin typeface="+mj-lt"/>
                    </a:rPr>
                    <a:t>Treeline</a:t>
                  </a:r>
                  <a:endParaRPr lang="it-IT" dirty="0">
                    <a:latin typeface="+mj-lt"/>
                  </a:endParaRPr>
                </a:p>
              </p:txBody>
            </p:sp>
            <p:sp>
              <p:nvSpPr>
                <p:cNvPr id="32" name="CasellaDiTesto 31"/>
                <p:cNvSpPr txBox="1"/>
                <p:nvPr/>
              </p:nvSpPr>
              <p:spPr>
                <a:xfrm>
                  <a:off x="3621974" y="5014751"/>
                  <a:ext cx="125329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it-IT" dirty="0" err="1" smtClean="0">
                      <a:latin typeface="+mj-lt"/>
                    </a:rPr>
                    <a:t>Timberline</a:t>
                  </a:r>
                  <a:endParaRPr lang="it-IT" dirty="0">
                    <a:latin typeface="+mj-lt"/>
                  </a:endParaRPr>
                </a:p>
              </p:txBody>
            </p:sp>
          </p:grpSp>
          <p:sp>
            <p:nvSpPr>
              <p:cNvPr id="34" name="Rettangolo 33"/>
              <p:cNvSpPr/>
              <p:nvPr/>
            </p:nvSpPr>
            <p:spPr>
              <a:xfrm>
                <a:off x="2688075" y="4807924"/>
                <a:ext cx="142504" cy="123494"/>
              </a:xfrm>
              <a:prstGeom prst="rect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35" name="Rettangolo 34"/>
              <p:cNvSpPr/>
              <p:nvPr/>
            </p:nvSpPr>
            <p:spPr>
              <a:xfrm>
                <a:off x="2389225" y="4865324"/>
                <a:ext cx="142504" cy="123494"/>
              </a:xfrm>
              <a:prstGeom prst="rect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36" name="Rettangolo 35"/>
              <p:cNvSpPr/>
              <p:nvPr/>
            </p:nvSpPr>
            <p:spPr>
              <a:xfrm>
                <a:off x="2092350" y="4770324"/>
                <a:ext cx="142504" cy="123494"/>
              </a:xfrm>
              <a:prstGeom prst="rect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37" name="Rettangolo 36"/>
              <p:cNvSpPr/>
              <p:nvPr/>
            </p:nvSpPr>
            <p:spPr>
              <a:xfrm>
                <a:off x="2935475" y="4995949"/>
                <a:ext cx="142504" cy="123494"/>
              </a:xfrm>
              <a:prstGeom prst="rect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38" name="Rettangolo 37"/>
              <p:cNvSpPr/>
              <p:nvPr/>
            </p:nvSpPr>
            <p:spPr>
              <a:xfrm>
                <a:off x="2840475" y="5273036"/>
                <a:ext cx="142504" cy="123494"/>
              </a:xfrm>
              <a:prstGeom prst="rect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39" name="Rettangolo 38"/>
              <p:cNvSpPr/>
              <p:nvPr/>
            </p:nvSpPr>
            <p:spPr>
              <a:xfrm>
                <a:off x="2541625" y="5273036"/>
                <a:ext cx="142504" cy="123494"/>
              </a:xfrm>
              <a:prstGeom prst="rect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40" name="Rettangolo 39"/>
              <p:cNvSpPr/>
              <p:nvPr/>
            </p:nvSpPr>
            <p:spPr>
              <a:xfrm>
                <a:off x="2244750" y="5273036"/>
                <a:ext cx="142504" cy="123494"/>
              </a:xfrm>
              <a:prstGeom prst="rect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41" name="Rettangolo 40"/>
              <p:cNvSpPr/>
              <p:nvPr/>
            </p:nvSpPr>
            <p:spPr>
              <a:xfrm>
                <a:off x="3087875" y="5273036"/>
                <a:ext cx="142504" cy="123494"/>
              </a:xfrm>
              <a:prstGeom prst="rect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44" name="Rettangolo 43"/>
              <p:cNvSpPr/>
              <p:nvPr/>
            </p:nvSpPr>
            <p:spPr>
              <a:xfrm>
                <a:off x="2563400" y="5698561"/>
                <a:ext cx="142504" cy="123494"/>
              </a:xfrm>
              <a:prstGeom prst="rect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45" name="Rettangolo 44"/>
              <p:cNvSpPr/>
              <p:nvPr/>
            </p:nvSpPr>
            <p:spPr>
              <a:xfrm>
                <a:off x="3240275" y="5757936"/>
                <a:ext cx="142504" cy="123494"/>
              </a:xfrm>
              <a:prstGeom prst="rect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46" name="Rettangolo 45"/>
              <p:cNvSpPr/>
              <p:nvPr/>
            </p:nvSpPr>
            <p:spPr>
              <a:xfrm>
                <a:off x="5868560" y="4609606"/>
                <a:ext cx="142504" cy="123494"/>
              </a:xfrm>
              <a:prstGeom prst="rect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47" name="Rettangolo 46"/>
              <p:cNvSpPr/>
              <p:nvPr/>
            </p:nvSpPr>
            <p:spPr>
              <a:xfrm>
                <a:off x="5567570" y="5396530"/>
                <a:ext cx="142504" cy="123494"/>
              </a:xfrm>
              <a:prstGeom prst="rect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</p:grpSp>
        <p:sp>
          <p:nvSpPr>
            <p:cNvPr id="48" name="Rettangolo 47"/>
            <p:cNvSpPr/>
            <p:nvPr/>
          </p:nvSpPr>
          <p:spPr>
            <a:xfrm>
              <a:off x="138817" y="5929585"/>
              <a:ext cx="142504" cy="123494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49" name="CasellaDiTesto 48"/>
            <p:cNvSpPr txBox="1"/>
            <p:nvPr/>
          </p:nvSpPr>
          <p:spPr>
            <a:xfrm>
              <a:off x="303926" y="5822055"/>
              <a:ext cx="102944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600" b="1" dirty="0" smtClean="0">
                  <a:latin typeface="+mj-lt"/>
                </a:rPr>
                <a:t>1 ha plot</a:t>
              </a:r>
              <a:endParaRPr lang="it-IT" sz="1600" b="1" dirty="0">
                <a:latin typeface="+mj-lt"/>
              </a:endParaRPr>
            </a:p>
          </p:txBody>
        </p:sp>
      </p:grpSp>
      <p:sp>
        <p:nvSpPr>
          <p:cNvPr id="57" name="CasellaDiTesto 56"/>
          <p:cNvSpPr txBox="1"/>
          <p:nvPr/>
        </p:nvSpPr>
        <p:spPr>
          <a:xfrm>
            <a:off x="0" y="-1"/>
            <a:ext cx="9144000" cy="400110"/>
          </a:xfrm>
          <a:prstGeom prst="rect">
            <a:avLst/>
          </a:prstGeom>
          <a:solidFill>
            <a:srgbClr val="9B3937"/>
          </a:solidFill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+mj-lt"/>
              </a:rPr>
              <a:t>  Results– Altitudinal gradients</a:t>
            </a:r>
            <a:endParaRPr lang="en-US" sz="20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5122" name="Picture 2" descr="E:\Nepal2008\Marco\IMG_1809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6924" y="2338992"/>
            <a:ext cx="2346717" cy="17600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7" descr="E:\PC226\Cofin\Cortina\100_0045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222" y="1977961"/>
            <a:ext cx="1463326" cy="219523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17925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o 1"/>
          <p:cNvGrpSpPr/>
          <p:nvPr/>
        </p:nvGrpSpPr>
        <p:grpSpPr>
          <a:xfrm>
            <a:off x="524499" y="998599"/>
            <a:ext cx="2316163" cy="3176587"/>
            <a:chOff x="595497" y="2509764"/>
            <a:chExt cx="2316163" cy="3176587"/>
          </a:xfrm>
        </p:grpSpPr>
        <p:pic>
          <p:nvPicPr>
            <p:cNvPr id="5122" name="Picture 2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5497" y="2509764"/>
              <a:ext cx="2316163" cy="31765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123" name="Picture 3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12466" y="2509765"/>
              <a:ext cx="599193" cy="648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5124" name="Picture 4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362" b="27192"/>
          <a:stretch/>
        </p:blipFill>
        <p:spPr bwMode="auto">
          <a:xfrm>
            <a:off x="6155642" y="2742853"/>
            <a:ext cx="2638868" cy="18716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Gruppo 5"/>
          <p:cNvGrpSpPr/>
          <p:nvPr/>
        </p:nvGrpSpPr>
        <p:grpSpPr>
          <a:xfrm>
            <a:off x="2698861" y="998600"/>
            <a:ext cx="1141171" cy="3176587"/>
            <a:chOff x="2893161" y="1245525"/>
            <a:chExt cx="1141171" cy="3176587"/>
          </a:xfrm>
        </p:grpSpPr>
        <p:sp>
          <p:nvSpPr>
            <p:cNvPr id="3" name="Freccia a destra con strisce 2"/>
            <p:cNvSpPr/>
            <p:nvPr/>
          </p:nvSpPr>
          <p:spPr>
            <a:xfrm rot="5400000">
              <a:off x="1875453" y="2263233"/>
              <a:ext cx="3176587" cy="1141171"/>
            </a:xfrm>
            <a:prstGeom prst="stripedRightArrow">
              <a:avLst>
                <a:gd name="adj1" fmla="val 41025"/>
                <a:gd name="adj2" fmla="val 50000"/>
              </a:avLst>
            </a:prstGeom>
            <a:gradFill flip="none" rotWithShape="1">
              <a:gsLst>
                <a:gs pos="0">
                  <a:schemeClr val="tx1"/>
                </a:gs>
                <a:gs pos="50000">
                  <a:schemeClr val="tx1">
                    <a:tint val="44500"/>
                    <a:satMod val="160000"/>
                  </a:schemeClr>
                </a:gs>
                <a:gs pos="100000">
                  <a:schemeClr val="tx1">
                    <a:tint val="23500"/>
                    <a:satMod val="160000"/>
                  </a:schemeClr>
                </a:gs>
              </a:gsLst>
              <a:lin ang="10800000" scaled="1"/>
              <a:tileRect/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CasellaDiTesto 3"/>
            <p:cNvSpPr txBox="1"/>
            <p:nvPr/>
          </p:nvSpPr>
          <p:spPr>
            <a:xfrm>
              <a:off x="3332942" y="1455725"/>
              <a:ext cx="26161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latin typeface="+mj-lt"/>
                </a:rPr>
                <a:t>-</a:t>
              </a:r>
              <a:endParaRPr lang="en-US" dirty="0">
                <a:latin typeface="+mj-lt"/>
              </a:endParaRPr>
            </a:p>
          </p:txBody>
        </p:sp>
        <p:sp>
          <p:nvSpPr>
            <p:cNvPr id="8" name="CasellaDiTesto 7"/>
            <p:cNvSpPr txBox="1"/>
            <p:nvPr/>
          </p:nvSpPr>
          <p:spPr>
            <a:xfrm>
              <a:off x="3304088" y="3716689"/>
              <a:ext cx="31931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chemeClr val="bg1"/>
                  </a:solidFill>
                  <a:latin typeface="+mj-lt"/>
                </a:rPr>
                <a:t>+</a:t>
              </a:r>
              <a:endParaRPr lang="en-US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5" name="CasellaDiTesto 4"/>
            <p:cNvSpPr txBox="1"/>
            <p:nvPr/>
          </p:nvSpPr>
          <p:spPr>
            <a:xfrm rot="5400000">
              <a:off x="2672505" y="2493478"/>
              <a:ext cx="158248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latin typeface="+mj-lt"/>
                </a:rPr>
                <a:t>Precipitation</a:t>
              </a:r>
              <a:endParaRPr lang="en-US" b="1" dirty="0">
                <a:latin typeface="+mj-lt"/>
              </a:endParaRPr>
            </a:p>
          </p:txBody>
        </p:sp>
      </p:grpSp>
      <p:sp>
        <p:nvSpPr>
          <p:cNvPr id="7" name="CasellaDiTesto 6"/>
          <p:cNvSpPr txBox="1"/>
          <p:nvPr/>
        </p:nvSpPr>
        <p:spPr>
          <a:xfrm>
            <a:off x="313499" y="6013966"/>
            <a:ext cx="52603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err="1" smtClean="0">
                <a:latin typeface="+mj-lt"/>
              </a:rPr>
              <a:t>Muhamed</a:t>
            </a:r>
            <a:r>
              <a:rPr lang="en-US" i="1" dirty="0" smtClean="0">
                <a:latin typeface="+mj-lt"/>
              </a:rPr>
              <a:t> et al.(2013a, 2013b, sub.)</a:t>
            </a:r>
            <a:endParaRPr lang="en-US" i="1" dirty="0">
              <a:latin typeface="+mj-lt"/>
            </a:endParaRPr>
          </a:p>
        </p:txBody>
      </p:sp>
      <p:grpSp>
        <p:nvGrpSpPr>
          <p:cNvPr id="12" name="Gruppo 11"/>
          <p:cNvGrpSpPr/>
          <p:nvPr/>
        </p:nvGrpSpPr>
        <p:grpSpPr>
          <a:xfrm>
            <a:off x="3719512" y="2125228"/>
            <a:ext cx="1686036" cy="923330"/>
            <a:chOff x="3845671" y="2055681"/>
            <a:chExt cx="1686036" cy="374960"/>
          </a:xfrm>
        </p:grpSpPr>
        <p:sp>
          <p:nvSpPr>
            <p:cNvPr id="18" name="CasellaDiTesto 17"/>
            <p:cNvSpPr txBox="1"/>
            <p:nvPr/>
          </p:nvSpPr>
          <p:spPr>
            <a:xfrm>
              <a:off x="3845671" y="2055681"/>
              <a:ext cx="633507" cy="374960"/>
            </a:xfrm>
            <a:prstGeom prst="rect">
              <a:avLst/>
            </a:prstGeom>
            <a:solidFill>
              <a:srgbClr val="92D050"/>
            </a:solidFill>
          </p:spPr>
          <p:txBody>
            <a:bodyPr wrap="none" rtlCol="0" anchor="ctr">
              <a:spAutoFit/>
            </a:bodyPr>
            <a:lstStyle/>
            <a:p>
              <a:endParaRPr lang="en-US" b="1" dirty="0" smtClean="0">
                <a:latin typeface="+mj-lt"/>
              </a:endParaRPr>
            </a:p>
            <a:p>
              <a:r>
                <a:rPr lang="en-US" b="1" dirty="0" smtClean="0">
                  <a:latin typeface="+mj-lt"/>
                </a:rPr>
                <a:t>Gap</a:t>
              </a:r>
            </a:p>
            <a:p>
              <a:endParaRPr lang="en-US" b="1" dirty="0">
                <a:latin typeface="+mj-lt"/>
              </a:endParaRPr>
            </a:p>
          </p:txBody>
        </p:sp>
        <p:sp>
          <p:nvSpPr>
            <p:cNvPr id="19" name="CasellaDiTesto 18"/>
            <p:cNvSpPr txBox="1"/>
            <p:nvPr/>
          </p:nvSpPr>
          <p:spPr>
            <a:xfrm>
              <a:off x="4500656" y="2055681"/>
              <a:ext cx="1031051" cy="374960"/>
            </a:xfrm>
            <a:prstGeom prst="rect">
              <a:avLst/>
            </a:prstGeom>
            <a:solidFill>
              <a:srgbClr val="00B050"/>
            </a:solidFill>
          </p:spPr>
          <p:txBody>
            <a:bodyPr wrap="none" rtlCol="0" anchor="ctr">
              <a:spAutoFit/>
            </a:bodyPr>
            <a:lstStyle/>
            <a:p>
              <a:endParaRPr lang="en-US" b="1" dirty="0" smtClean="0">
                <a:solidFill>
                  <a:schemeClr val="bg1"/>
                </a:solidFill>
                <a:latin typeface="+mj-lt"/>
              </a:endParaRPr>
            </a:p>
            <a:p>
              <a:r>
                <a:rPr lang="en-US" b="1" dirty="0" smtClean="0">
                  <a:solidFill>
                    <a:schemeClr val="bg1"/>
                  </a:solidFill>
                  <a:latin typeface="+mj-lt"/>
                </a:rPr>
                <a:t>Canopy</a:t>
              </a:r>
            </a:p>
            <a:p>
              <a:endParaRPr lang="en-US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24" name="CasellaDiTesto 23"/>
          <p:cNvSpPr txBox="1"/>
          <p:nvPr/>
        </p:nvSpPr>
        <p:spPr>
          <a:xfrm>
            <a:off x="6183697" y="869591"/>
            <a:ext cx="2557110" cy="1754326"/>
          </a:xfrm>
          <a:prstGeom prst="rect">
            <a:avLst/>
          </a:prstGeom>
          <a:solidFill>
            <a:srgbClr val="C00000"/>
          </a:solidFill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+mj-lt"/>
              </a:rPr>
              <a:t>Aquitaine (FR)</a:t>
            </a:r>
          </a:p>
          <a:p>
            <a:r>
              <a:rPr lang="en-US" b="1" dirty="0" smtClean="0">
                <a:solidFill>
                  <a:schemeClr val="bg1"/>
                </a:solidFill>
                <a:latin typeface="+mj-lt"/>
              </a:rPr>
              <a:t>11 plot (0.315 ha)</a:t>
            </a:r>
          </a:p>
          <a:p>
            <a:r>
              <a:rPr lang="en-US" b="1" dirty="0" smtClean="0">
                <a:solidFill>
                  <a:schemeClr val="bg1"/>
                </a:solidFill>
                <a:latin typeface="+mj-lt"/>
              </a:rPr>
              <a:t>Regeneration, shrubs</a:t>
            </a:r>
          </a:p>
          <a:p>
            <a:r>
              <a:rPr lang="en-US" b="1" dirty="0" smtClean="0">
                <a:solidFill>
                  <a:schemeClr val="bg1"/>
                </a:solidFill>
                <a:latin typeface="+mj-lt"/>
              </a:rPr>
              <a:t>Spatial analysis</a:t>
            </a:r>
          </a:p>
          <a:p>
            <a:r>
              <a:rPr lang="en-US" b="1" dirty="0" err="1" smtClean="0">
                <a:solidFill>
                  <a:schemeClr val="bg1"/>
                </a:solidFill>
                <a:latin typeface="+mj-lt"/>
              </a:rPr>
              <a:t>Manipolation</a:t>
            </a:r>
            <a:endParaRPr lang="en-US" b="1" dirty="0" smtClean="0">
              <a:solidFill>
                <a:schemeClr val="bg1"/>
              </a:solidFill>
              <a:latin typeface="+mj-lt"/>
            </a:endParaRPr>
          </a:p>
          <a:p>
            <a:endParaRPr lang="en-US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5" name="CasellaDiTesto 24"/>
          <p:cNvSpPr txBox="1"/>
          <p:nvPr/>
        </p:nvSpPr>
        <p:spPr>
          <a:xfrm>
            <a:off x="296232" y="4999868"/>
            <a:ext cx="84982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smtClean="0">
                <a:latin typeface="+mj-lt"/>
              </a:rPr>
              <a:t>Positive interaction in highly stressed (water) sites (Gaps, North face) and negative interaction in more favorable sites (Canopy, South).</a:t>
            </a:r>
          </a:p>
        </p:txBody>
      </p:sp>
      <p:sp>
        <p:nvSpPr>
          <p:cNvPr id="30" name="CasellaDiTesto 29"/>
          <p:cNvSpPr txBox="1"/>
          <p:nvPr/>
        </p:nvSpPr>
        <p:spPr>
          <a:xfrm>
            <a:off x="0" y="-1"/>
            <a:ext cx="9144000" cy="400110"/>
          </a:xfrm>
          <a:prstGeom prst="rect">
            <a:avLst/>
          </a:prstGeom>
          <a:solidFill>
            <a:srgbClr val="9B3937"/>
          </a:solidFill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+mj-lt"/>
              </a:rPr>
              <a:t> Results– Latitudinal gradients</a:t>
            </a:r>
            <a:endParaRPr lang="en-US" sz="200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6462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260564" y="597038"/>
            <a:ext cx="84875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dirty="0" smtClean="0">
                <a:latin typeface="+mj-lt"/>
              </a:rPr>
              <a:t>A stress </a:t>
            </a:r>
            <a:r>
              <a:rPr lang="it-IT" dirty="0" err="1" smtClean="0">
                <a:latin typeface="+mj-lt"/>
              </a:rPr>
              <a:t>gradient</a:t>
            </a:r>
            <a:r>
              <a:rPr lang="it-IT" dirty="0" smtClean="0">
                <a:latin typeface="+mj-lt"/>
              </a:rPr>
              <a:t> </a:t>
            </a:r>
            <a:r>
              <a:rPr lang="it-IT" dirty="0" err="1" smtClean="0">
                <a:latin typeface="+mj-lt"/>
              </a:rPr>
              <a:t>could</a:t>
            </a:r>
            <a:r>
              <a:rPr lang="it-IT" dirty="0" smtClean="0">
                <a:latin typeface="+mj-lt"/>
              </a:rPr>
              <a:t> </a:t>
            </a:r>
            <a:r>
              <a:rPr lang="it-IT" dirty="0" err="1" smtClean="0">
                <a:latin typeface="+mj-lt"/>
              </a:rPr>
              <a:t>be</a:t>
            </a:r>
            <a:r>
              <a:rPr lang="it-IT" dirty="0" smtClean="0">
                <a:latin typeface="+mj-lt"/>
              </a:rPr>
              <a:t> </a:t>
            </a:r>
            <a:r>
              <a:rPr lang="it-IT" dirty="0" err="1" smtClean="0">
                <a:latin typeface="+mj-lt"/>
              </a:rPr>
              <a:t>even</a:t>
            </a:r>
            <a:r>
              <a:rPr lang="it-IT" dirty="0" smtClean="0">
                <a:latin typeface="+mj-lt"/>
              </a:rPr>
              <a:t> </a:t>
            </a:r>
            <a:r>
              <a:rPr lang="it-IT" dirty="0" err="1" smtClean="0">
                <a:latin typeface="+mj-lt"/>
              </a:rPr>
              <a:t>temporal</a:t>
            </a:r>
            <a:r>
              <a:rPr lang="it-IT" dirty="0" smtClean="0">
                <a:latin typeface="+mj-lt"/>
              </a:rPr>
              <a:t>, e.g. </a:t>
            </a:r>
            <a:r>
              <a:rPr lang="it-IT" dirty="0" err="1" smtClean="0">
                <a:latin typeface="+mj-lt"/>
              </a:rPr>
              <a:t>after</a:t>
            </a:r>
            <a:r>
              <a:rPr lang="it-IT" dirty="0" smtClean="0">
                <a:latin typeface="+mj-lt"/>
              </a:rPr>
              <a:t> a </a:t>
            </a:r>
            <a:r>
              <a:rPr lang="it-IT" dirty="0" err="1" smtClean="0">
                <a:latin typeface="+mj-lt"/>
              </a:rPr>
              <a:t>disturbance</a:t>
            </a:r>
            <a:r>
              <a:rPr lang="it-IT" dirty="0" smtClean="0">
                <a:latin typeface="+mj-lt"/>
              </a:rPr>
              <a:t> </a:t>
            </a:r>
            <a:r>
              <a:rPr lang="it-IT" dirty="0" err="1" smtClean="0">
                <a:latin typeface="+mj-lt"/>
              </a:rPr>
              <a:t>event</a:t>
            </a:r>
            <a:r>
              <a:rPr lang="it-IT" dirty="0" smtClean="0">
                <a:latin typeface="+mj-lt"/>
              </a:rPr>
              <a:t>.</a:t>
            </a:r>
            <a:r>
              <a:rPr lang="it-IT" sz="900" dirty="0" smtClean="0">
                <a:latin typeface="+mj-lt"/>
              </a:rPr>
              <a:t> </a:t>
            </a:r>
          </a:p>
          <a:p>
            <a:pPr algn="just"/>
            <a:r>
              <a:rPr lang="it-IT" dirty="0" err="1" smtClean="0">
                <a:latin typeface="+mj-lt"/>
              </a:rPr>
              <a:t>Environmental</a:t>
            </a:r>
            <a:r>
              <a:rPr lang="it-IT" dirty="0" smtClean="0">
                <a:latin typeface="+mj-lt"/>
              </a:rPr>
              <a:t> </a:t>
            </a:r>
            <a:r>
              <a:rPr lang="it-IT" dirty="0" err="1" smtClean="0">
                <a:latin typeface="+mj-lt"/>
              </a:rPr>
              <a:t>changes</a:t>
            </a:r>
            <a:r>
              <a:rPr lang="it-IT" dirty="0" smtClean="0">
                <a:latin typeface="+mj-lt"/>
              </a:rPr>
              <a:t> </a:t>
            </a:r>
            <a:r>
              <a:rPr lang="it-IT" dirty="0" err="1" smtClean="0">
                <a:latin typeface="+mj-lt"/>
              </a:rPr>
              <a:t>after</a:t>
            </a:r>
            <a:r>
              <a:rPr lang="it-IT" dirty="0" smtClean="0">
                <a:latin typeface="+mj-lt"/>
              </a:rPr>
              <a:t> the </a:t>
            </a:r>
            <a:r>
              <a:rPr lang="it-IT" dirty="0" err="1" smtClean="0">
                <a:latin typeface="+mj-lt"/>
              </a:rPr>
              <a:t>disturbance</a:t>
            </a:r>
            <a:r>
              <a:rPr lang="it-IT" dirty="0" smtClean="0">
                <a:latin typeface="+mj-lt"/>
              </a:rPr>
              <a:t> </a:t>
            </a:r>
            <a:r>
              <a:rPr lang="it-IT" dirty="0" err="1" smtClean="0">
                <a:latin typeface="+mj-lt"/>
              </a:rPr>
              <a:t>could</a:t>
            </a:r>
            <a:r>
              <a:rPr lang="it-IT" dirty="0" smtClean="0">
                <a:latin typeface="+mj-lt"/>
              </a:rPr>
              <a:t> create the </a:t>
            </a:r>
            <a:r>
              <a:rPr lang="it-IT" dirty="0" err="1" smtClean="0">
                <a:latin typeface="+mj-lt"/>
              </a:rPr>
              <a:t>conditions</a:t>
            </a:r>
            <a:r>
              <a:rPr lang="it-IT" dirty="0" smtClean="0">
                <a:latin typeface="+mj-lt"/>
              </a:rPr>
              <a:t> </a:t>
            </a:r>
            <a:r>
              <a:rPr lang="it-IT" dirty="0" err="1" smtClean="0">
                <a:latin typeface="+mj-lt"/>
              </a:rPr>
              <a:t>to</a:t>
            </a:r>
            <a:r>
              <a:rPr lang="it-IT" dirty="0" smtClean="0">
                <a:latin typeface="+mj-lt"/>
              </a:rPr>
              <a:t> </a:t>
            </a:r>
            <a:r>
              <a:rPr lang="it-IT" dirty="0" err="1" smtClean="0">
                <a:latin typeface="+mj-lt"/>
              </a:rPr>
              <a:t>unveil</a:t>
            </a:r>
            <a:r>
              <a:rPr lang="it-IT" dirty="0" smtClean="0">
                <a:latin typeface="+mj-lt"/>
              </a:rPr>
              <a:t> positive </a:t>
            </a:r>
            <a:r>
              <a:rPr lang="it-IT" dirty="0" err="1" smtClean="0">
                <a:latin typeface="+mj-lt"/>
              </a:rPr>
              <a:t>spatial</a:t>
            </a:r>
            <a:r>
              <a:rPr lang="it-IT" dirty="0" smtClean="0">
                <a:latin typeface="+mj-lt"/>
              </a:rPr>
              <a:t> </a:t>
            </a:r>
            <a:r>
              <a:rPr lang="it-IT" dirty="0" err="1" smtClean="0">
                <a:latin typeface="+mj-lt"/>
              </a:rPr>
              <a:t>interactions</a:t>
            </a:r>
            <a:r>
              <a:rPr lang="it-IT" dirty="0" smtClean="0">
                <a:latin typeface="+mj-lt"/>
              </a:rPr>
              <a:t>.</a:t>
            </a:r>
            <a:endParaRPr lang="it-IT" dirty="0">
              <a:latin typeface="+mj-lt"/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0" y="-1"/>
            <a:ext cx="9144000" cy="400110"/>
          </a:xfrm>
          <a:prstGeom prst="rect">
            <a:avLst/>
          </a:prstGeom>
          <a:solidFill>
            <a:srgbClr val="9B3937"/>
          </a:solidFill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+mj-lt"/>
              </a:rPr>
              <a:t>  Results – Post-disturbances </a:t>
            </a:r>
            <a:endParaRPr lang="en-US" sz="2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6" name="Rettangolo 15"/>
          <p:cNvSpPr/>
          <p:nvPr/>
        </p:nvSpPr>
        <p:spPr>
          <a:xfrm>
            <a:off x="298664" y="1714500"/>
            <a:ext cx="4159036" cy="40005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CasellaDiTesto 6"/>
          <p:cNvSpPr txBox="1"/>
          <p:nvPr/>
        </p:nvSpPr>
        <p:spPr>
          <a:xfrm>
            <a:off x="889214" y="1743075"/>
            <a:ext cx="37970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latin typeface="+mj-lt"/>
              </a:rPr>
              <a:t>Del (AO) – Fire 04/09/95 </a:t>
            </a:r>
            <a:endParaRPr lang="en-US" sz="1600" b="1" dirty="0">
              <a:latin typeface="+mj-lt"/>
            </a:endParaRPr>
          </a:p>
        </p:txBody>
      </p:sp>
      <p:sp>
        <p:nvSpPr>
          <p:cNvPr id="14" name="Rettangolo 13"/>
          <p:cNvSpPr/>
          <p:nvPr/>
        </p:nvSpPr>
        <p:spPr>
          <a:xfrm>
            <a:off x="298664" y="1714500"/>
            <a:ext cx="4159036" cy="4267200"/>
          </a:xfrm>
          <a:prstGeom prst="rect">
            <a:avLst/>
          </a:prstGeom>
          <a:noFill/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7" descr="D:\bourra_rilievi_rinnovazione_2010\P1080636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101931" y="4514850"/>
            <a:ext cx="1177010" cy="1362074"/>
          </a:xfrm>
          <a:prstGeom prst="rect">
            <a:avLst/>
          </a:prstGeom>
          <a:noFill/>
          <a:ln w="19050">
            <a:solidFill>
              <a:schemeClr val="accent1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21" name="CasellaDiTesto 20"/>
          <p:cNvSpPr txBox="1"/>
          <p:nvPr/>
        </p:nvSpPr>
        <p:spPr>
          <a:xfrm>
            <a:off x="409575" y="4391025"/>
            <a:ext cx="235267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b="1" dirty="0" err="1" smtClean="0">
                <a:latin typeface="+mj-lt"/>
              </a:rPr>
              <a:t>Anisotropic</a:t>
            </a:r>
            <a:r>
              <a:rPr lang="it-IT" sz="1600" dirty="0" smtClean="0">
                <a:latin typeface="+mj-lt"/>
              </a:rPr>
              <a:t> positive </a:t>
            </a:r>
            <a:r>
              <a:rPr lang="it-IT" sz="1600" dirty="0" err="1" smtClean="0">
                <a:latin typeface="+mj-lt"/>
              </a:rPr>
              <a:t>spatial</a:t>
            </a:r>
            <a:r>
              <a:rPr lang="it-IT" sz="1600" dirty="0" smtClean="0">
                <a:latin typeface="+mj-lt"/>
              </a:rPr>
              <a:t> </a:t>
            </a:r>
            <a:r>
              <a:rPr lang="it-IT" sz="1600" dirty="0" err="1" smtClean="0">
                <a:latin typeface="+mj-lt"/>
              </a:rPr>
              <a:t>interactions</a:t>
            </a:r>
            <a:r>
              <a:rPr lang="it-IT" sz="1600" dirty="0" smtClean="0">
                <a:latin typeface="+mj-lt"/>
              </a:rPr>
              <a:t> (</a:t>
            </a:r>
            <a:r>
              <a:rPr lang="it-IT" sz="1600" dirty="0" err="1" smtClean="0">
                <a:latin typeface="+mj-lt"/>
              </a:rPr>
              <a:t>attraction</a:t>
            </a:r>
            <a:r>
              <a:rPr lang="it-IT" sz="1600" dirty="0" smtClean="0">
                <a:latin typeface="+mj-lt"/>
              </a:rPr>
              <a:t>) </a:t>
            </a:r>
            <a:r>
              <a:rPr lang="it-IT" sz="1600" dirty="0" err="1" smtClean="0">
                <a:latin typeface="+mj-lt"/>
              </a:rPr>
              <a:t>between</a:t>
            </a:r>
            <a:r>
              <a:rPr lang="it-IT" sz="1600" dirty="0" smtClean="0">
                <a:latin typeface="+mj-lt"/>
              </a:rPr>
              <a:t> CWD (</a:t>
            </a:r>
            <a:r>
              <a:rPr lang="it-IT" sz="1600" dirty="0" err="1" smtClean="0">
                <a:latin typeface="+mj-lt"/>
              </a:rPr>
              <a:t>stumps</a:t>
            </a:r>
            <a:r>
              <a:rPr lang="it-IT" sz="1600" dirty="0" smtClean="0">
                <a:latin typeface="+mj-lt"/>
              </a:rPr>
              <a:t>) and </a:t>
            </a:r>
            <a:r>
              <a:rPr lang="it-IT" sz="1600" dirty="0" err="1" smtClean="0">
                <a:latin typeface="+mj-lt"/>
              </a:rPr>
              <a:t>natural</a:t>
            </a:r>
            <a:r>
              <a:rPr lang="it-IT" sz="1600" dirty="0" smtClean="0">
                <a:latin typeface="+mj-lt"/>
              </a:rPr>
              <a:t> </a:t>
            </a:r>
            <a:r>
              <a:rPr lang="it-IT" sz="1600" dirty="0" err="1" smtClean="0">
                <a:latin typeface="+mj-lt"/>
              </a:rPr>
              <a:t>regeneration</a:t>
            </a:r>
            <a:r>
              <a:rPr lang="it-IT" sz="1600" dirty="0" smtClean="0">
                <a:latin typeface="+mj-lt"/>
              </a:rPr>
              <a:t>.</a:t>
            </a:r>
            <a:endParaRPr lang="en-US" sz="1600" dirty="0">
              <a:latin typeface="+mj-lt"/>
            </a:endParaRPr>
          </a:p>
        </p:txBody>
      </p:sp>
      <p:sp>
        <p:nvSpPr>
          <p:cNvPr id="22" name="CasellaDiTesto 21"/>
          <p:cNvSpPr txBox="1"/>
          <p:nvPr/>
        </p:nvSpPr>
        <p:spPr>
          <a:xfrm>
            <a:off x="333499" y="3867150"/>
            <a:ext cx="423661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500" b="1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SPATIAL INTERACTIONS</a:t>
            </a:r>
          </a:p>
          <a:p>
            <a:r>
              <a:rPr lang="it-IT" sz="1500" b="1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REGENERATION – COARSE WOOD DEBRIS</a:t>
            </a:r>
          </a:p>
        </p:txBody>
      </p:sp>
      <p:sp>
        <p:nvSpPr>
          <p:cNvPr id="23" name="Rettangolo 22"/>
          <p:cNvSpPr/>
          <p:nvPr/>
        </p:nvSpPr>
        <p:spPr>
          <a:xfrm>
            <a:off x="4617613" y="1714500"/>
            <a:ext cx="4159036" cy="40005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CasellaDiTesto 23"/>
          <p:cNvSpPr txBox="1"/>
          <p:nvPr/>
        </p:nvSpPr>
        <p:spPr>
          <a:xfrm>
            <a:off x="5084338" y="1743075"/>
            <a:ext cx="37970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err="1" smtClean="0">
                <a:latin typeface="+mj-lt"/>
              </a:rPr>
              <a:t>Bourra</a:t>
            </a:r>
            <a:r>
              <a:rPr lang="en-US" sz="1600" b="1" dirty="0" smtClean="0">
                <a:latin typeface="+mj-lt"/>
              </a:rPr>
              <a:t> (AO) – Fire 15/03/05 </a:t>
            </a:r>
            <a:endParaRPr lang="en-US" sz="1600" b="1" dirty="0">
              <a:latin typeface="+mj-lt"/>
            </a:endParaRPr>
          </a:p>
        </p:txBody>
      </p:sp>
      <p:sp>
        <p:nvSpPr>
          <p:cNvPr id="15" name="Rettangolo 14"/>
          <p:cNvSpPr/>
          <p:nvPr/>
        </p:nvSpPr>
        <p:spPr>
          <a:xfrm>
            <a:off x="4627138" y="1714500"/>
            <a:ext cx="4159036" cy="4267200"/>
          </a:xfrm>
          <a:prstGeom prst="rect">
            <a:avLst/>
          </a:prstGeom>
          <a:noFill/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9" name="Gruppo 38"/>
          <p:cNvGrpSpPr/>
          <p:nvPr/>
        </p:nvGrpSpPr>
        <p:grpSpPr>
          <a:xfrm>
            <a:off x="7245886" y="4467224"/>
            <a:ext cx="1394956" cy="1409700"/>
            <a:chOff x="9598104" y="3200400"/>
            <a:chExt cx="2114550" cy="2819400"/>
          </a:xfrm>
        </p:grpSpPr>
        <p:pic>
          <p:nvPicPr>
            <p:cNvPr id="27" name="Picture 9" descr="E:\immagini\bourra_rilievi_rinnovazione_2010\Copia di P1080710.JPG"/>
            <p:cNvPicPr>
              <a:picLocks noChangeAspect="1" noChangeArrowheads="1"/>
            </p:cNvPicPr>
            <p:nvPr/>
          </p:nvPicPr>
          <p:blipFill>
            <a:blip r:embed="rId4" cstate="screen"/>
            <a:srcRect/>
            <a:stretch>
              <a:fillRect/>
            </a:stretch>
          </p:blipFill>
          <p:spPr bwMode="auto">
            <a:xfrm>
              <a:off x="9598104" y="3200400"/>
              <a:ext cx="2114550" cy="2819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8" name="Line 10"/>
            <p:cNvSpPr>
              <a:spLocks noChangeShapeType="1"/>
            </p:cNvSpPr>
            <p:nvPr/>
          </p:nvSpPr>
          <p:spPr bwMode="auto">
            <a:xfrm>
              <a:off x="10102929" y="5033963"/>
              <a:ext cx="723900" cy="381000"/>
            </a:xfrm>
            <a:prstGeom prst="line">
              <a:avLst/>
            </a:prstGeom>
            <a:noFill/>
            <a:ln w="38100">
              <a:solidFill>
                <a:srgbClr val="FF9900"/>
              </a:solidFill>
              <a:prstDash val="sysDot"/>
              <a:round/>
              <a:headEnd/>
              <a:tailEnd/>
            </a:ln>
          </p:spPr>
          <p:txBody>
            <a:bodyPr lIns="54000" tIns="10800" rIns="54000" bIns="10800" anchor="ctr"/>
            <a:lstStyle/>
            <a:p>
              <a:endParaRPr lang="en-US"/>
            </a:p>
          </p:txBody>
        </p:sp>
        <p:sp>
          <p:nvSpPr>
            <p:cNvPr id="29" name="Line 11"/>
            <p:cNvSpPr>
              <a:spLocks noChangeShapeType="1"/>
            </p:cNvSpPr>
            <p:nvPr/>
          </p:nvSpPr>
          <p:spPr bwMode="auto">
            <a:xfrm rot="16838665">
              <a:off x="9988629" y="4524375"/>
              <a:ext cx="723900" cy="381000"/>
            </a:xfrm>
            <a:prstGeom prst="line">
              <a:avLst/>
            </a:prstGeom>
            <a:noFill/>
            <a:ln w="38100">
              <a:solidFill>
                <a:srgbClr val="FF9900"/>
              </a:solidFill>
              <a:prstDash val="sysDot"/>
              <a:round/>
              <a:headEnd/>
              <a:tailEnd/>
            </a:ln>
          </p:spPr>
          <p:txBody>
            <a:bodyPr lIns="54000" tIns="10800" rIns="54000" bIns="10800" anchor="ctr"/>
            <a:lstStyle/>
            <a:p>
              <a:endParaRPr lang="en-US"/>
            </a:p>
          </p:txBody>
        </p:sp>
        <p:sp>
          <p:nvSpPr>
            <p:cNvPr id="30" name="Line 12"/>
            <p:cNvSpPr>
              <a:spLocks noChangeShapeType="1"/>
            </p:cNvSpPr>
            <p:nvPr/>
          </p:nvSpPr>
          <p:spPr bwMode="auto">
            <a:xfrm rot="16838665">
              <a:off x="10703004" y="4914900"/>
              <a:ext cx="723900" cy="381000"/>
            </a:xfrm>
            <a:prstGeom prst="line">
              <a:avLst/>
            </a:prstGeom>
            <a:noFill/>
            <a:ln w="38100">
              <a:solidFill>
                <a:srgbClr val="FF9900"/>
              </a:solidFill>
              <a:prstDash val="sysDot"/>
              <a:round/>
              <a:headEnd/>
              <a:tailEnd/>
            </a:ln>
          </p:spPr>
          <p:txBody>
            <a:bodyPr lIns="54000" tIns="10800" rIns="54000" bIns="10800" anchor="ctr"/>
            <a:lstStyle/>
            <a:p>
              <a:endParaRPr lang="en-US"/>
            </a:p>
          </p:txBody>
        </p:sp>
        <p:sp>
          <p:nvSpPr>
            <p:cNvPr id="31" name="Line 13"/>
            <p:cNvSpPr>
              <a:spLocks noChangeShapeType="1"/>
            </p:cNvSpPr>
            <p:nvPr/>
          </p:nvSpPr>
          <p:spPr bwMode="auto">
            <a:xfrm>
              <a:off x="10598229" y="4395788"/>
              <a:ext cx="723900" cy="381000"/>
            </a:xfrm>
            <a:prstGeom prst="line">
              <a:avLst/>
            </a:prstGeom>
            <a:noFill/>
            <a:ln w="38100">
              <a:solidFill>
                <a:srgbClr val="FF9900"/>
              </a:solidFill>
              <a:prstDash val="sysDot"/>
              <a:round/>
              <a:headEnd/>
              <a:tailEnd/>
            </a:ln>
          </p:spPr>
          <p:txBody>
            <a:bodyPr lIns="54000" tIns="10800" rIns="54000" bIns="10800" anchor="ctr"/>
            <a:lstStyle/>
            <a:p>
              <a:endParaRPr lang="en-US"/>
            </a:p>
          </p:txBody>
        </p:sp>
      </p:grpSp>
      <p:pic>
        <p:nvPicPr>
          <p:cNvPr id="35" name="Picture 1036" descr="C:\Documents and Settings\Wanda\Documenti\University\Corso di laurea II livello\TESI DI LAUREA SPECIALISTICA\FOTOGRAFIE\10 LUGLIO 2007\FOTO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419100" y="2262782"/>
            <a:ext cx="3907466" cy="1513284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</p:pic>
      <p:pic>
        <p:nvPicPr>
          <p:cNvPr id="36" name="Picture 55" descr="DSCN1895mod"/>
          <p:cNvPicPr>
            <a:picLocks noChangeAspect="1" noChangeArrowheads="1"/>
          </p:cNvPicPr>
          <p:nvPr/>
        </p:nvPicPr>
        <p:blipFill>
          <a:blip r:embed="rId6" cstate="screen"/>
          <a:srcRect r="-631"/>
          <a:stretch>
            <a:fillRect/>
          </a:stretch>
        </p:blipFill>
        <p:spPr bwMode="auto">
          <a:xfrm>
            <a:off x="4777327" y="2262782"/>
            <a:ext cx="3806365" cy="151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" name="CasellaDiTesto 36"/>
          <p:cNvSpPr txBox="1"/>
          <p:nvPr/>
        </p:nvSpPr>
        <p:spPr>
          <a:xfrm>
            <a:off x="4733925" y="4391025"/>
            <a:ext cx="235267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 smtClean="0">
                <a:latin typeface="+mj-lt"/>
              </a:rPr>
              <a:t>CWD </a:t>
            </a:r>
            <a:r>
              <a:rPr lang="it-IT" sz="1600" dirty="0" err="1" smtClean="0">
                <a:latin typeface="+mj-lt"/>
              </a:rPr>
              <a:t>increase</a:t>
            </a:r>
            <a:r>
              <a:rPr lang="it-IT" sz="1600" dirty="0" smtClean="0">
                <a:latin typeface="+mj-lt"/>
              </a:rPr>
              <a:t> (up </a:t>
            </a:r>
            <a:r>
              <a:rPr lang="it-IT" sz="1600" dirty="0" err="1" smtClean="0">
                <a:latin typeface="+mj-lt"/>
              </a:rPr>
              <a:t>to</a:t>
            </a:r>
            <a:r>
              <a:rPr lang="it-IT" sz="1600" dirty="0" smtClean="0">
                <a:latin typeface="+mj-lt"/>
              </a:rPr>
              <a:t> 4 </a:t>
            </a:r>
            <a:r>
              <a:rPr lang="it-IT" sz="1600" dirty="0" err="1" smtClean="0">
                <a:latin typeface="+mj-lt"/>
              </a:rPr>
              <a:t>times</a:t>
            </a:r>
            <a:r>
              <a:rPr lang="it-IT" sz="1600" dirty="0" smtClean="0">
                <a:latin typeface="+mj-lt"/>
              </a:rPr>
              <a:t>) the </a:t>
            </a:r>
            <a:r>
              <a:rPr lang="it-IT" sz="1600" dirty="0" err="1" smtClean="0">
                <a:latin typeface="+mj-lt"/>
              </a:rPr>
              <a:t>chances</a:t>
            </a:r>
            <a:r>
              <a:rPr lang="it-IT" sz="1600" dirty="0" smtClean="0">
                <a:latin typeface="+mj-lt"/>
              </a:rPr>
              <a:t> </a:t>
            </a:r>
            <a:r>
              <a:rPr lang="it-IT" sz="1600" dirty="0" err="1" smtClean="0">
                <a:latin typeface="+mj-lt"/>
              </a:rPr>
              <a:t>of</a:t>
            </a:r>
            <a:r>
              <a:rPr lang="it-IT" sz="1600" dirty="0" smtClean="0">
                <a:latin typeface="+mj-lt"/>
              </a:rPr>
              <a:t> </a:t>
            </a:r>
            <a:r>
              <a:rPr lang="it-IT" sz="1600" dirty="0" err="1" smtClean="0">
                <a:latin typeface="+mj-lt"/>
              </a:rPr>
              <a:t>seedlings</a:t>
            </a:r>
            <a:r>
              <a:rPr lang="it-IT" sz="1600" dirty="0" smtClean="0">
                <a:latin typeface="+mj-lt"/>
              </a:rPr>
              <a:t> establishment and </a:t>
            </a:r>
            <a:r>
              <a:rPr lang="it-IT" sz="1600" dirty="0" err="1" smtClean="0">
                <a:latin typeface="+mj-lt"/>
              </a:rPr>
              <a:t>survival</a:t>
            </a:r>
            <a:r>
              <a:rPr lang="it-IT" sz="1600" dirty="0" smtClean="0">
                <a:latin typeface="+mj-lt"/>
              </a:rPr>
              <a:t>.</a:t>
            </a:r>
            <a:endParaRPr lang="en-US" sz="1600" dirty="0">
              <a:latin typeface="+mj-lt"/>
            </a:endParaRPr>
          </a:p>
        </p:txBody>
      </p:sp>
      <p:sp>
        <p:nvSpPr>
          <p:cNvPr id="40" name="CasellaDiTesto 39"/>
          <p:cNvSpPr txBox="1"/>
          <p:nvPr/>
        </p:nvSpPr>
        <p:spPr>
          <a:xfrm>
            <a:off x="260564" y="6019800"/>
            <a:ext cx="40279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err="1" smtClean="0">
                <a:latin typeface="+mj-lt"/>
              </a:rPr>
              <a:t>Beghin</a:t>
            </a:r>
            <a:r>
              <a:rPr lang="en-US" i="1" dirty="0" smtClean="0">
                <a:latin typeface="+mj-lt"/>
              </a:rPr>
              <a:t> et al. 2010</a:t>
            </a:r>
            <a:endParaRPr lang="en-US" i="1" dirty="0">
              <a:latin typeface="+mj-lt"/>
            </a:endParaRPr>
          </a:p>
        </p:txBody>
      </p:sp>
      <p:sp>
        <p:nvSpPr>
          <p:cNvPr id="41" name="CasellaDiTesto 40"/>
          <p:cNvSpPr txBox="1"/>
          <p:nvPr/>
        </p:nvSpPr>
        <p:spPr>
          <a:xfrm>
            <a:off x="4661114" y="6019800"/>
            <a:ext cx="40279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err="1" smtClean="0">
                <a:latin typeface="+mj-lt"/>
              </a:rPr>
              <a:t>Marzano</a:t>
            </a:r>
            <a:r>
              <a:rPr lang="en-US" i="1" dirty="0" smtClean="0">
                <a:latin typeface="+mj-lt"/>
              </a:rPr>
              <a:t> et al. 2013</a:t>
            </a:r>
            <a:endParaRPr lang="en-US" i="1" dirty="0">
              <a:latin typeface="+mj-lt"/>
            </a:endParaRPr>
          </a:p>
        </p:txBody>
      </p:sp>
      <p:sp>
        <p:nvSpPr>
          <p:cNvPr id="2" name="CasellaDiTesto 1"/>
          <p:cNvSpPr txBox="1"/>
          <p:nvPr/>
        </p:nvSpPr>
        <p:spPr>
          <a:xfrm>
            <a:off x="4742860" y="3561356"/>
            <a:ext cx="72167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000" i="1" dirty="0" smtClean="0">
                <a:solidFill>
                  <a:srgbClr val="FFFF00"/>
                </a:solidFill>
              </a:rPr>
              <a:t>Foto Cesti</a:t>
            </a:r>
            <a:endParaRPr lang="it-IT" sz="1000" i="1" dirty="0">
              <a:solidFill>
                <a:srgbClr val="FFFF00"/>
              </a:solidFill>
            </a:endParaRPr>
          </a:p>
        </p:txBody>
      </p:sp>
      <p:sp>
        <p:nvSpPr>
          <p:cNvPr id="26" name="CasellaDiTesto 25"/>
          <p:cNvSpPr txBox="1"/>
          <p:nvPr/>
        </p:nvSpPr>
        <p:spPr>
          <a:xfrm>
            <a:off x="4627138" y="3867150"/>
            <a:ext cx="423661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500" b="1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SPATIAL INTERACTIONS</a:t>
            </a:r>
          </a:p>
          <a:p>
            <a:r>
              <a:rPr lang="it-IT" sz="1500" b="1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REGENERATION – COARSE WOOD DEBRIS</a:t>
            </a:r>
          </a:p>
        </p:txBody>
      </p:sp>
    </p:spTree>
    <p:extLst>
      <p:ext uri="{BB962C8B-B14F-4D97-AF65-F5344CB8AC3E}">
        <p14:creationId xmlns="" xmlns:p14="http://schemas.microsoft.com/office/powerpoint/2010/main" val="268309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0" y="-1"/>
            <a:ext cx="9144000" cy="400110"/>
          </a:xfrm>
          <a:prstGeom prst="rect">
            <a:avLst/>
          </a:prstGeom>
          <a:solidFill>
            <a:srgbClr val="9B3937"/>
          </a:solidFill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+mj-lt"/>
              </a:rPr>
              <a:t>  Results - Mortality </a:t>
            </a:r>
            <a:endParaRPr lang="en-US" sz="20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691" y="2669462"/>
            <a:ext cx="3764158" cy="339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CasellaDiTesto 19"/>
          <p:cNvSpPr txBox="1"/>
          <p:nvPr/>
        </p:nvSpPr>
        <p:spPr>
          <a:xfrm>
            <a:off x="1724471" y="2306147"/>
            <a:ext cx="622286" cy="307777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it-IT" sz="1400" b="1" dirty="0" smtClean="0">
                <a:solidFill>
                  <a:schemeClr val="bg1"/>
                </a:solidFill>
                <a:latin typeface="+mj-lt"/>
              </a:rPr>
              <a:t>Dead</a:t>
            </a:r>
            <a:endParaRPr lang="it-IT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1" name="CasellaDiTesto 20"/>
          <p:cNvSpPr txBox="1"/>
          <p:nvPr/>
        </p:nvSpPr>
        <p:spPr>
          <a:xfrm>
            <a:off x="3210784" y="2306147"/>
            <a:ext cx="1386918" cy="307777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it-IT" sz="1400" b="1" dirty="0" smtClean="0">
                <a:solidFill>
                  <a:schemeClr val="bg1"/>
                </a:solidFill>
                <a:latin typeface="+mj-lt"/>
              </a:rPr>
              <a:t>Dead vs living</a:t>
            </a:r>
            <a:endParaRPr lang="it-IT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8" name="CasellaDiTesto 17"/>
          <p:cNvSpPr txBox="1"/>
          <p:nvPr/>
        </p:nvSpPr>
        <p:spPr>
          <a:xfrm>
            <a:off x="37228" y="6068780"/>
            <a:ext cx="2044149" cy="369332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it-IT" i="1" dirty="0" smtClean="0">
                <a:solidFill>
                  <a:schemeClr val="bg1"/>
                </a:solidFill>
                <a:latin typeface="+mj-lt"/>
              </a:rPr>
              <a:t>Petritan et al. sub.</a:t>
            </a:r>
            <a:endParaRPr lang="it-IT" i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6146" name="Picture 2" descr="D:\Foto\Immagini\Romania2009\P1010998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545778" y="819397"/>
            <a:ext cx="3598222" cy="524999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asellaDiTesto 1"/>
          <p:cNvSpPr txBox="1"/>
          <p:nvPr/>
        </p:nvSpPr>
        <p:spPr>
          <a:xfrm>
            <a:off x="279942" y="950026"/>
            <a:ext cx="52658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+mj-lt"/>
              </a:rPr>
              <a:t>Random mortality distribution in old-growth and mature stands. Natural and antropogenic disturbances can alter these patterns.</a:t>
            </a:r>
            <a:endParaRPr lang="en-US">
              <a:latin typeface="+mj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80908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CasellaDiTesto 334"/>
          <p:cNvSpPr txBox="1"/>
          <p:nvPr/>
        </p:nvSpPr>
        <p:spPr>
          <a:xfrm>
            <a:off x="5879504" y="509783"/>
            <a:ext cx="3258393" cy="92333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chemeClr val="bg1"/>
                </a:solidFill>
                <a:latin typeface="+mj-lt"/>
              </a:rPr>
              <a:t>Cansiglio</a:t>
            </a:r>
            <a:r>
              <a:rPr lang="en-US" b="1" dirty="0" smtClean="0">
                <a:solidFill>
                  <a:schemeClr val="bg1"/>
                </a:solidFill>
                <a:latin typeface="+mj-lt"/>
              </a:rPr>
              <a:t> 4 ha</a:t>
            </a:r>
          </a:p>
          <a:p>
            <a:r>
              <a:rPr lang="en-US" b="1" dirty="0" err="1" smtClean="0">
                <a:solidFill>
                  <a:schemeClr val="bg1"/>
                </a:solidFill>
                <a:latin typeface="+mj-lt"/>
              </a:rPr>
              <a:t>Slatioara</a:t>
            </a:r>
            <a:r>
              <a:rPr lang="en-US" b="1" dirty="0" smtClean="0">
                <a:solidFill>
                  <a:schemeClr val="bg1"/>
                </a:solidFill>
                <a:latin typeface="+mj-lt"/>
              </a:rPr>
              <a:t> 4 ha</a:t>
            </a:r>
          </a:p>
          <a:p>
            <a:r>
              <a:rPr lang="en-US" b="1" i="1" dirty="0" smtClean="0">
                <a:solidFill>
                  <a:schemeClr val="bg1"/>
                </a:solidFill>
                <a:latin typeface="+mj-lt"/>
              </a:rPr>
              <a:t>A. alba, P. abies, F. sylvatica</a:t>
            </a:r>
            <a:endParaRPr lang="en-US" b="1" i="1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339" name="Gruppo 338"/>
          <p:cNvGrpSpPr/>
          <p:nvPr/>
        </p:nvGrpSpPr>
        <p:grpSpPr>
          <a:xfrm>
            <a:off x="356080" y="1986568"/>
            <a:ext cx="8218921" cy="4391342"/>
            <a:chOff x="356080" y="1974693"/>
            <a:chExt cx="8218921" cy="4391342"/>
          </a:xfrm>
        </p:grpSpPr>
        <p:grpSp>
          <p:nvGrpSpPr>
            <p:cNvPr id="334" name="Gruppo 333"/>
            <p:cNvGrpSpPr/>
            <p:nvPr/>
          </p:nvGrpSpPr>
          <p:grpSpPr>
            <a:xfrm>
              <a:off x="569000" y="2050198"/>
              <a:ext cx="8006001" cy="4315837"/>
              <a:chOff x="-2639660" y="1220254"/>
              <a:chExt cx="8006001" cy="4315837"/>
            </a:xfrm>
          </p:grpSpPr>
          <p:grpSp>
            <p:nvGrpSpPr>
              <p:cNvPr id="213" name="Gruppo 212"/>
              <p:cNvGrpSpPr/>
              <p:nvPr/>
            </p:nvGrpSpPr>
            <p:grpSpPr>
              <a:xfrm>
                <a:off x="-2639660" y="1220254"/>
                <a:ext cx="3959225" cy="2160588"/>
                <a:chOff x="9362427" y="2336800"/>
                <a:chExt cx="3959225" cy="2160588"/>
              </a:xfrm>
            </p:grpSpPr>
            <p:grpSp>
              <p:nvGrpSpPr>
                <p:cNvPr id="138" name="Gruppo 137"/>
                <p:cNvGrpSpPr/>
                <p:nvPr/>
              </p:nvGrpSpPr>
              <p:grpSpPr>
                <a:xfrm>
                  <a:off x="9362427" y="2336800"/>
                  <a:ext cx="3959225" cy="2160588"/>
                  <a:chOff x="9362427" y="2336800"/>
                  <a:chExt cx="3959225" cy="2160588"/>
                </a:xfrm>
              </p:grpSpPr>
              <p:sp>
                <p:nvSpPr>
                  <p:cNvPr id="98" name="AutoShape 46"/>
                  <p:cNvSpPr>
                    <a:spLocks noChangeAspect="1" noChangeArrowheads="1" noTextEdit="1"/>
                  </p:cNvSpPr>
                  <p:nvPr/>
                </p:nvSpPr>
                <p:spPr bwMode="auto">
                  <a:xfrm>
                    <a:off x="9362427" y="2336800"/>
                    <a:ext cx="3959225" cy="216058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99" name="Rectangle 48"/>
                  <p:cNvSpPr>
                    <a:spLocks noChangeArrowheads="1"/>
                  </p:cNvSpPr>
                  <p:nvPr/>
                </p:nvSpPr>
                <p:spPr bwMode="auto">
                  <a:xfrm>
                    <a:off x="9362427" y="2336800"/>
                    <a:ext cx="3959225" cy="2160588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100" name="Rectangle 49"/>
                  <p:cNvSpPr>
                    <a:spLocks noChangeArrowheads="1"/>
                  </p:cNvSpPr>
                  <p:nvPr/>
                </p:nvSpPr>
                <p:spPr bwMode="auto">
                  <a:xfrm>
                    <a:off x="9424340" y="2408238"/>
                    <a:ext cx="3848100" cy="2046288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101" name="Line 50"/>
                  <p:cNvSpPr>
                    <a:spLocks noChangeShapeType="1"/>
                  </p:cNvSpPr>
                  <p:nvPr/>
                </p:nvSpPr>
                <p:spPr bwMode="auto">
                  <a:xfrm>
                    <a:off x="9856140" y="2549525"/>
                    <a:ext cx="0" cy="1492250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102" name="Line 51"/>
                  <p:cNvSpPr>
                    <a:spLocks noChangeShapeType="1"/>
                  </p:cNvSpPr>
                  <p:nvPr/>
                </p:nvSpPr>
                <p:spPr bwMode="auto">
                  <a:xfrm>
                    <a:off x="9818040" y="4041775"/>
                    <a:ext cx="38100" cy="0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103" name="Line 52"/>
                  <p:cNvSpPr>
                    <a:spLocks noChangeShapeType="1"/>
                  </p:cNvSpPr>
                  <p:nvPr/>
                </p:nvSpPr>
                <p:spPr bwMode="auto">
                  <a:xfrm>
                    <a:off x="9818040" y="3544888"/>
                    <a:ext cx="38100" cy="0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104" name="Line 53"/>
                  <p:cNvSpPr>
                    <a:spLocks noChangeShapeType="1"/>
                  </p:cNvSpPr>
                  <p:nvPr/>
                </p:nvSpPr>
                <p:spPr bwMode="auto">
                  <a:xfrm>
                    <a:off x="9818040" y="3048000"/>
                    <a:ext cx="38100" cy="0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105" name="Line 54"/>
                  <p:cNvSpPr>
                    <a:spLocks noChangeShapeType="1"/>
                  </p:cNvSpPr>
                  <p:nvPr/>
                </p:nvSpPr>
                <p:spPr bwMode="auto">
                  <a:xfrm>
                    <a:off x="9818040" y="2549525"/>
                    <a:ext cx="38100" cy="0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106" name="Line 55"/>
                  <p:cNvSpPr>
                    <a:spLocks noChangeShapeType="1"/>
                  </p:cNvSpPr>
                  <p:nvPr/>
                </p:nvSpPr>
                <p:spPr bwMode="auto">
                  <a:xfrm>
                    <a:off x="9856140" y="4041775"/>
                    <a:ext cx="3390900" cy="0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107" name="Line 5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9856140" y="4041775"/>
                    <a:ext cx="0" cy="4286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108" name="Line 5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0052990" y="4041775"/>
                    <a:ext cx="0" cy="4286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109" name="Line 5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0249840" y="4041775"/>
                    <a:ext cx="0" cy="4286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110" name="Line 5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0459390" y="4041775"/>
                    <a:ext cx="0" cy="4286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111" name="Line 6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0657827" y="4041775"/>
                    <a:ext cx="0" cy="4286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112" name="Line 6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0854677" y="4041775"/>
                    <a:ext cx="0" cy="4286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113" name="Line 6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1051527" y="4041775"/>
                    <a:ext cx="0" cy="4286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114" name="Line 6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1249965" y="4041775"/>
                    <a:ext cx="0" cy="4286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115" name="Line 6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1446815" y="4041775"/>
                    <a:ext cx="0" cy="4286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116" name="Line 6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1656365" y="4041775"/>
                    <a:ext cx="0" cy="4286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117" name="Line 6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1853215" y="4041775"/>
                    <a:ext cx="0" cy="4286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118" name="Line 6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2051652" y="4041775"/>
                    <a:ext cx="0" cy="4286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119" name="Line 6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2248502" y="4041775"/>
                    <a:ext cx="0" cy="4286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120" name="Line 6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2445352" y="4041775"/>
                    <a:ext cx="0" cy="4286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121" name="Line 7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2643790" y="4041775"/>
                    <a:ext cx="0" cy="4286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122" name="Line 7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2853340" y="4041775"/>
                    <a:ext cx="0" cy="4286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123" name="Line 7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3050190" y="4041775"/>
                    <a:ext cx="0" cy="4286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124" name="Line 7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3247040" y="4041775"/>
                    <a:ext cx="0" cy="4286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128" name="Rectangle 77"/>
                  <p:cNvSpPr>
                    <a:spLocks noChangeArrowheads="1"/>
                  </p:cNvSpPr>
                  <p:nvPr/>
                </p:nvSpPr>
                <p:spPr bwMode="auto">
                  <a:xfrm>
                    <a:off x="9709025" y="3979566"/>
                    <a:ext cx="57708" cy="12311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lvl1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1pPr>
                    <a:lvl2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2pPr>
                    <a:lvl3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3pPr>
                    <a:lvl4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4pPr>
                    <a:lvl5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5pPr>
                    <a:lvl6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6pPr>
                    <a:lvl7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7pPr>
                    <a:lvl8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8pPr>
                    <a:lvl9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9pPr>
                  </a:lstStyle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it-IT" alt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rPr>
                      <a:t>0</a:t>
                    </a:r>
                    <a:endParaRPr kumimoji="0" lang="it-IT" altLang="it-IT" sz="800" b="0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129" name="Rectangle 78"/>
                  <p:cNvSpPr>
                    <a:spLocks noChangeArrowheads="1"/>
                  </p:cNvSpPr>
                  <p:nvPr/>
                </p:nvSpPr>
                <p:spPr bwMode="auto">
                  <a:xfrm>
                    <a:off x="9665744" y="3481091"/>
                    <a:ext cx="144270" cy="12311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lvl1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1pPr>
                    <a:lvl2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2pPr>
                    <a:lvl3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3pPr>
                    <a:lvl4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4pPr>
                    <a:lvl5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5pPr>
                    <a:lvl6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6pPr>
                    <a:lvl7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7pPr>
                    <a:lvl8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8pPr>
                    <a:lvl9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9pPr>
                  </a:lstStyle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it-IT" alt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rPr>
                      <a:t>0.5</a:t>
                    </a:r>
                    <a:endParaRPr kumimoji="0" lang="it-IT" altLang="it-IT" sz="800" b="0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130" name="Rectangle 79"/>
                  <p:cNvSpPr>
                    <a:spLocks noChangeArrowheads="1"/>
                  </p:cNvSpPr>
                  <p:nvPr/>
                </p:nvSpPr>
                <p:spPr bwMode="auto">
                  <a:xfrm>
                    <a:off x="9709025" y="2984204"/>
                    <a:ext cx="57708" cy="12311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lvl1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1pPr>
                    <a:lvl2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2pPr>
                    <a:lvl3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3pPr>
                    <a:lvl4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4pPr>
                    <a:lvl5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5pPr>
                    <a:lvl6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6pPr>
                    <a:lvl7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7pPr>
                    <a:lvl8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8pPr>
                    <a:lvl9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9pPr>
                  </a:lstStyle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it-IT" alt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rPr>
                      <a:t>1</a:t>
                    </a:r>
                    <a:endParaRPr kumimoji="0" lang="it-IT" altLang="it-IT" sz="800" b="0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131" name="Rectangle 80"/>
                  <p:cNvSpPr>
                    <a:spLocks noChangeArrowheads="1"/>
                  </p:cNvSpPr>
                  <p:nvPr/>
                </p:nvSpPr>
                <p:spPr bwMode="auto">
                  <a:xfrm>
                    <a:off x="9665744" y="2487316"/>
                    <a:ext cx="144270" cy="12311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lvl1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1pPr>
                    <a:lvl2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2pPr>
                    <a:lvl3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3pPr>
                    <a:lvl4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4pPr>
                    <a:lvl5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5pPr>
                    <a:lvl6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6pPr>
                    <a:lvl7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7pPr>
                    <a:lvl8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8pPr>
                    <a:lvl9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9pPr>
                  </a:lstStyle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it-IT" altLang="it-I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rPr>
                      <a:t>1.5</a:t>
                    </a:r>
                    <a:endParaRPr kumimoji="0" lang="it-IT" altLang="it-IT" sz="800" b="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132" name="Rectangle 81"/>
                  <p:cNvSpPr>
                    <a:spLocks noChangeArrowheads="1"/>
                  </p:cNvSpPr>
                  <p:nvPr/>
                </p:nvSpPr>
                <p:spPr bwMode="auto">
                  <a:xfrm>
                    <a:off x="9828978" y="4102458"/>
                    <a:ext cx="57708" cy="12311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lvl1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1pPr>
                    <a:lvl2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2pPr>
                    <a:lvl3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3pPr>
                    <a:lvl4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4pPr>
                    <a:lvl5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5pPr>
                    <a:lvl6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6pPr>
                    <a:lvl7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7pPr>
                    <a:lvl8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8pPr>
                    <a:lvl9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9pPr>
                  </a:lstStyle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it-IT" altLang="it-I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rPr>
                      <a:t>0</a:t>
                    </a:r>
                    <a:endParaRPr kumimoji="0" lang="it-IT" altLang="it-IT" sz="800" b="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133" name="Rectangle 82"/>
                  <p:cNvSpPr>
                    <a:spLocks noChangeArrowheads="1"/>
                  </p:cNvSpPr>
                  <p:nvPr/>
                </p:nvSpPr>
                <p:spPr bwMode="auto">
                  <a:xfrm>
                    <a:off x="11187756" y="4102458"/>
                    <a:ext cx="115416" cy="12311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lvl1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1pPr>
                    <a:lvl2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2pPr>
                    <a:lvl3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3pPr>
                    <a:lvl4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4pPr>
                    <a:lvl5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5pPr>
                    <a:lvl6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6pPr>
                    <a:lvl7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7pPr>
                    <a:lvl8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8pPr>
                    <a:lvl9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9pPr>
                  </a:lstStyle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it-IT" altLang="it-I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rPr>
                      <a:t>20</a:t>
                    </a:r>
                    <a:endParaRPr kumimoji="0" lang="it-IT" altLang="it-IT" sz="800" b="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134" name="Rectangle 83"/>
                  <p:cNvSpPr>
                    <a:spLocks noChangeArrowheads="1"/>
                  </p:cNvSpPr>
                  <p:nvPr/>
                </p:nvSpPr>
                <p:spPr bwMode="auto">
                  <a:xfrm>
                    <a:off x="12583927" y="4102458"/>
                    <a:ext cx="115416" cy="12311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lvl1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1pPr>
                    <a:lvl2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2pPr>
                    <a:lvl3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3pPr>
                    <a:lvl4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4pPr>
                    <a:lvl5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5pPr>
                    <a:lvl6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6pPr>
                    <a:lvl7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7pPr>
                    <a:lvl8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8pPr>
                    <a:lvl9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9pPr>
                  </a:lstStyle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it-IT" altLang="it-I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rPr>
                      <a:t>40</a:t>
                    </a:r>
                    <a:endParaRPr kumimoji="0" lang="it-IT" altLang="it-IT" sz="800" b="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135" name="Rectangle 84"/>
                  <p:cNvSpPr>
                    <a:spLocks noChangeArrowheads="1"/>
                  </p:cNvSpPr>
                  <p:nvPr/>
                </p:nvSpPr>
                <p:spPr bwMode="auto">
                  <a:xfrm>
                    <a:off x="11472215" y="4219453"/>
                    <a:ext cx="370294" cy="20005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lvl1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1pPr>
                    <a:lvl2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2pPr>
                    <a:lvl3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3pPr>
                    <a:lvl4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4pPr>
                    <a:lvl5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5pPr>
                    <a:lvl6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6pPr>
                    <a:lvl7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7pPr>
                    <a:lvl8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8pPr>
                    <a:lvl9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9pPr>
                  </a:lstStyle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it-IT" altLang="it-IT" sz="13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rPr>
                      <a:t>r (m)</a:t>
                    </a:r>
                    <a:endParaRPr kumimoji="0" lang="it-IT" altLang="it-IT" sz="1800" b="0" i="1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137" name="Rectangle 44"/>
                  <p:cNvSpPr>
                    <a:spLocks noChangeArrowheads="1"/>
                  </p:cNvSpPr>
                  <p:nvPr/>
                </p:nvSpPr>
                <p:spPr bwMode="auto">
                  <a:xfrm rot="16200000">
                    <a:off x="9231229" y="3080465"/>
                    <a:ext cx="551433" cy="24622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lvl1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1pPr>
                    <a:lvl2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2pPr>
                    <a:lvl3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3pPr>
                    <a:lvl4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4pPr>
                    <a:lvl5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5pPr>
                    <a:lvl6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6pPr>
                    <a:lvl7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7pPr>
                    <a:lvl8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8pPr>
                    <a:lvl9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9pPr>
                  </a:lstStyle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it-IT" altLang="it-IT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rPr>
                      <a:t>g</a:t>
                    </a:r>
                    <a:r>
                      <a:rPr kumimoji="0" lang="it-IT" altLang="it-IT" sz="1600" b="1" i="1" u="none" strike="noStrike" cap="none" normalizeH="0" baseline="-2500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rPr>
                      <a:t>12</a:t>
                    </a:r>
                    <a:r>
                      <a:rPr kumimoji="0" lang="it-IT" altLang="it-IT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rPr>
                      <a:t> (r)</a:t>
                    </a:r>
                    <a:endParaRPr kumimoji="0" lang="it-IT" altLang="it-IT" sz="1800" b="0" i="1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</p:grpSp>
            <p:sp>
              <p:nvSpPr>
                <p:cNvPr id="125" name="Freeform 74"/>
                <p:cNvSpPr>
                  <a:spLocks/>
                </p:cNvSpPr>
                <p:nvPr/>
              </p:nvSpPr>
              <p:spPr bwMode="auto">
                <a:xfrm>
                  <a:off x="9892652" y="3346450"/>
                  <a:ext cx="3317875" cy="468313"/>
                </a:xfrm>
                <a:custGeom>
                  <a:avLst/>
                  <a:gdLst>
                    <a:gd name="T0" fmla="*/ 0 w 269"/>
                    <a:gd name="T1" fmla="*/ 26 h 33"/>
                    <a:gd name="T2" fmla="*/ 5 w 269"/>
                    <a:gd name="T3" fmla="*/ 30 h 33"/>
                    <a:gd name="T4" fmla="*/ 10 w 269"/>
                    <a:gd name="T5" fmla="*/ 33 h 33"/>
                    <a:gd name="T6" fmla="*/ 16 w 269"/>
                    <a:gd name="T7" fmla="*/ 30 h 33"/>
                    <a:gd name="T8" fmla="*/ 21 w 269"/>
                    <a:gd name="T9" fmla="*/ 31 h 33"/>
                    <a:gd name="T10" fmla="*/ 27 w 269"/>
                    <a:gd name="T11" fmla="*/ 29 h 33"/>
                    <a:gd name="T12" fmla="*/ 32 w 269"/>
                    <a:gd name="T13" fmla="*/ 25 h 33"/>
                    <a:gd name="T14" fmla="*/ 37 w 269"/>
                    <a:gd name="T15" fmla="*/ 25 h 33"/>
                    <a:gd name="T16" fmla="*/ 43 w 269"/>
                    <a:gd name="T17" fmla="*/ 23 h 33"/>
                    <a:gd name="T18" fmla="*/ 48 w 269"/>
                    <a:gd name="T19" fmla="*/ 22 h 33"/>
                    <a:gd name="T20" fmla="*/ 54 w 269"/>
                    <a:gd name="T21" fmla="*/ 22 h 33"/>
                    <a:gd name="T22" fmla="*/ 59 w 269"/>
                    <a:gd name="T23" fmla="*/ 22 h 33"/>
                    <a:gd name="T24" fmla="*/ 64 w 269"/>
                    <a:gd name="T25" fmla="*/ 19 h 33"/>
                    <a:gd name="T26" fmla="*/ 70 w 269"/>
                    <a:gd name="T27" fmla="*/ 20 h 33"/>
                    <a:gd name="T28" fmla="*/ 75 w 269"/>
                    <a:gd name="T29" fmla="*/ 17 h 33"/>
                    <a:gd name="T30" fmla="*/ 81 w 269"/>
                    <a:gd name="T31" fmla="*/ 15 h 33"/>
                    <a:gd name="T32" fmla="*/ 86 w 269"/>
                    <a:gd name="T33" fmla="*/ 14 h 33"/>
                    <a:gd name="T34" fmla="*/ 91 w 269"/>
                    <a:gd name="T35" fmla="*/ 15 h 33"/>
                    <a:gd name="T36" fmla="*/ 97 w 269"/>
                    <a:gd name="T37" fmla="*/ 13 h 33"/>
                    <a:gd name="T38" fmla="*/ 102 w 269"/>
                    <a:gd name="T39" fmla="*/ 12 h 33"/>
                    <a:gd name="T40" fmla="*/ 108 w 269"/>
                    <a:gd name="T41" fmla="*/ 11 h 33"/>
                    <a:gd name="T42" fmla="*/ 113 w 269"/>
                    <a:gd name="T43" fmla="*/ 9 h 33"/>
                    <a:gd name="T44" fmla="*/ 118 w 269"/>
                    <a:gd name="T45" fmla="*/ 7 h 33"/>
                    <a:gd name="T46" fmla="*/ 124 w 269"/>
                    <a:gd name="T47" fmla="*/ 7 h 33"/>
                    <a:gd name="T48" fmla="*/ 129 w 269"/>
                    <a:gd name="T49" fmla="*/ 7 h 33"/>
                    <a:gd name="T50" fmla="*/ 135 w 269"/>
                    <a:gd name="T51" fmla="*/ 7 h 33"/>
                    <a:gd name="T52" fmla="*/ 140 w 269"/>
                    <a:gd name="T53" fmla="*/ 8 h 33"/>
                    <a:gd name="T54" fmla="*/ 145 w 269"/>
                    <a:gd name="T55" fmla="*/ 7 h 33"/>
                    <a:gd name="T56" fmla="*/ 151 w 269"/>
                    <a:gd name="T57" fmla="*/ 7 h 33"/>
                    <a:gd name="T58" fmla="*/ 156 w 269"/>
                    <a:gd name="T59" fmla="*/ 7 h 33"/>
                    <a:gd name="T60" fmla="*/ 161 w 269"/>
                    <a:gd name="T61" fmla="*/ 6 h 33"/>
                    <a:gd name="T62" fmla="*/ 167 w 269"/>
                    <a:gd name="T63" fmla="*/ 4 h 33"/>
                    <a:gd name="T64" fmla="*/ 172 w 269"/>
                    <a:gd name="T65" fmla="*/ 6 h 33"/>
                    <a:gd name="T66" fmla="*/ 178 w 269"/>
                    <a:gd name="T67" fmla="*/ 5 h 33"/>
                    <a:gd name="T68" fmla="*/ 183 w 269"/>
                    <a:gd name="T69" fmla="*/ 5 h 33"/>
                    <a:gd name="T70" fmla="*/ 188 w 269"/>
                    <a:gd name="T71" fmla="*/ 6 h 33"/>
                    <a:gd name="T72" fmla="*/ 194 w 269"/>
                    <a:gd name="T73" fmla="*/ 7 h 33"/>
                    <a:gd name="T74" fmla="*/ 199 w 269"/>
                    <a:gd name="T75" fmla="*/ 7 h 33"/>
                    <a:gd name="T76" fmla="*/ 205 w 269"/>
                    <a:gd name="T77" fmla="*/ 6 h 33"/>
                    <a:gd name="T78" fmla="*/ 210 w 269"/>
                    <a:gd name="T79" fmla="*/ 6 h 33"/>
                    <a:gd name="T80" fmla="*/ 215 w 269"/>
                    <a:gd name="T81" fmla="*/ 6 h 33"/>
                    <a:gd name="T82" fmla="*/ 221 w 269"/>
                    <a:gd name="T83" fmla="*/ 6 h 33"/>
                    <a:gd name="T84" fmla="*/ 226 w 269"/>
                    <a:gd name="T85" fmla="*/ 6 h 33"/>
                    <a:gd name="T86" fmla="*/ 232 w 269"/>
                    <a:gd name="T87" fmla="*/ 5 h 33"/>
                    <a:gd name="T88" fmla="*/ 237 w 269"/>
                    <a:gd name="T89" fmla="*/ 3 h 33"/>
                    <a:gd name="T90" fmla="*/ 242 w 269"/>
                    <a:gd name="T91" fmla="*/ 2 h 33"/>
                    <a:gd name="T92" fmla="*/ 248 w 269"/>
                    <a:gd name="T93" fmla="*/ 1 h 33"/>
                    <a:gd name="T94" fmla="*/ 253 w 269"/>
                    <a:gd name="T95" fmla="*/ 0 h 33"/>
                    <a:gd name="T96" fmla="*/ 259 w 269"/>
                    <a:gd name="T97" fmla="*/ 0 h 33"/>
                    <a:gd name="T98" fmla="*/ 264 w 269"/>
                    <a:gd name="T99" fmla="*/ 2 h 33"/>
                    <a:gd name="T100" fmla="*/ 269 w 269"/>
                    <a:gd name="T101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69" h="33">
                      <a:moveTo>
                        <a:pt x="0" y="26"/>
                      </a:moveTo>
                      <a:lnTo>
                        <a:pt x="5" y="30"/>
                      </a:lnTo>
                      <a:lnTo>
                        <a:pt x="10" y="33"/>
                      </a:lnTo>
                      <a:lnTo>
                        <a:pt x="16" y="30"/>
                      </a:lnTo>
                      <a:lnTo>
                        <a:pt x="21" y="31"/>
                      </a:lnTo>
                      <a:lnTo>
                        <a:pt x="27" y="29"/>
                      </a:lnTo>
                      <a:lnTo>
                        <a:pt x="32" y="25"/>
                      </a:lnTo>
                      <a:lnTo>
                        <a:pt x="37" y="25"/>
                      </a:lnTo>
                      <a:lnTo>
                        <a:pt x="43" y="23"/>
                      </a:lnTo>
                      <a:lnTo>
                        <a:pt x="48" y="22"/>
                      </a:lnTo>
                      <a:lnTo>
                        <a:pt x="54" y="22"/>
                      </a:lnTo>
                      <a:lnTo>
                        <a:pt x="59" y="22"/>
                      </a:lnTo>
                      <a:lnTo>
                        <a:pt x="64" y="19"/>
                      </a:lnTo>
                      <a:lnTo>
                        <a:pt x="70" y="20"/>
                      </a:lnTo>
                      <a:lnTo>
                        <a:pt x="75" y="17"/>
                      </a:lnTo>
                      <a:lnTo>
                        <a:pt x="81" y="15"/>
                      </a:lnTo>
                      <a:lnTo>
                        <a:pt x="86" y="14"/>
                      </a:lnTo>
                      <a:lnTo>
                        <a:pt x="91" y="15"/>
                      </a:lnTo>
                      <a:lnTo>
                        <a:pt x="97" y="13"/>
                      </a:lnTo>
                      <a:lnTo>
                        <a:pt x="102" y="12"/>
                      </a:lnTo>
                      <a:lnTo>
                        <a:pt x="108" y="11"/>
                      </a:lnTo>
                      <a:lnTo>
                        <a:pt x="113" y="9"/>
                      </a:lnTo>
                      <a:lnTo>
                        <a:pt x="118" y="7"/>
                      </a:lnTo>
                      <a:lnTo>
                        <a:pt x="124" y="7"/>
                      </a:lnTo>
                      <a:lnTo>
                        <a:pt x="129" y="7"/>
                      </a:lnTo>
                      <a:lnTo>
                        <a:pt x="135" y="7"/>
                      </a:lnTo>
                      <a:lnTo>
                        <a:pt x="140" y="8"/>
                      </a:lnTo>
                      <a:lnTo>
                        <a:pt x="145" y="7"/>
                      </a:lnTo>
                      <a:lnTo>
                        <a:pt x="151" y="7"/>
                      </a:lnTo>
                      <a:lnTo>
                        <a:pt x="156" y="7"/>
                      </a:lnTo>
                      <a:lnTo>
                        <a:pt x="161" y="6"/>
                      </a:lnTo>
                      <a:lnTo>
                        <a:pt x="167" y="4"/>
                      </a:lnTo>
                      <a:lnTo>
                        <a:pt x="172" y="6"/>
                      </a:lnTo>
                      <a:lnTo>
                        <a:pt x="178" y="5"/>
                      </a:lnTo>
                      <a:lnTo>
                        <a:pt x="183" y="5"/>
                      </a:lnTo>
                      <a:lnTo>
                        <a:pt x="188" y="6"/>
                      </a:lnTo>
                      <a:lnTo>
                        <a:pt x="194" y="7"/>
                      </a:lnTo>
                      <a:lnTo>
                        <a:pt x="199" y="7"/>
                      </a:lnTo>
                      <a:lnTo>
                        <a:pt x="205" y="6"/>
                      </a:lnTo>
                      <a:lnTo>
                        <a:pt x="210" y="6"/>
                      </a:lnTo>
                      <a:lnTo>
                        <a:pt x="215" y="6"/>
                      </a:lnTo>
                      <a:lnTo>
                        <a:pt x="221" y="6"/>
                      </a:lnTo>
                      <a:lnTo>
                        <a:pt x="226" y="6"/>
                      </a:lnTo>
                      <a:lnTo>
                        <a:pt x="232" y="5"/>
                      </a:lnTo>
                      <a:lnTo>
                        <a:pt x="237" y="3"/>
                      </a:lnTo>
                      <a:lnTo>
                        <a:pt x="242" y="2"/>
                      </a:lnTo>
                      <a:lnTo>
                        <a:pt x="248" y="1"/>
                      </a:lnTo>
                      <a:lnTo>
                        <a:pt x="253" y="0"/>
                      </a:lnTo>
                      <a:lnTo>
                        <a:pt x="259" y="0"/>
                      </a:lnTo>
                      <a:lnTo>
                        <a:pt x="264" y="2"/>
                      </a:lnTo>
                      <a:lnTo>
                        <a:pt x="269" y="0"/>
                      </a:lnTo>
                    </a:path>
                  </a:pathLst>
                </a:custGeom>
                <a:noFill/>
                <a:ln w="36513">
                  <a:solidFill>
                    <a:srgbClr val="00008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t-IT"/>
                </a:p>
              </p:txBody>
            </p:sp>
            <p:sp>
              <p:nvSpPr>
                <p:cNvPr id="126" name="Freeform 75"/>
                <p:cNvSpPr>
                  <a:spLocks/>
                </p:cNvSpPr>
                <p:nvPr/>
              </p:nvSpPr>
              <p:spPr bwMode="auto">
                <a:xfrm>
                  <a:off x="9892652" y="3105150"/>
                  <a:ext cx="3317875" cy="284163"/>
                </a:xfrm>
                <a:custGeom>
                  <a:avLst/>
                  <a:gdLst>
                    <a:gd name="T0" fmla="*/ 0 w 269"/>
                    <a:gd name="T1" fmla="*/ 20 h 20"/>
                    <a:gd name="T2" fmla="*/ 5 w 269"/>
                    <a:gd name="T3" fmla="*/ 14 h 20"/>
                    <a:gd name="T4" fmla="*/ 10 w 269"/>
                    <a:gd name="T5" fmla="*/ 10 h 20"/>
                    <a:gd name="T6" fmla="*/ 16 w 269"/>
                    <a:gd name="T7" fmla="*/ 10 h 20"/>
                    <a:gd name="T8" fmla="*/ 21 w 269"/>
                    <a:gd name="T9" fmla="*/ 8 h 20"/>
                    <a:gd name="T10" fmla="*/ 27 w 269"/>
                    <a:gd name="T11" fmla="*/ 9 h 20"/>
                    <a:gd name="T12" fmla="*/ 32 w 269"/>
                    <a:gd name="T13" fmla="*/ 8 h 20"/>
                    <a:gd name="T14" fmla="*/ 37 w 269"/>
                    <a:gd name="T15" fmla="*/ 7 h 20"/>
                    <a:gd name="T16" fmla="*/ 43 w 269"/>
                    <a:gd name="T17" fmla="*/ 4 h 20"/>
                    <a:gd name="T18" fmla="*/ 48 w 269"/>
                    <a:gd name="T19" fmla="*/ 5 h 20"/>
                    <a:gd name="T20" fmla="*/ 54 w 269"/>
                    <a:gd name="T21" fmla="*/ 3 h 20"/>
                    <a:gd name="T22" fmla="*/ 59 w 269"/>
                    <a:gd name="T23" fmla="*/ 3 h 20"/>
                    <a:gd name="T24" fmla="*/ 64 w 269"/>
                    <a:gd name="T25" fmla="*/ 4 h 20"/>
                    <a:gd name="T26" fmla="*/ 70 w 269"/>
                    <a:gd name="T27" fmla="*/ 3 h 20"/>
                    <a:gd name="T28" fmla="*/ 75 w 269"/>
                    <a:gd name="T29" fmla="*/ 4 h 20"/>
                    <a:gd name="T30" fmla="*/ 81 w 269"/>
                    <a:gd name="T31" fmla="*/ 3 h 20"/>
                    <a:gd name="T32" fmla="*/ 86 w 269"/>
                    <a:gd name="T33" fmla="*/ 3 h 20"/>
                    <a:gd name="T34" fmla="*/ 91 w 269"/>
                    <a:gd name="T35" fmla="*/ 3 h 20"/>
                    <a:gd name="T36" fmla="*/ 97 w 269"/>
                    <a:gd name="T37" fmla="*/ 2 h 20"/>
                    <a:gd name="T38" fmla="*/ 102 w 269"/>
                    <a:gd name="T39" fmla="*/ 2 h 20"/>
                    <a:gd name="T40" fmla="*/ 108 w 269"/>
                    <a:gd name="T41" fmla="*/ 2 h 20"/>
                    <a:gd name="T42" fmla="*/ 113 w 269"/>
                    <a:gd name="T43" fmla="*/ 3 h 20"/>
                    <a:gd name="T44" fmla="*/ 118 w 269"/>
                    <a:gd name="T45" fmla="*/ 3 h 20"/>
                    <a:gd name="T46" fmla="*/ 124 w 269"/>
                    <a:gd name="T47" fmla="*/ 3 h 20"/>
                    <a:gd name="T48" fmla="*/ 129 w 269"/>
                    <a:gd name="T49" fmla="*/ 3 h 20"/>
                    <a:gd name="T50" fmla="*/ 135 w 269"/>
                    <a:gd name="T51" fmla="*/ 2 h 20"/>
                    <a:gd name="T52" fmla="*/ 140 w 269"/>
                    <a:gd name="T53" fmla="*/ 2 h 20"/>
                    <a:gd name="T54" fmla="*/ 145 w 269"/>
                    <a:gd name="T55" fmla="*/ 2 h 20"/>
                    <a:gd name="T56" fmla="*/ 151 w 269"/>
                    <a:gd name="T57" fmla="*/ 2 h 20"/>
                    <a:gd name="T58" fmla="*/ 156 w 269"/>
                    <a:gd name="T59" fmla="*/ 2 h 20"/>
                    <a:gd name="T60" fmla="*/ 161 w 269"/>
                    <a:gd name="T61" fmla="*/ 1 h 20"/>
                    <a:gd name="T62" fmla="*/ 167 w 269"/>
                    <a:gd name="T63" fmla="*/ 1 h 20"/>
                    <a:gd name="T64" fmla="*/ 172 w 269"/>
                    <a:gd name="T65" fmla="*/ 3 h 20"/>
                    <a:gd name="T66" fmla="*/ 178 w 269"/>
                    <a:gd name="T67" fmla="*/ 1 h 20"/>
                    <a:gd name="T68" fmla="*/ 183 w 269"/>
                    <a:gd name="T69" fmla="*/ 1 h 20"/>
                    <a:gd name="T70" fmla="*/ 188 w 269"/>
                    <a:gd name="T71" fmla="*/ 1 h 20"/>
                    <a:gd name="T72" fmla="*/ 194 w 269"/>
                    <a:gd name="T73" fmla="*/ 1 h 20"/>
                    <a:gd name="T74" fmla="*/ 199 w 269"/>
                    <a:gd name="T75" fmla="*/ 1 h 20"/>
                    <a:gd name="T76" fmla="*/ 205 w 269"/>
                    <a:gd name="T77" fmla="*/ 0 h 20"/>
                    <a:gd name="T78" fmla="*/ 210 w 269"/>
                    <a:gd name="T79" fmla="*/ 0 h 20"/>
                    <a:gd name="T80" fmla="*/ 215 w 269"/>
                    <a:gd name="T81" fmla="*/ 0 h 20"/>
                    <a:gd name="T82" fmla="*/ 221 w 269"/>
                    <a:gd name="T83" fmla="*/ 0 h 20"/>
                    <a:gd name="T84" fmla="*/ 226 w 269"/>
                    <a:gd name="T85" fmla="*/ 1 h 20"/>
                    <a:gd name="T86" fmla="*/ 232 w 269"/>
                    <a:gd name="T87" fmla="*/ 0 h 20"/>
                    <a:gd name="T88" fmla="*/ 237 w 269"/>
                    <a:gd name="T89" fmla="*/ 0 h 20"/>
                    <a:gd name="T90" fmla="*/ 242 w 269"/>
                    <a:gd name="T91" fmla="*/ 1 h 20"/>
                    <a:gd name="T92" fmla="*/ 248 w 269"/>
                    <a:gd name="T93" fmla="*/ 1 h 20"/>
                    <a:gd name="T94" fmla="*/ 253 w 269"/>
                    <a:gd name="T95" fmla="*/ 1 h 20"/>
                    <a:gd name="T96" fmla="*/ 259 w 269"/>
                    <a:gd name="T97" fmla="*/ 2 h 20"/>
                    <a:gd name="T98" fmla="*/ 264 w 269"/>
                    <a:gd name="T99" fmla="*/ 1 h 20"/>
                    <a:gd name="T100" fmla="*/ 269 w 269"/>
                    <a:gd name="T101" fmla="*/ 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69" h="20">
                      <a:moveTo>
                        <a:pt x="0" y="20"/>
                      </a:moveTo>
                      <a:lnTo>
                        <a:pt x="5" y="14"/>
                      </a:lnTo>
                      <a:lnTo>
                        <a:pt x="10" y="10"/>
                      </a:lnTo>
                      <a:lnTo>
                        <a:pt x="16" y="10"/>
                      </a:lnTo>
                      <a:lnTo>
                        <a:pt x="21" y="8"/>
                      </a:lnTo>
                      <a:lnTo>
                        <a:pt x="27" y="9"/>
                      </a:lnTo>
                      <a:lnTo>
                        <a:pt x="32" y="8"/>
                      </a:lnTo>
                      <a:lnTo>
                        <a:pt x="37" y="7"/>
                      </a:lnTo>
                      <a:lnTo>
                        <a:pt x="43" y="4"/>
                      </a:lnTo>
                      <a:lnTo>
                        <a:pt x="48" y="5"/>
                      </a:lnTo>
                      <a:lnTo>
                        <a:pt x="54" y="3"/>
                      </a:lnTo>
                      <a:lnTo>
                        <a:pt x="59" y="3"/>
                      </a:lnTo>
                      <a:lnTo>
                        <a:pt x="64" y="4"/>
                      </a:lnTo>
                      <a:lnTo>
                        <a:pt x="70" y="3"/>
                      </a:lnTo>
                      <a:lnTo>
                        <a:pt x="75" y="4"/>
                      </a:lnTo>
                      <a:lnTo>
                        <a:pt x="81" y="3"/>
                      </a:lnTo>
                      <a:lnTo>
                        <a:pt x="86" y="3"/>
                      </a:lnTo>
                      <a:lnTo>
                        <a:pt x="91" y="3"/>
                      </a:lnTo>
                      <a:lnTo>
                        <a:pt x="97" y="2"/>
                      </a:lnTo>
                      <a:lnTo>
                        <a:pt x="102" y="2"/>
                      </a:lnTo>
                      <a:lnTo>
                        <a:pt x="108" y="2"/>
                      </a:lnTo>
                      <a:lnTo>
                        <a:pt x="113" y="3"/>
                      </a:lnTo>
                      <a:lnTo>
                        <a:pt x="118" y="3"/>
                      </a:lnTo>
                      <a:lnTo>
                        <a:pt x="124" y="3"/>
                      </a:lnTo>
                      <a:lnTo>
                        <a:pt x="129" y="3"/>
                      </a:lnTo>
                      <a:lnTo>
                        <a:pt x="135" y="2"/>
                      </a:lnTo>
                      <a:lnTo>
                        <a:pt x="140" y="2"/>
                      </a:lnTo>
                      <a:lnTo>
                        <a:pt x="145" y="2"/>
                      </a:lnTo>
                      <a:lnTo>
                        <a:pt x="151" y="2"/>
                      </a:lnTo>
                      <a:lnTo>
                        <a:pt x="156" y="2"/>
                      </a:lnTo>
                      <a:lnTo>
                        <a:pt x="161" y="1"/>
                      </a:lnTo>
                      <a:lnTo>
                        <a:pt x="167" y="1"/>
                      </a:lnTo>
                      <a:lnTo>
                        <a:pt x="172" y="3"/>
                      </a:lnTo>
                      <a:lnTo>
                        <a:pt x="178" y="1"/>
                      </a:lnTo>
                      <a:lnTo>
                        <a:pt x="183" y="1"/>
                      </a:lnTo>
                      <a:lnTo>
                        <a:pt x="188" y="1"/>
                      </a:lnTo>
                      <a:lnTo>
                        <a:pt x="194" y="1"/>
                      </a:lnTo>
                      <a:lnTo>
                        <a:pt x="199" y="1"/>
                      </a:lnTo>
                      <a:lnTo>
                        <a:pt x="205" y="0"/>
                      </a:lnTo>
                      <a:lnTo>
                        <a:pt x="210" y="0"/>
                      </a:lnTo>
                      <a:lnTo>
                        <a:pt x="215" y="0"/>
                      </a:lnTo>
                      <a:lnTo>
                        <a:pt x="221" y="0"/>
                      </a:lnTo>
                      <a:lnTo>
                        <a:pt x="226" y="1"/>
                      </a:lnTo>
                      <a:lnTo>
                        <a:pt x="232" y="0"/>
                      </a:lnTo>
                      <a:lnTo>
                        <a:pt x="237" y="0"/>
                      </a:lnTo>
                      <a:lnTo>
                        <a:pt x="242" y="1"/>
                      </a:lnTo>
                      <a:lnTo>
                        <a:pt x="248" y="1"/>
                      </a:lnTo>
                      <a:lnTo>
                        <a:pt x="253" y="1"/>
                      </a:lnTo>
                      <a:lnTo>
                        <a:pt x="259" y="2"/>
                      </a:lnTo>
                      <a:lnTo>
                        <a:pt x="264" y="1"/>
                      </a:lnTo>
                      <a:lnTo>
                        <a:pt x="269" y="0"/>
                      </a:lnTo>
                    </a:path>
                  </a:pathLst>
                </a:custGeom>
                <a:noFill/>
                <a:ln w="36513">
                  <a:solidFill>
                    <a:srgbClr val="C0C0C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t-IT"/>
                </a:p>
              </p:txBody>
            </p:sp>
            <p:sp>
              <p:nvSpPr>
                <p:cNvPr id="127" name="Freeform 76"/>
                <p:cNvSpPr>
                  <a:spLocks/>
                </p:cNvSpPr>
                <p:nvPr/>
              </p:nvSpPr>
              <p:spPr bwMode="auto">
                <a:xfrm>
                  <a:off x="9892652" y="2720975"/>
                  <a:ext cx="3317875" cy="255588"/>
                </a:xfrm>
                <a:custGeom>
                  <a:avLst/>
                  <a:gdLst>
                    <a:gd name="T0" fmla="*/ 0 w 269"/>
                    <a:gd name="T1" fmla="*/ 0 h 18"/>
                    <a:gd name="T2" fmla="*/ 5 w 269"/>
                    <a:gd name="T3" fmla="*/ 4 h 18"/>
                    <a:gd name="T4" fmla="*/ 10 w 269"/>
                    <a:gd name="T5" fmla="*/ 5 h 18"/>
                    <a:gd name="T6" fmla="*/ 16 w 269"/>
                    <a:gd name="T7" fmla="*/ 11 h 18"/>
                    <a:gd name="T8" fmla="*/ 21 w 269"/>
                    <a:gd name="T9" fmla="*/ 11 h 18"/>
                    <a:gd name="T10" fmla="*/ 27 w 269"/>
                    <a:gd name="T11" fmla="*/ 14 h 18"/>
                    <a:gd name="T12" fmla="*/ 32 w 269"/>
                    <a:gd name="T13" fmla="*/ 14 h 18"/>
                    <a:gd name="T14" fmla="*/ 37 w 269"/>
                    <a:gd name="T15" fmla="*/ 15 h 18"/>
                    <a:gd name="T16" fmla="*/ 43 w 269"/>
                    <a:gd name="T17" fmla="*/ 14 h 18"/>
                    <a:gd name="T18" fmla="*/ 48 w 269"/>
                    <a:gd name="T19" fmla="*/ 15 h 18"/>
                    <a:gd name="T20" fmla="*/ 54 w 269"/>
                    <a:gd name="T21" fmla="*/ 16 h 18"/>
                    <a:gd name="T22" fmla="*/ 59 w 269"/>
                    <a:gd name="T23" fmla="*/ 17 h 18"/>
                    <a:gd name="T24" fmla="*/ 64 w 269"/>
                    <a:gd name="T25" fmla="*/ 16 h 18"/>
                    <a:gd name="T26" fmla="*/ 70 w 269"/>
                    <a:gd name="T27" fmla="*/ 15 h 18"/>
                    <a:gd name="T28" fmla="*/ 75 w 269"/>
                    <a:gd name="T29" fmla="*/ 17 h 18"/>
                    <a:gd name="T30" fmla="*/ 81 w 269"/>
                    <a:gd name="T31" fmla="*/ 17 h 18"/>
                    <a:gd name="T32" fmla="*/ 86 w 269"/>
                    <a:gd name="T33" fmla="*/ 15 h 18"/>
                    <a:gd name="T34" fmla="*/ 91 w 269"/>
                    <a:gd name="T35" fmla="*/ 16 h 18"/>
                    <a:gd name="T36" fmla="*/ 97 w 269"/>
                    <a:gd name="T37" fmla="*/ 16 h 18"/>
                    <a:gd name="T38" fmla="*/ 102 w 269"/>
                    <a:gd name="T39" fmla="*/ 17 h 18"/>
                    <a:gd name="T40" fmla="*/ 108 w 269"/>
                    <a:gd name="T41" fmla="*/ 17 h 18"/>
                    <a:gd name="T42" fmla="*/ 113 w 269"/>
                    <a:gd name="T43" fmla="*/ 18 h 18"/>
                    <a:gd name="T44" fmla="*/ 118 w 269"/>
                    <a:gd name="T45" fmla="*/ 18 h 18"/>
                    <a:gd name="T46" fmla="*/ 124 w 269"/>
                    <a:gd name="T47" fmla="*/ 18 h 18"/>
                    <a:gd name="T48" fmla="*/ 129 w 269"/>
                    <a:gd name="T49" fmla="*/ 17 h 18"/>
                    <a:gd name="T50" fmla="*/ 135 w 269"/>
                    <a:gd name="T51" fmla="*/ 16 h 18"/>
                    <a:gd name="T52" fmla="*/ 140 w 269"/>
                    <a:gd name="T53" fmla="*/ 17 h 18"/>
                    <a:gd name="T54" fmla="*/ 145 w 269"/>
                    <a:gd name="T55" fmla="*/ 17 h 18"/>
                    <a:gd name="T56" fmla="*/ 151 w 269"/>
                    <a:gd name="T57" fmla="*/ 17 h 18"/>
                    <a:gd name="T58" fmla="*/ 156 w 269"/>
                    <a:gd name="T59" fmla="*/ 17 h 18"/>
                    <a:gd name="T60" fmla="*/ 161 w 269"/>
                    <a:gd name="T61" fmla="*/ 18 h 18"/>
                    <a:gd name="T62" fmla="*/ 167 w 269"/>
                    <a:gd name="T63" fmla="*/ 17 h 18"/>
                    <a:gd name="T64" fmla="*/ 172 w 269"/>
                    <a:gd name="T65" fmla="*/ 17 h 18"/>
                    <a:gd name="T66" fmla="*/ 178 w 269"/>
                    <a:gd name="T67" fmla="*/ 17 h 18"/>
                    <a:gd name="T68" fmla="*/ 183 w 269"/>
                    <a:gd name="T69" fmla="*/ 18 h 18"/>
                    <a:gd name="T70" fmla="*/ 188 w 269"/>
                    <a:gd name="T71" fmla="*/ 17 h 18"/>
                    <a:gd name="T72" fmla="*/ 194 w 269"/>
                    <a:gd name="T73" fmla="*/ 18 h 18"/>
                    <a:gd name="T74" fmla="*/ 199 w 269"/>
                    <a:gd name="T75" fmla="*/ 17 h 18"/>
                    <a:gd name="T76" fmla="*/ 205 w 269"/>
                    <a:gd name="T77" fmla="*/ 18 h 18"/>
                    <a:gd name="T78" fmla="*/ 210 w 269"/>
                    <a:gd name="T79" fmla="*/ 17 h 18"/>
                    <a:gd name="T80" fmla="*/ 215 w 269"/>
                    <a:gd name="T81" fmla="*/ 18 h 18"/>
                    <a:gd name="T82" fmla="*/ 221 w 269"/>
                    <a:gd name="T83" fmla="*/ 18 h 18"/>
                    <a:gd name="T84" fmla="*/ 226 w 269"/>
                    <a:gd name="T85" fmla="*/ 18 h 18"/>
                    <a:gd name="T86" fmla="*/ 232 w 269"/>
                    <a:gd name="T87" fmla="*/ 17 h 18"/>
                    <a:gd name="T88" fmla="*/ 237 w 269"/>
                    <a:gd name="T89" fmla="*/ 18 h 18"/>
                    <a:gd name="T90" fmla="*/ 242 w 269"/>
                    <a:gd name="T91" fmla="*/ 17 h 18"/>
                    <a:gd name="T92" fmla="*/ 248 w 269"/>
                    <a:gd name="T93" fmla="*/ 16 h 18"/>
                    <a:gd name="T94" fmla="*/ 253 w 269"/>
                    <a:gd name="T95" fmla="*/ 16 h 18"/>
                    <a:gd name="T96" fmla="*/ 259 w 269"/>
                    <a:gd name="T97" fmla="*/ 17 h 18"/>
                    <a:gd name="T98" fmla="*/ 264 w 269"/>
                    <a:gd name="T99" fmla="*/ 17 h 18"/>
                    <a:gd name="T100" fmla="*/ 269 w 269"/>
                    <a:gd name="T101" fmla="*/ 18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69" h="18">
                      <a:moveTo>
                        <a:pt x="0" y="0"/>
                      </a:moveTo>
                      <a:lnTo>
                        <a:pt x="5" y="4"/>
                      </a:lnTo>
                      <a:lnTo>
                        <a:pt x="10" y="5"/>
                      </a:lnTo>
                      <a:lnTo>
                        <a:pt x="16" y="11"/>
                      </a:lnTo>
                      <a:lnTo>
                        <a:pt x="21" y="11"/>
                      </a:lnTo>
                      <a:lnTo>
                        <a:pt x="27" y="14"/>
                      </a:lnTo>
                      <a:lnTo>
                        <a:pt x="32" y="14"/>
                      </a:lnTo>
                      <a:lnTo>
                        <a:pt x="37" y="15"/>
                      </a:lnTo>
                      <a:lnTo>
                        <a:pt x="43" y="14"/>
                      </a:lnTo>
                      <a:lnTo>
                        <a:pt x="48" y="15"/>
                      </a:lnTo>
                      <a:lnTo>
                        <a:pt x="54" y="16"/>
                      </a:lnTo>
                      <a:lnTo>
                        <a:pt x="59" y="17"/>
                      </a:lnTo>
                      <a:lnTo>
                        <a:pt x="64" y="16"/>
                      </a:lnTo>
                      <a:lnTo>
                        <a:pt x="70" y="15"/>
                      </a:lnTo>
                      <a:lnTo>
                        <a:pt x="75" y="17"/>
                      </a:lnTo>
                      <a:lnTo>
                        <a:pt x="81" y="17"/>
                      </a:lnTo>
                      <a:lnTo>
                        <a:pt x="86" y="15"/>
                      </a:lnTo>
                      <a:lnTo>
                        <a:pt x="91" y="16"/>
                      </a:lnTo>
                      <a:lnTo>
                        <a:pt x="97" y="16"/>
                      </a:lnTo>
                      <a:lnTo>
                        <a:pt x="102" y="17"/>
                      </a:lnTo>
                      <a:lnTo>
                        <a:pt x="108" y="17"/>
                      </a:lnTo>
                      <a:lnTo>
                        <a:pt x="113" y="18"/>
                      </a:lnTo>
                      <a:lnTo>
                        <a:pt x="118" y="18"/>
                      </a:lnTo>
                      <a:lnTo>
                        <a:pt x="124" y="18"/>
                      </a:lnTo>
                      <a:lnTo>
                        <a:pt x="129" y="17"/>
                      </a:lnTo>
                      <a:lnTo>
                        <a:pt x="135" y="16"/>
                      </a:lnTo>
                      <a:lnTo>
                        <a:pt x="140" y="17"/>
                      </a:lnTo>
                      <a:lnTo>
                        <a:pt x="145" y="17"/>
                      </a:lnTo>
                      <a:lnTo>
                        <a:pt x="151" y="17"/>
                      </a:lnTo>
                      <a:lnTo>
                        <a:pt x="156" y="17"/>
                      </a:lnTo>
                      <a:lnTo>
                        <a:pt x="161" y="18"/>
                      </a:lnTo>
                      <a:lnTo>
                        <a:pt x="167" y="17"/>
                      </a:lnTo>
                      <a:lnTo>
                        <a:pt x="172" y="17"/>
                      </a:lnTo>
                      <a:lnTo>
                        <a:pt x="178" y="17"/>
                      </a:lnTo>
                      <a:lnTo>
                        <a:pt x="183" y="18"/>
                      </a:lnTo>
                      <a:lnTo>
                        <a:pt x="188" y="17"/>
                      </a:lnTo>
                      <a:lnTo>
                        <a:pt x="194" y="18"/>
                      </a:lnTo>
                      <a:lnTo>
                        <a:pt x="199" y="17"/>
                      </a:lnTo>
                      <a:lnTo>
                        <a:pt x="205" y="18"/>
                      </a:lnTo>
                      <a:lnTo>
                        <a:pt x="210" y="17"/>
                      </a:lnTo>
                      <a:lnTo>
                        <a:pt x="215" y="18"/>
                      </a:lnTo>
                      <a:lnTo>
                        <a:pt x="221" y="18"/>
                      </a:lnTo>
                      <a:lnTo>
                        <a:pt x="226" y="18"/>
                      </a:lnTo>
                      <a:lnTo>
                        <a:pt x="232" y="17"/>
                      </a:lnTo>
                      <a:lnTo>
                        <a:pt x="237" y="18"/>
                      </a:lnTo>
                      <a:lnTo>
                        <a:pt x="242" y="17"/>
                      </a:lnTo>
                      <a:lnTo>
                        <a:pt x="248" y="16"/>
                      </a:lnTo>
                      <a:lnTo>
                        <a:pt x="253" y="16"/>
                      </a:lnTo>
                      <a:lnTo>
                        <a:pt x="259" y="17"/>
                      </a:lnTo>
                      <a:lnTo>
                        <a:pt x="264" y="17"/>
                      </a:lnTo>
                      <a:lnTo>
                        <a:pt x="269" y="18"/>
                      </a:lnTo>
                    </a:path>
                  </a:pathLst>
                </a:custGeom>
                <a:noFill/>
                <a:ln w="36513">
                  <a:solidFill>
                    <a:srgbClr val="C0C0C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t-IT"/>
                </a:p>
              </p:txBody>
            </p:sp>
          </p:grpSp>
          <p:grpSp>
            <p:nvGrpSpPr>
              <p:cNvPr id="252" name="Gruppo 251"/>
              <p:cNvGrpSpPr/>
              <p:nvPr/>
            </p:nvGrpSpPr>
            <p:grpSpPr>
              <a:xfrm>
                <a:off x="-2639660" y="3375503"/>
                <a:ext cx="3959225" cy="2160588"/>
                <a:chOff x="-2638424" y="3349625"/>
                <a:chExt cx="3959225" cy="2160588"/>
              </a:xfrm>
            </p:grpSpPr>
            <p:grpSp>
              <p:nvGrpSpPr>
                <p:cNvPr id="176" name="Gruppo 175"/>
                <p:cNvGrpSpPr/>
                <p:nvPr/>
              </p:nvGrpSpPr>
              <p:grpSpPr>
                <a:xfrm>
                  <a:off x="-2638424" y="3349625"/>
                  <a:ext cx="3959225" cy="2160588"/>
                  <a:chOff x="9362427" y="2336800"/>
                  <a:chExt cx="3959225" cy="2160588"/>
                </a:xfrm>
              </p:grpSpPr>
              <p:sp>
                <p:nvSpPr>
                  <p:cNvPr id="177" name="AutoShape 46"/>
                  <p:cNvSpPr>
                    <a:spLocks noChangeAspect="1" noChangeArrowheads="1" noTextEdit="1"/>
                  </p:cNvSpPr>
                  <p:nvPr/>
                </p:nvSpPr>
                <p:spPr bwMode="auto">
                  <a:xfrm>
                    <a:off x="9362427" y="2336800"/>
                    <a:ext cx="3959225" cy="216058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178" name="Rectangle 48"/>
                  <p:cNvSpPr>
                    <a:spLocks noChangeArrowheads="1"/>
                  </p:cNvSpPr>
                  <p:nvPr/>
                </p:nvSpPr>
                <p:spPr bwMode="auto">
                  <a:xfrm>
                    <a:off x="9362427" y="2336800"/>
                    <a:ext cx="3959225" cy="2160588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179" name="Rectangle 49"/>
                  <p:cNvSpPr>
                    <a:spLocks noChangeArrowheads="1"/>
                  </p:cNvSpPr>
                  <p:nvPr/>
                </p:nvSpPr>
                <p:spPr bwMode="auto">
                  <a:xfrm>
                    <a:off x="9424340" y="2408238"/>
                    <a:ext cx="3848100" cy="2046288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180" name="Line 50"/>
                  <p:cNvSpPr>
                    <a:spLocks noChangeShapeType="1"/>
                  </p:cNvSpPr>
                  <p:nvPr/>
                </p:nvSpPr>
                <p:spPr bwMode="auto">
                  <a:xfrm>
                    <a:off x="9856140" y="2549525"/>
                    <a:ext cx="0" cy="1492250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181" name="Line 51"/>
                  <p:cNvSpPr>
                    <a:spLocks noChangeShapeType="1"/>
                  </p:cNvSpPr>
                  <p:nvPr/>
                </p:nvSpPr>
                <p:spPr bwMode="auto">
                  <a:xfrm>
                    <a:off x="9818040" y="4041775"/>
                    <a:ext cx="38100" cy="0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182" name="Line 52"/>
                  <p:cNvSpPr>
                    <a:spLocks noChangeShapeType="1"/>
                  </p:cNvSpPr>
                  <p:nvPr/>
                </p:nvSpPr>
                <p:spPr bwMode="auto">
                  <a:xfrm>
                    <a:off x="9818040" y="3544888"/>
                    <a:ext cx="38100" cy="0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183" name="Line 53"/>
                  <p:cNvSpPr>
                    <a:spLocks noChangeShapeType="1"/>
                  </p:cNvSpPr>
                  <p:nvPr/>
                </p:nvSpPr>
                <p:spPr bwMode="auto">
                  <a:xfrm>
                    <a:off x="9818040" y="3048000"/>
                    <a:ext cx="38100" cy="0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184" name="Line 54"/>
                  <p:cNvSpPr>
                    <a:spLocks noChangeShapeType="1"/>
                  </p:cNvSpPr>
                  <p:nvPr/>
                </p:nvSpPr>
                <p:spPr bwMode="auto">
                  <a:xfrm>
                    <a:off x="9818040" y="2549525"/>
                    <a:ext cx="38100" cy="0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185" name="Line 55"/>
                  <p:cNvSpPr>
                    <a:spLocks noChangeShapeType="1"/>
                  </p:cNvSpPr>
                  <p:nvPr/>
                </p:nvSpPr>
                <p:spPr bwMode="auto">
                  <a:xfrm>
                    <a:off x="9856140" y="4041775"/>
                    <a:ext cx="3390900" cy="0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186" name="Line 5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9856140" y="4041775"/>
                    <a:ext cx="0" cy="4286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187" name="Line 5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0052990" y="4041775"/>
                    <a:ext cx="0" cy="4286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188" name="Line 5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0249840" y="4041775"/>
                    <a:ext cx="0" cy="4286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189" name="Line 5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0459390" y="4041775"/>
                    <a:ext cx="0" cy="4286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190" name="Line 6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0657827" y="4041775"/>
                    <a:ext cx="0" cy="4286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191" name="Line 6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0854677" y="4041775"/>
                    <a:ext cx="0" cy="4286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192" name="Line 6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1051527" y="4041775"/>
                    <a:ext cx="0" cy="4286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193" name="Line 6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1249965" y="4041775"/>
                    <a:ext cx="0" cy="4286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194" name="Line 6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1446815" y="4041775"/>
                    <a:ext cx="0" cy="4286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195" name="Line 6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1656365" y="4041775"/>
                    <a:ext cx="0" cy="4286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196" name="Line 6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1853215" y="4041775"/>
                    <a:ext cx="0" cy="4286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197" name="Line 6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2051652" y="4041775"/>
                    <a:ext cx="0" cy="4286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198" name="Line 6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2248502" y="4041775"/>
                    <a:ext cx="0" cy="4286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199" name="Line 6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2445352" y="4041775"/>
                    <a:ext cx="0" cy="4286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200" name="Line 7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2643790" y="4041775"/>
                    <a:ext cx="0" cy="4286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201" name="Line 7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2853340" y="4041775"/>
                    <a:ext cx="0" cy="4286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202" name="Line 7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3050190" y="4041775"/>
                    <a:ext cx="0" cy="4286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203" name="Line 7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3247040" y="4041775"/>
                    <a:ext cx="0" cy="4286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204" name="Rectangle 77"/>
                  <p:cNvSpPr>
                    <a:spLocks noChangeArrowheads="1"/>
                  </p:cNvSpPr>
                  <p:nvPr/>
                </p:nvSpPr>
                <p:spPr bwMode="auto">
                  <a:xfrm>
                    <a:off x="9709025" y="3979566"/>
                    <a:ext cx="57708" cy="12311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lvl1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1pPr>
                    <a:lvl2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2pPr>
                    <a:lvl3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3pPr>
                    <a:lvl4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4pPr>
                    <a:lvl5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5pPr>
                    <a:lvl6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6pPr>
                    <a:lvl7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7pPr>
                    <a:lvl8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8pPr>
                    <a:lvl9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9pPr>
                  </a:lstStyle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it-IT" alt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rPr>
                      <a:t>0</a:t>
                    </a:r>
                    <a:endParaRPr kumimoji="0" lang="it-IT" altLang="it-IT" sz="800" b="0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205" name="Rectangle 78"/>
                  <p:cNvSpPr>
                    <a:spLocks noChangeArrowheads="1"/>
                  </p:cNvSpPr>
                  <p:nvPr/>
                </p:nvSpPr>
                <p:spPr bwMode="auto">
                  <a:xfrm>
                    <a:off x="9665744" y="3481091"/>
                    <a:ext cx="144270" cy="12311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lvl1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1pPr>
                    <a:lvl2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2pPr>
                    <a:lvl3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3pPr>
                    <a:lvl4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4pPr>
                    <a:lvl5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5pPr>
                    <a:lvl6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6pPr>
                    <a:lvl7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7pPr>
                    <a:lvl8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8pPr>
                    <a:lvl9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9pPr>
                  </a:lstStyle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it-IT" alt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rPr>
                      <a:t>0.5</a:t>
                    </a:r>
                    <a:endParaRPr kumimoji="0" lang="it-IT" altLang="it-IT" sz="800" b="0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206" name="Rectangle 79"/>
                  <p:cNvSpPr>
                    <a:spLocks noChangeArrowheads="1"/>
                  </p:cNvSpPr>
                  <p:nvPr/>
                </p:nvSpPr>
                <p:spPr bwMode="auto">
                  <a:xfrm>
                    <a:off x="9709025" y="2984204"/>
                    <a:ext cx="57708" cy="12311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lvl1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1pPr>
                    <a:lvl2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2pPr>
                    <a:lvl3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3pPr>
                    <a:lvl4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4pPr>
                    <a:lvl5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5pPr>
                    <a:lvl6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6pPr>
                    <a:lvl7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7pPr>
                    <a:lvl8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8pPr>
                    <a:lvl9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9pPr>
                  </a:lstStyle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it-IT" alt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rPr>
                      <a:t>1</a:t>
                    </a:r>
                    <a:endParaRPr kumimoji="0" lang="it-IT" altLang="it-IT" sz="800" b="0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207" name="Rectangle 80"/>
                  <p:cNvSpPr>
                    <a:spLocks noChangeArrowheads="1"/>
                  </p:cNvSpPr>
                  <p:nvPr/>
                </p:nvSpPr>
                <p:spPr bwMode="auto">
                  <a:xfrm>
                    <a:off x="9665744" y="2487316"/>
                    <a:ext cx="144270" cy="12311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lvl1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1pPr>
                    <a:lvl2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2pPr>
                    <a:lvl3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3pPr>
                    <a:lvl4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4pPr>
                    <a:lvl5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5pPr>
                    <a:lvl6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6pPr>
                    <a:lvl7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7pPr>
                    <a:lvl8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8pPr>
                    <a:lvl9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9pPr>
                  </a:lstStyle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it-IT" altLang="it-I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rPr>
                      <a:t>1.5</a:t>
                    </a:r>
                    <a:endParaRPr kumimoji="0" lang="it-IT" altLang="it-IT" sz="800" b="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208" name="Rectangle 81"/>
                  <p:cNvSpPr>
                    <a:spLocks noChangeArrowheads="1"/>
                  </p:cNvSpPr>
                  <p:nvPr/>
                </p:nvSpPr>
                <p:spPr bwMode="auto">
                  <a:xfrm>
                    <a:off x="9828978" y="4102458"/>
                    <a:ext cx="57708" cy="12311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lvl1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1pPr>
                    <a:lvl2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2pPr>
                    <a:lvl3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3pPr>
                    <a:lvl4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4pPr>
                    <a:lvl5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5pPr>
                    <a:lvl6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6pPr>
                    <a:lvl7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7pPr>
                    <a:lvl8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8pPr>
                    <a:lvl9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9pPr>
                  </a:lstStyle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it-IT" altLang="it-I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rPr>
                      <a:t>0</a:t>
                    </a:r>
                    <a:endParaRPr kumimoji="0" lang="it-IT" altLang="it-IT" sz="800" b="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209" name="Rectangle 82"/>
                  <p:cNvSpPr>
                    <a:spLocks noChangeArrowheads="1"/>
                  </p:cNvSpPr>
                  <p:nvPr/>
                </p:nvSpPr>
                <p:spPr bwMode="auto">
                  <a:xfrm>
                    <a:off x="11187756" y="4102458"/>
                    <a:ext cx="115416" cy="12311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lvl1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1pPr>
                    <a:lvl2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2pPr>
                    <a:lvl3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3pPr>
                    <a:lvl4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4pPr>
                    <a:lvl5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5pPr>
                    <a:lvl6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6pPr>
                    <a:lvl7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7pPr>
                    <a:lvl8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8pPr>
                    <a:lvl9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9pPr>
                  </a:lstStyle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it-IT" altLang="it-I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rPr>
                      <a:t>20</a:t>
                    </a:r>
                    <a:endParaRPr kumimoji="0" lang="it-IT" altLang="it-IT" sz="800" b="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210" name="Rectangle 83"/>
                  <p:cNvSpPr>
                    <a:spLocks noChangeArrowheads="1"/>
                  </p:cNvSpPr>
                  <p:nvPr/>
                </p:nvSpPr>
                <p:spPr bwMode="auto">
                  <a:xfrm>
                    <a:off x="12583927" y="4102458"/>
                    <a:ext cx="115416" cy="12311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lvl1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1pPr>
                    <a:lvl2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2pPr>
                    <a:lvl3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3pPr>
                    <a:lvl4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4pPr>
                    <a:lvl5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5pPr>
                    <a:lvl6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6pPr>
                    <a:lvl7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7pPr>
                    <a:lvl8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8pPr>
                    <a:lvl9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9pPr>
                  </a:lstStyle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it-IT" altLang="it-I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rPr>
                      <a:t>40</a:t>
                    </a:r>
                    <a:endParaRPr kumimoji="0" lang="it-IT" altLang="it-IT" sz="800" b="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211" name="Rectangle 84"/>
                  <p:cNvSpPr>
                    <a:spLocks noChangeArrowheads="1"/>
                  </p:cNvSpPr>
                  <p:nvPr/>
                </p:nvSpPr>
                <p:spPr bwMode="auto">
                  <a:xfrm>
                    <a:off x="11472215" y="4219453"/>
                    <a:ext cx="370294" cy="20005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lvl1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1pPr>
                    <a:lvl2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2pPr>
                    <a:lvl3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3pPr>
                    <a:lvl4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4pPr>
                    <a:lvl5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5pPr>
                    <a:lvl6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6pPr>
                    <a:lvl7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7pPr>
                    <a:lvl8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8pPr>
                    <a:lvl9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9pPr>
                  </a:lstStyle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it-IT" altLang="it-IT" sz="13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rPr>
                      <a:t>r (m)</a:t>
                    </a:r>
                    <a:endParaRPr kumimoji="0" lang="it-IT" altLang="it-IT" sz="1800" b="0" i="1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212" name="Rectangle 44"/>
                  <p:cNvSpPr>
                    <a:spLocks noChangeArrowheads="1"/>
                  </p:cNvSpPr>
                  <p:nvPr/>
                </p:nvSpPr>
                <p:spPr bwMode="auto">
                  <a:xfrm rot="16200000">
                    <a:off x="9231229" y="3080465"/>
                    <a:ext cx="551433" cy="24622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lvl1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1pPr>
                    <a:lvl2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2pPr>
                    <a:lvl3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3pPr>
                    <a:lvl4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4pPr>
                    <a:lvl5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5pPr>
                    <a:lvl6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6pPr>
                    <a:lvl7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7pPr>
                    <a:lvl8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8pPr>
                    <a:lvl9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9pPr>
                  </a:lstStyle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it-IT" altLang="it-IT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rPr>
                      <a:t>g</a:t>
                    </a:r>
                    <a:r>
                      <a:rPr kumimoji="0" lang="it-IT" altLang="it-IT" sz="1600" b="1" i="1" u="none" strike="noStrike" cap="none" normalizeH="0" baseline="-2500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rPr>
                      <a:t>12</a:t>
                    </a:r>
                    <a:r>
                      <a:rPr kumimoji="0" lang="it-IT" altLang="it-IT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rPr>
                      <a:t> (r)</a:t>
                    </a:r>
                    <a:endParaRPr kumimoji="0" lang="it-IT" altLang="it-IT" sz="1800" b="0" i="1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</p:grpSp>
            <p:sp>
              <p:nvSpPr>
                <p:cNvPr id="241" name="Freeform 114"/>
                <p:cNvSpPr>
                  <a:spLocks/>
                </p:cNvSpPr>
                <p:nvPr/>
              </p:nvSpPr>
              <p:spPr bwMode="auto">
                <a:xfrm>
                  <a:off x="-2138500" y="3643373"/>
                  <a:ext cx="3397343" cy="215904"/>
                </a:xfrm>
                <a:custGeom>
                  <a:avLst/>
                  <a:gdLst>
                    <a:gd name="T0" fmla="*/ 0 w 266"/>
                    <a:gd name="T1" fmla="*/ 3 h 12"/>
                    <a:gd name="T2" fmla="*/ 5 w 266"/>
                    <a:gd name="T3" fmla="*/ 12 h 12"/>
                    <a:gd name="T4" fmla="*/ 10 w 266"/>
                    <a:gd name="T5" fmla="*/ 11 h 12"/>
                    <a:gd name="T6" fmla="*/ 16 w 266"/>
                    <a:gd name="T7" fmla="*/ 7 h 12"/>
                    <a:gd name="T8" fmla="*/ 21 w 266"/>
                    <a:gd name="T9" fmla="*/ 8 h 12"/>
                    <a:gd name="T10" fmla="*/ 26 w 266"/>
                    <a:gd name="T11" fmla="*/ 7 h 12"/>
                    <a:gd name="T12" fmla="*/ 32 w 266"/>
                    <a:gd name="T13" fmla="*/ 5 h 12"/>
                    <a:gd name="T14" fmla="*/ 37 w 266"/>
                    <a:gd name="T15" fmla="*/ 4 h 12"/>
                    <a:gd name="T16" fmla="*/ 42 w 266"/>
                    <a:gd name="T17" fmla="*/ 2 h 12"/>
                    <a:gd name="T18" fmla="*/ 48 w 266"/>
                    <a:gd name="T19" fmla="*/ 1 h 12"/>
                    <a:gd name="T20" fmla="*/ 53 w 266"/>
                    <a:gd name="T21" fmla="*/ 0 h 12"/>
                    <a:gd name="T22" fmla="*/ 58 w 266"/>
                    <a:gd name="T23" fmla="*/ 0 h 12"/>
                    <a:gd name="T24" fmla="*/ 64 w 266"/>
                    <a:gd name="T25" fmla="*/ 0 h 12"/>
                    <a:gd name="T26" fmla="*/ 69 w 266"/>
                    <a:gd name="T27" fmla="*/ 2 h 12"/>
                    <a:gd name="T28" fmla="*/ 74 w 266"/>
                    <a:gd name="T29" fmla="*/ 3 h 12"/>
                    <a:gd name="T30" fmla="*/ 80 w 266"/>
                    <a:gd name="T31" fmla="*/ 5 h 12"/>
                    <a:gd name="T32" fmla="*/ 85 w 266"/>
                    <a:gd name="T33" fmla="*/ 7 h 12"/>
                    <a:gd name="T34" fmla="*/ 90 w 266"/>
                    <a:gd name="T35" fmla="*/ 8 h 12"/>
                    <a:gd name="T36" fmla="*/ 96 w 266"/>
                    <a:gd name="T37" fmla="*/ 8 h 12"/>
                    <a:gd name="T38" fmla="*/ 101 w 266"/>
                    <a:gd name="T39" fmla="*/ 8 h 12"/>
                    <a:gd name="T40" fmla="*/ 106 w 266"/>
                    <a:gd name="T41" fmla="*/ 8 h 12"/>
                    <a:gd name="T42" fmla="*/ 112 w 266"/>
                    <a:gd name="T43" fmla="*/ 7 h 12"/>
                    <a:gd name="T44" fmla="*/ 117 w 266"/>
                    <a:gd name="T45" fmla="*/ 6 h 12"/>
                    <a:gd name="T46" fmla="*/ 122 w 266"/>
                    <a:gd name="T47" fmla="*/ 6 h 12"/>
                    <a:gd name="T48" fmla="*/ 128 w 266"/>
                    <a:gd name="T49" fmla="*/ 6 h 12"/>
                    <a:gd name="T50" fmla="*/ 133 w 266"/>
                    <a:gd name="T51" fmla="*/ 3 h 12"/>
                    <a:gd name="T52" fmla="*/ 138 w 266"/>
                    <a:gd name="T53" fmla="*/ 1 h 12"/>
                    <a:gd name="T54" fmla="*/ 144 w 266"/>
                    <a:gd name="T55" fmla="*/ 2 h 12"/>
                    <a:gd name="T56" fmla="*/ 149 w 266"/>
                    <a:gd name="T57" fmla="*/ 1 h 12"/>
                    <a:gd name="T58" fmla="*/ 154 w 266"/>
                    <a:gd name="T59" fmla="*/ 0 h 12"/>
                    <a:gd name="T60" fmla="*/ 160 w 266"/>
                    <a:gd name="T61" fmla="*/ 1 h 12"/>
                    <a:gd name="T62" fmla="*/ 165 w 266"/>
                    <a:gd name="T63" fmla="*/ 2 h 12"/>
                    <a:gd name="T64" fmla="*/ 170 w 266"/>
                    <a:gd name="T65" fmla="*/ 1 h 12"/>
                    <a:gd name="T66" fmla="*/ 176 w 266"/>
                    <a:gd name="T67" fmla="*/ 2 h 12"/>
                    <a:gd name="T68" fmla="*/ 181 w 266"/>
                    <a:gd name="T69" fmla="*/ 2 h 12"/>
                    <a:gd name="T70" fmla="*/ 186 w 266"/>
                    <a:gd name="T71" fmla="*/ 3 h 12"/>
                    <a:gd name="T72" fmla="*/ 192 w 266"/>
                    <a:gd name="T73" fmla="*/ 4 h 12"/>
                    <a:gd name="T74" fmla="*/ 197 w 266"/>
                    <a:gd name="T75" fmla="*/ 5 h 12"/>
                    <a:gd name="T76" fmla="*/ 202 w 266"/>
                    <a:gd name="T77" fmla="*/ 4 h 12"/>
                    <a:gd name="T78" fmla="*/ 208 w 266"/>
                    <a:gd name="T79" fmla="*/ 5 h 12"/>
                    <a:gd name="T80" fmla="*/ 213 w 266"/>
                    <a:gd name="T81" fmla="*/ 6 h 12"/>
                    <a:gd name="T82" fmla="*/ 218 w 266"/>
                    <a:gd name="T83" fmla="*/ 6 h 12"/>
                    <a:gd name="T84" fmla="*/ 224 w 266"/>
                    <a:gd name="T85" fmla="*/ 7 h 12"/>
                    <a:gd name="T86" fmla="*/ 229 w 266"/>
                    <a:gd name="T87" fmla="*/ 7 h 12"/>
                    <a:gd name="T88" fmla="*/ 234 w 266"/>
                    <a:gd name="T89" fmla="*/ 9 h 12"/>
                    <a:gd name="T90" fmla="*/ 240 w 266"/>
                    <a:gd name="T91" fmla="*/ 8 h 12"/>
                    <a:gd name="T92" fmla="*/ 245 w 266"/>
                    <a:gd name="T93" fmla="*/ 11 h 12"/>
                    <a:gd name="T94" fmla="*/ 250 w 266"/>
                    <a:gd name="T95" fmla="*/ 9 h 12"/>
                    <a:gd name="T96" fmla="*/ 256 w 266"/>
                    <a:gd name="T97" fmla="*/ 11 h 12"/>
                    <a:gd name="T98" fmla="*/ 261 w 266"/>
                    <a:gd name="T99" fmla="*/ 11 h 12"/>
                    <a:gd name="T100" fmla="*/ 266 w 266"/>
                    <a:gd name="T101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66" h="12">
                      <a:moveTo>
                        <a:pt x="0" y="3"/>
                      </a:moveTo>
                      <a:lnTo>
                        <a:pt x="5" y="12"/>
                      </a:lnTo>
                      <a:lnTo>
                        <a:pt x="10" y="11"/>
                      </a:lnTo>
                      <a:lnTo>
                        <a:pt x="16" y="7"/>
                      </a:lnTo>
                      <a:lnTo>
                        <a:pt x="21" y="8"/>
                      </a:lnTo>
                      <a:lnTo>
                        <a:pt x="26" y="7"/>
                      </a:lnTo>
                      <a:lnTo>
                        <a:pt x="32" y="5"/>
                      </a:lnTo>
                      <a:lnTo>
                        <a:pt x="37" y="4"/>
                      </a:lnTo>
                      <a:lnTo>
                        <a:pt x="42" y="2"/>
                      </a:lnTo>
                      <a:lnTo>
                        <a:pt x="48" y="1"/>
                      </a:lnTo>
                      <a:lnTo>
                        <a:pt x="53" y="0"/>
                      </a:lnTo>
                      <a:lnTo>
                        <a:pt x="58" y="0"/>
                      </a:lnTo>
                      <a:lnTo>
                        <a:pt x="64" y="0"/>
                      </a:lnTo>
                      <a:lnTo>
                        <a:pt x="69" y="2"/>
                      </a:lnTo>
                      <a:lnTo>
                        <a:pt x="74" y="3"/>
                      </a:lnTo>
                      <a:lnTo>
                        <a:pt x="80" y="5"/>
                      </a:lnTo>
                      <a:lnTo>
                        <a:pt x="85" y="7"/>
                      </a:lnTo>
                      <a:lnTo>
                        <a:pt x="90" y="8"/>
                      </a:lnTo>
                      <a:lnTo>
                        <a:pt x="96" y="8"/>
                      </a:lnTo>
                      <a:lnTo>
                        <a:pt x="101" y="8"/>
                      </a:lnTo>
                      <a:lnTo>
                        <a:pt x="106" y="8"/>
                      </a:lnTo>
                      <a:lnTo>
                        <a:pt x="112" y="7"/>
                      </a:lnTo>
                      <a:lnTo>
                        <a:pt x="117" y="6"/>
                      </a:lnTo>
                      <a:lnTo>
                        <a:pt x="122" y="6"/>
                      </a:lnTo>
                      <a:lnTo>
                        <a:pt x="128" y="6"/>
                      </a:lnTo>
                      <a:lnTo>
                        <a:pt x="133" y="3"/>
                      </a:lnTo>
                      <a:lnTo>
                        <a:pt x="138" y="1"/>
                      </a:lnTo>
                      <a:lnTo>
                        <a:pt x="144" y="2"/>
                      </a:lnTo>
                      <a:lnTo>
                        <a:pt x="149" y="1"/>
                      </a:lnTo>
                      <a:lnTo>
                        <a:pt x="154" y="0"/>
                      </a:lnTo>
                      <a:lnTo>
                        <a:pt x="160" y="1"/>
                      </a:lnTo>
                      <a:lnTo>
                        <a:pt x="165" y="2"/>
                      </a:lnTo>
                      <a:lnTo>
                        <a:pt x="170" y="1"/>
                      </a:lnTo>
                      <a:lnTo>
                        <a:pt x="176" y="2"/>
                      </a:lnTo>
                      <a:lnTo>
                        <a:pt x="181" y="2"/>
                      </a:lnTo>
                      <a:lnTo>
                        <a:pt x="186" y="3"/>
                      </a:lnTo>
                      <a:lnTo>
                        <a:pt x="192" y="4"/>
                      </a:lnTo>
                      <a:lnTo>
                        <a:pt x="197" y="5"/>
                      </a:lnTo>
                      <a:lnTo>
                        <a:pt x="202" y="4"/>
                      </a:lnTo>
                      <a:lnTo>
                        <a:pt x="208" y="5"/>
                      </a:lnTo>
                      <a:lnTo>
                        <a:pt x="213" y="6"/>
                      </a:lnTo>
                      <a:lnTo>
                        <a:pt x="218" y="6"/>
                      </a:lnTo>
                      <a:lnTo>
                        <a:pt x="224" y="7"/>
                      </a:lnTo>
                      <a:lnTo>
                        <a:pt x="229" y="7"/>
                      </a:lnTo>
                      <a:lnTo>
                        <a:pt x="234" y="9"/>
                      </a:lnTo>
                      <a:lnTo>
                        <a:pt x="240" y="8"/>
                      </a:lnTo>
                      <a:lnTo>
                        <a:pt x="245" y="11"/>
                      </a:lnTo>
                      <a:lnTo>
                        <a:pt x="250" y="9"/>
                      </a:lnTo>
                      <a:lnTo>
                        <a:pt x="256" y="11"/>
                      </a:lnTo>
                      <a:lnTo>
                        <a:pt x="261" y="11"/>
                      </a:lnTo>
                      <a:lnTo>
                        <a:pt x="266" y="11"/>
                      </a:lnTo>
                    </a:path>
                  </a:pathLst>
                </a:custGeom>
                <a:noFill/>
                <a:ln w="38100">
                  <a:solidFill>
                    <a:srgbClr val="00008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t-IT"/>
                </a:p>
              </p:txBody>
            </p:sp>
            <p:sp>
              <p:nvSpPr>
                <p:cNvPr id="242" name="Freeform 115"/>
                <p:cNvSpPr>
                  <a:spLocks/>
                </p:cNvSpPr>
                <p:nvPr/>
              </p:nvSpPr>
              <p:spPr bwMode="auto">
                <a:xfrm>
                  <a:off x="-2138500" y="4129157"/>
                  <a:ext cx="3397343" cy="234954"/>
                </a:xfrm>
                <a:custGeom>
                  <a:avLst/>
                  <a:gdLst>
                    <a:gd name="T0" fmla="*/ 0 w 266"/>
                    <a:gd name="T1" fmla="*/ 13 h 13"/>
                    <a:gd name="T2" fmla="*/ 5 w 266"/>
                    <a:gd name="T3" fmla="*/ 9 h 13"/>
                    <a:gd name="T4" fmla="*/ 10 w 266"/>
                    <a:gd name="T5" fmla="*/ 5 h 13"/>
                    <a:gd name="T6" fmla="*/ 16 w 266"/>
                    <a:gd name="T7" fmla="*/ 3 h 13"/>
                    <a:gd name="T8" fmla="*/ 21 w 266"/>
                    <a:gd name="T9" fmla="*/ 3 h 13"/>
                    <a:gd name="T10" fmla="*/ 26 w 266"/>
                    <a:gd name="T11" fmla="*/ 3 h 13"/>
                    <a:gd name="T12" fmla="*/ 32 w 266"/>
                    <a:gd name="T13" fmla="*/ 4 h 13"/>
                    <a:gd name="T14" fmla="*/ 37 w 266"/>
                    <a:gd name="T15" fmla="*/ 3 h 13"/>
                    <a:gd name="T16" fmla="*/ 42 w 266"/>
                    <a:gd name="T17" fmla="*/ 4 h 13"/>
                    <a:gd name="T18" fmla="*/ 48 w 266"/>
                    <a:gd name="T19" fmla="*/ 4 h 13"/>
                    <a:gd name="T20" fmla="*/ 53 w 266"/>
                    <a:gd name="T21" fmla="*/ 2 h 13"/>
                    <a:gd name="T22" fmla="*/ 58 w 266"/>
                    <a:gd name="T23" fmla="*/ 3 h 13"/>
                    <a:gd name="T24" fmla="*/ 64 w 266"/>
                    <a:gd name="T25" fmla="*/ 4 h 13"/>
                    <a:gd name="T26" fmla="*/ 69 w 266"/>
                    <a:gd name="T27" fmla="*/ 3 h 13"/>
                    <a:gd name="T28" fmla="*/ 74 w 266"/>
                    <a:gd name="T29" fmla="*/ 3 h 13"/>
                    <a:gd name="T30" fmla="*/ 80 w 266"/>
                    <a:gd name="T31" fmla="*/ 2 h 13"/>
                    <a:gd name="T32" fmla="*/ 85 w 266"/>
                    <a:gd name="T33" fmla="*/ 2 h 13"/>
                    <a:gd name="T34" fmla="*/ 90 w 266"/>
                    <a:gd name="T35" fmla="*/ 2 h 13"/>
                    <a:gd name="T36" fmla="*/ 96 w 266"/>
                    <a:gd name="T37" fmla="*/ 2 h 13"/>
                    <a:gd name="T38" fmla="*/ 101 w 266"/>
                    <a:gd name="T39" fmla="*/ 2 h 13"/>
                    <a:gd name="T40" fmla="*/ 106 w 266"/>
                    <a:gd name="T41" fmla="*/ 2 h 13"/>
                    <a:gd name="T42" fmla="*/ 112 w 266"/>
                    <a:gd name="T43" fmla="*/ 2 h 13"/>
                    <a:gd name="T44" fmla="*/ 117 w 266"/>
                    <a:gd name="T45" fmla="*/ 2 h 13"/>
                    <a:gd name="T46" fmla="*/ 122 w 266"/>
                    <a:gd name="T47" fmla="*/ 2 h 13"/>
                    <a:gd name="T48" fmla="*/ 128 w 266"/>
                    <a:gd name="T49" fmla="*/ 2 h 13"/>
                    <a:gd name="T50" fmla="*/ 133 w 266"/>
                    <a:gd name="T51" fmla="*/ 2 h 13"/>
                    <a:gd name="T52" fmla="*/ 138 w 266"/>
                    <a:gd name="T53" fmla="*/ 3 h 13"/>
                    <a:gd name="T54" fmla="*/ 144 w 266"/>
                    <a:gd name="T55" fmla="*/ 3 h 13"/>
                    <a:gd name="T56" fmla="*/ 149 w 266"/>
                    <a:gd name="T57" fmla="*/ 3 h 13"/>
                    <a:gd name="T58" fmla="*/ 154 w 266"/>
                    <a:gd name="T59" fmla="*/ 3 h 13"/>
                    <a:gd name="T60" fmla="*/ 160 w 266"/>
                    <a:gd name="T61" fmla="*/ 2 h 13"/>
                    <a:gd name="T62" fmla="*/ 165 w 266"/>
                    <a:gd name="T63" fmla="*/ 2 h 13"/>
                    <a:gd name="T64" fmla="*/ 170 w 266"/>
                    <a:gd name="T65" fmla="*/ 1 h 13"/>
                    <a:gd name="T66" fmla="*/ 176 w 266"/>
                    <a:gd name="T67" fmla="*/ 1 h 13"/>
                    <a:gd name="T68" fmla="*/ 181 w 266"/>
                    <a:gd name="T69" fmla="*/ 1 h 13"/>
                    <a:gd name="T70" fmla="*/ 186 w 266"/>
                    <a:gd name="T71" fmla="*/ 1 h 13"/>
                    <a:gd name="T72" fmla="*/ 192 w 266"/>
                    <a:gd name="T73" fmla="*/ 1 h 13"/>
                    <a:gd name="T74" fmla="*/ 197 w 266"/>
                    <a:gd name="T75" fmla="*/ 1 h 13"/>
                    <a:gd name="T76" fmla="*/ 202 w 266"/>
                    <a:gd name="T77" fmla="*/ 1 h 13"/>
                    <a:gd name="T78" fmla="*/ 208 w 266"/>
                    <a:gd name="T79" fmla="*/ 1 h 13"/>
                    <a:gd name="T80" fmla="*/ 213 w 266"/>
                    <a:gd name="T81" fmla="*/ 1 h 13"/>
                    <a:gd name="T82" fmla="*/ 218 w 266"/>
                    <a:gd name="T83" fmla="*/ 1 h 13"/>
                    <a:gd name="T84" fmla="*/ 224 w 266"/>
                    <a:gd name="T85" fmla="*/ 1 h 13"/>
                    <a:gd name="T86" fmla="*/ 229 w 266"/>
                    <a:gd name="T87" fmla="*/ 1 h 13"/>
                    <a:gd name="T88" fmla="*/ 234 w 266"/>
                    <a:gd name="T89" fmla="*/ 1 h 13"/>
                    <a:gd name="T90" fmla="*/ 240 w 266"/>
                    <a:gd name="T91" fmla="*/ 0 h 13"/>
                    <a:gd name="T92" fmla="*/ 245 w 266"/>
                    <a:gd name="T93" fmla="*/ 1 h 13"/>
                    <a:gd name="T94" fmla="*/ 250 w 266"/>
                    <a:gd name="T95" fmla="*/ 1 h 13"/>
                    <a:gd name="T96" fmla="*/ 256 w 266"/>
                    <a:gd name="T97" fmla="*/ 0 h 13"/>
                    <a:gd name="T98" fmla="*/ 261 w 266"/>
                    <a:gd name="T99" fmla="*/ 1 h 13"/>
                    <a:gd name="T100" fmla="*/ 266 w 266"/>
                    <a:gd name="T101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66" h="13">
                      <a:moveTo>
                        <a:pt x="0" y="13"/>
                      </a:moveTo>
                      <a:lnTo>
                        <a:pt x="5" y="9"/>
                      </a:lnTo>
                      <a:lnTo>
                        <a:pt x="10" y="5"/>
                      </a:lnTo>
                      <a:lnTo>
                        <a:pt x="16" y="3"/>
                      </a:lnTo>
                      <a:lnTo>
                        <a:pt x="21" y="3"/>
                      </a:lnTo>
                      <a:lnTo>
                        <a:pt x="26" y="3"/>
                      </a:lnTo>
                      <a:lnTo>
                        <a:pt x="32" y="4"/>
                      </a:lnTo>
                      <a:lnTo>
                        <a:pt x="37" y="3"/>
                      </a:lnTo>
                      <a:lnTo>
                        <a:pt x="42" y="4"/>
                      </a:lnTo>
                      <a:lnTo>
                        <a:pt x="48" y="4"/>
                      </a:lnTo>
                      <a:lnTo>
                        <a:pt x="53" y="2"/>
                      </a:lnTo>
                      <a:lnTo>
                        <a:pt x="58" y="3"/>
                      </a:lnTo>
                      <a:lnTo>
                        <a:pt x="64" y="4"/>
                      </a:lnTo>
                      <a:lnTo>
                        <a:pt x="69" y="3"/>
                      </a:lnTo>
                      <a:lnTo>
                        <a:pt x="74" y="3"/>
                      </a:lnTo>
                      <a:lnTo>
                        <a:pt x="80" y="2"/>
                      </a:lnTo>
                      <a:lnTo>
                        <a:pt x="85" y="2"/>
                      </a:lnTo>
                      <a:lnTo>
                        <a:pt x="90" y="2"/>
                      </a:lnTo>
                      <a:lnTo>
                        <a:pt x="96" y="2"/>
                      </a:lnTo>
                      <a:lnTo>
                        <a:pt x="101" y="2"/>
                      </a:lnTo>
                      <a:lnTo>
                        <a:pt x="106" y="2"/>
                      </a:lnTo>
                      <a:lnTo>
                        <a:pt x="112" y="2"/>
                      </a:lnTo>
                      <a:lnTo>
                        <a:pt x="117" y="2"/>
                      </a:lnTo>
                      <a:lnTo>
                        <a:pt x="122" y="2"/>
                      </a:lnTo>
                      <a:lnTo>
                        <a:pt x="128" y="2"/>
                      </a:lnTo>
                      <a:lnTo>
                        <a:pt x="133" y="2"/>
                      </a:lnTo>
                      <a:lnTo>
                        <a:pt x="138" y="3"/>
                      </a:lnTo>
                      <a:lnTo>
                        <a:pt x="144" y="3"/>
                      </a:lnTo>
                      <a:lnTo>
                        <a:pt x="149" y="3"/>
                      </a:lnTo>
                      <a:lnTo>
                        <a:pt x="154" y="3"/>
                      </a:lnTo>
                      <a:lnTo>
                        <a:pt x="160" y="2"/>
                      </a:lnTo>
                      <a:lnTo>
                        <a:pt x="165" y="2"/>
                      </a:lnTo>
                      <a:lnTo>
                        <a:pt x="170" y="1"/>
                      </a:lnTo>
                      <a:lnTo>
                        <a:pt x="176" y="1"/>
                      </a:lnTo>
                      <a:lnTo>
                        <a:pt x="181" y="1"/>
                      </a:lnTo>
                      <a:lnTo>
                        <a:pt x="186" y="1"/>
                      </a:lnTo>
                      <a:lnTo>
                        <a:pt x="192" y="1"/>
                      </a:lnTo>
                      <a:lnTo>
                        <a:pt x="197" y="1"/>
                      </a:lnTo>
                      <a:lnTo>
                        <a:pt x="202" y="1"/>
                      </a:lnTo>
                      <a:lnTo>
                        <a:pt x="208" y="1"/>
                      </a:lnTo>
                      <a:lnTo>
                        <a:pt x="213" y="1"/>
                      </a:lnTo>
                      <a:lnTo>
                        <a:pt x="218" y="1"/>
                      </a:lnTo>
                      <a:lnTo>
                        <a:pt x="224" y="1"/>
                      </a:lnTo>
                      <a:lnTo>
                        <a:pt x="229" y="1"/>
                      </a:lnTo>
                      <a:lnTo>
                        <a:pt x="234" y="1"/>
                      </a:lnTo>
                      <a:lnTo>
                        <a:pt x="240" y="0"/>
                      </a:lnTo>
                      <a:lnTo>
                        <a:pt x="245" y="1"/>
                      </a:lnTo>
                      <a:lnTo>
                        <a:pt x="250" y="1"/>
                      </a:lnTo>
                      <a:lnTo>
                        <a:pt x="256" y="0"/>
                      </a:lnTo>
                      <a:lnTo>
                        <a:pt x="261" y="1"/>
                      </a:lnTo>
                      <a:lnTo>
                        <a:pt x="266" y="0"/>
                      </a:lnTo>
                    </a:path>
                  </a:pathLst>
                </a:custGeom>
                <a:noFill/>
                <a:ln w="38100">
                  <a:solidFill>
                    <a:srgbClr val="C0C0C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t-IT"/>
                </a:p>
              </p:txBody>
            </p:sp>
            <p:sp>
              <p:nvSpPr>
                <p:cNvPr id="243" name="Freeform 116"/>
                <p:cNvSpPr>
                  <a:spLocks/>
                </p:cNvSpPr>
                <p:nvPr/>
              </p:nvSpPr>
              <p:spPr bwMode="auto">
                <a:xfrm>
                  <a:off x="-2138500" y="3824351"/>
                  <a:ext cx="3397343" cy="179391"/>
                </a:xfrm>
                <a:custGeom>
                  <a:avLst/>
                  <a:gdLst>
                    <a:gd name="T0" fmla="*/ 0 w 266"/>
                    <a:gd name="T1" fmla="*/ 0 h 10"/>
                    <a:gd name="T2" fmla="*/ 5 w 266"/>
                    <a:gd name="T3" fmla="*/ 2 h 10"/>
                    <a:gd name="T4" fmla="*/ 10 w 266"/>
                    <a:gd name="T5" fmla="*/ 4 h 10"/>
                    <a:gd name="T6" fmla="*/ 16 w 266"/>
                    <a:gd name="T7" fmla="*/ 7 h 10"/>
                    <a:gd name="T8" fmla="*/ 21 w 266"/>
                    <a:gd name="T9" fmla="*/ 8 h 10"/>
                    <a:gd name="T10" fmla="*/ 26 w 266"/>
                    <a:gd name="T11" fmla="*/ 8 h 10"/>
                    <a:gd name="T12" fmla="*/ 32 w 266"/>
                    <a:gd name="T13" fmla="*/ 8 h 10"/>
                    <a:gd name="T14" fmla="*/ 37 w 266"/>
                    <a:gd name="T15" fmla="*/ 8 h 10"/>
                    <a:gd name="T16" fmla="*/ 42 w 266"/>
                    <a:gd name="T17" fmla="*/ 7 h 10"/>
                    <a:gd name="T18" fmla="*/ 48 w 266"/>
                    <a:gd name="T19" fmla="*/ 8 h 10"/>
                    <a:gd name="T20" fmla="*/ 53 w 266"/>
                    <a:gd name="T21" fmla="*/ 8 h 10"/>
                    <a:gd name="T22" fmla="*/ 58 w 266"/>
                    <a:gd name="T23" fmla="*/ 7 h 10"/>
                    <a:gd name="T24" fmla="*/ 64 w 266"/>
                    <a:gd name="T25" fmla="*/ 8 h 10"/>
                    <a:gd name="T26" fmla="*/ 69 w 266"/>
                    <a:gd name="T27" fmla="*/ 9 h 10"/>
                    <a:gd name="T28" fmla="*/ 74 w 266"/>
                    <a:gd name="T29" fmla="*/ 8 h 10"/>
                    <a:gd name="T30" fmla="*/ 80 w 266"/>
                    <a:gd name="T31" fmla="*/ 8 h 10"/>
                    <a:gd name="T32" fmla="*/ 85 w 266"/>
                    <a:gd name="T33" fmla="*/ 8 h 10"/>
                    <a:gd name="T34" fmla="*/ 90 w 266"/>
                    <a:gd name="T35" fmla="*/ 8 h 10"/>
                    <a:gd name="T36" fmla="*/ 96 w 266"/>
                    <a:gd name="T37" fmla="*/ 9 h 10"/>
                    <a:gd name="T38" fmla="*/ 101 w 266"/>
                    <a:gd name="T39" fmla="*/ 9 h 10"/>
                    <a:gd name="T40" fmla="*/ 106 w 266"/>
                    <a:gd name="T41" fmla="*/ 10 h 10"/>
                    <a:gd name="T42" fmla="*/ 112 w 266"/>
                    <a:gd name="T43" fmla="*/ 9 h 10"/>
                    <a:gd name="T44" fmla="*/ 117 w 266"/>
                    <a:gd name="T45" fmla="*/ 9 h 10"/>
                    <a:gd name="T46" fmla="*/ 122 w 266"/>
                    <a:gd name="T47" fmla="*/ 9 h 10"/>
                    <a:gd name="T48" fmla="*/ 128 w 266"/>
                    <a:gd name="T49" fmla="*/ 8 h 10"/>
                    <a:gd name="T50" fmla="*/ 133 w 266"/>
                    <a:gd name="T51" fmla="*/ 10 h 10"/>
                    <a:gd name="T52" fmla="*/ 138 w 266"/>
                    <a:gd name="T53" fmla="*/ 9 h 10"/>
                    <a:gd name="T54" fmla="*/ 144 w 266"/>
                    <a:gd name="T55" fmla="*/ 9 h 10"/>
                    <a:gd name="T56" fmla="*/ 149 w 266"/>
                    <a:gd name="T57" fmla="*/ 9 h 10"/>
                    <a:gd name="T58" fmla="*/ 154 w 266"/>
                    <a:gd name="T59" fmla="*/ 9 h 10"/>
                    <a:gd name="T60" fmla="*/ 160 w 266"/>
                    <a:gd name="T61" fmla="*/ 9 h 10"/>
                    <a:gd name="T62" fmla="*/ 165 w 266"/>
                    <a:gd name="T63" fmla="*/ 9 h 10"/>
                    <a:gd name="T64" fmla="*/ 170 w 266"/>
                    <a:gd name="T65" fmla="*/ 9 h 10"/>
                    <a:gd name="T66" fmla="*/ 176 w 266"/>
                    <a:gd name="T67" fmla="*/ 9 h 10"/>
                    <a:gd name="T68" fmla="*/ 181 w 266"/>
                    <a:gd name="T69" fmla="*/ 9 h 10"/>
                    <a:gd name="T70" fmla="*/ 186 w 266"/>
                    <a:gd name="T71" fmla="*/ 10 h 10"/>
                    <a:gd name="T72" fmla="*/ 192 w 266"/>
                    <a:gd name="T73" fmla="*/ 9 h 10"/>
                    <a:gd name="T74" fmla="*/ 197 w 266"/>
                    <a:gd name="T75" fmla="*/ 10 h 10"/>
                    <a:gd name="T76" fmla="*/ 202 w 266"/>
                    <a:gd name="T77" fmla="*/ 10 h 10"/>
                    <a:gd name="T78" fmla="*/ 208 w 266"/>
                    <a:gd name="T79" fmla="*/ 9 h 10"/>
                    <a:gd name="T80" fmla="*/ 213 w 266"/>
                    <a:gd name="T81" fmla="*/ 9 h 10"/>
                    <a:gd name="T82" fmla="*/ 218 w 266"/>
                    <a:gd name="T83" fmla="*/ 10 h 10"/>
                    <a:gd name="T84" fmla="*/ 224 w 266"/>
                    <a:gd name="T85" fmla="*/ 10 h 10"/>
                    <a:gd name="T86" fmla="*/ 229 w 266"/>
                    <a:gd name="T87" fmla="*/ 10 h 10"/>
                    <a:gd name="T88" fmla="*/ 234 w 266"/>
                    <a:gd name="T89" fmla="*/ 10 h 10"/>
                    <a:gd name="T90" fmla="*/ 240 w 266"/>
                    <a:gd name="T91" fmla="*/ 10 h 10"/>
                    <a:gd name="T92" fmla="*/ 245 w 266"/>
                    <a:gd name="T93" fmla="*/ 10 h 10"/>
                    <a:gd name="T94" fmla="*/ 250 w 266"/>
                    <a:gd name="T95" fmla="*/ 10 h 10"/>
                    <a:gd name="T96" fmla="*/ 256 w 266"/>
                    <a:gd name="T97" fmla="*/ 10 h 10"/>
                    <a:gd name="T98" fmla="*/ 261 w 266"/>
                    <a:gd name="T99" fmla="*/ 10 h 10"/>
                    <a:gd name="T100" fmla="*/ 266 w 266"/>
                    <a:gd name="T101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66" h="10">
                      <a:moveTo>
                        <a:pt x="0" y="0"/>
                      </a:moveTo>
                      <a:lnTo>
                        <a:pt x="5" y="2"/>
                      </a:lnTo>
                      <a:lnTo>
                        <a:pt x="10" y="4"/>
                      </a:lnTo>
                      <a:lnTo>
                        <a:pt x="16" y="7"/>
                      </a:lnTo>
                      <a:lnTo>
                        <a:pt x="21" y="8"/>
                      </a:lnTo>
                      <a:lnTo>
                        <a:pt x="26" y="8"/>
                      </a:lnTo>
                      <a:lnTo>
                        <a:pt x="32" y="8"/>
                      </a:lnTo>
                      <a:lnTo>
                        <a:pt x="37" y="8"/>
                      </a:lnTo>
                      <a:lnTo>
                        <a:pt x="42" y="7"/>
                      </a:lnTo>
                      <a:lnTo>
                        <a:pt x="48" y="8"/>
                      </a:lnTo>
                      <a:lnTo>
                        <a:pt x="53" y="8"/>
                      </a:lnTo>
                      <a:lnTo>
                        <a:pt x="58" y="7"/>
                      </a:lnTo>
                      <a:lnTo>
                        <a:pt x="64" y="8"/>
                      </a:lnTo>
                      <a:lnTo>
                        <a:pt x="69" y="9"/>
                      </a:lnTo>
                      <a:lnTo>
                        <a:pt x="74" y="8"/>
                      </a:lnTo>
                      <a:lnTo>
                        <a:pt x="80" y="8"/>
                      </a:lnTo>
                      <a:lnTo>
                        <a:pt x="85" y="8"/>
                      </a:lnTo>
                      <a:lnTo>
                        <a:pt x="90" y="8"/>
                      </a:lnTo>
                      <a:lnTo>
                        <a:pt x="96" y="9"/>
                      </a:lnTo>
                      <a:lnTo>
                        <a:pt x="101" y="9"/>
                      </a:lnTo>
                      <a:lnTo>
                        <a:pt x="106" y="10"/>
                      </a:lnTo>
                      <a:lnTo>
                        <a:pt x="112" y="9"/>
                      </a:lnTo>
                      <a:lnTo>
                        <a:pt x="117" y="9"/>
                      </a:lnTo>
                      <a:lnTo>
                        <a:pt x="122" y="9"/>
                      </a:lnTo>
                      <a:lnTo>
                        <a:pt x="128" y="8"/>
                      </a:lnTo>
                      <a:lnTo>
                        <a:pt x="133" y="10"/>
                      </a:lnTo>
                      <a:lnTo>
                        <a:pt x="138" y="9"/>
                      </a:lnTo>
                      <a:lnTo>
                        <a:pt x="144" y="9"/>
                      </a:lnTo>
                      <a:lnTo>
                        <a:pt x="149" y="9"/>
                      </a:lnTo>
                      <a:lnTo>
                        <a:pt x="154" y="9"/>
                      </a:lnTo>
                      <a:lnTo>
                        <a:pt x="160" y="9"/>
                      </a:lnTo>
                      <a:lnTo>
                        <a:pt x="165" y="9"/>
                      </a:lnTo>
                      <a:lnTo>
                        <a:pt x="170" y="9"/>
                      </a:lnTo>
                      <a:lnTo>
                        <a:pt x="176" y="9"/>
                      </a:lnTo>
                      <a:lnTo>
                        <a:pt x="181" y="9"/>
                      </a:lnTo>
                      <a:lnTo>
                        <a:pt x="186" y="10"/>
                      </a:lnTo>
                      <a:lnTo>
                        <a:pt x="192" y="9"/>
                      </a:lnTo>
                      <a:lnTo>
                        <a:pt x="197" y="10"/>
                      </a:lnTo>
                      <a:lnTo>
                        <a:pt x="202" y="10"/>
                      </a:lnTo>
                      <a:lnTo>
                        <a:pt x="208" y="9"/>
                      </a:lnTo>
                      <a:lnTo>
                        <a:pt x="213" y="9"/>
                      </a:lnTo>
                      <a:lnTo>
                        <a:pt x="218" y="10"/>
                      </a:lnTo>
                      <a:lnTo>
                        <a:pt x="224" y="10"/>
                      </a:lnTo>
                      <a:lnTo>
                        <a:pt x="229" y="10"/>
                      </a:lnTo>
                      <a:lnTo>
                        <a:pt x="234" y="10"/>
                      </a:lnTo>
                      <a:lnTo>
                        <a:pt x="240" y="10"/>
                      </a:lnTo>
                      <a:lnTo>
                        <a:pt x="245" y="10"/>
                      </a:lnTo>
                      <a:lnTo>
                        <a:pt x="250" y="10"/>
                      </a:lnTo>
                      <a:lnTo>
                        <a:pt x="256" y="10"/>
                      </a:lnTo>
                      <a:lnTo>
                        <a:pt x="261" y="10"/>
                      </a:lnTo>
                      <a:lnTo>
                        <a:pt x="266" y="10"/>
                      </a:lnTo>
                    </a:path>
                  </a:pathLst>
                </a:custGeom>
                <a:noFill/>
                <a:ln w="38100">
                  <a:solidFill>
                    <a:srgbClr val="C0C0C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t-IT"/>
                </a:p>
              </p:txBody>
            </p:sp>
          </p:grpSp>
          <p:grpSp>
            <p:nvGrpSpPr>
              <p:cNvPr id="290" name="Gruppo 289"/>
              <p:cNvGrpSpPr/>
              <p:nvPr/>
            </p:nvGrpSpPr>
            <p:grpSpPr>
              <a:xfrm>
                <a:off x="1407116" y="1220254"/>
                <a:ext cx="3959225" cy="2160588"/>
                <a:chOff x="1416300" y="2358348"/>
                <a:chExt cx="3959225" cy="2160588"/>
              </a:xfrm>
            </p:grpSpPr>
            <p:sp>
              <p:nvSpPr>
                <p:cNvPr id="56" name="Rectangle 44"/>
                <p:cNvSpPr>
                  <a:spLocks noChangeArrowheads="1"/>
                </p:cNvSpPr>
                <p:nvPr/>
              </p:nvSpPr>
              <p:spPr bwMode="auto">
                <a:xfrm rot="16200000">
                  <a:off x="4879769" y="2920636"/>
                  <a:ext cx="551433" cy="24622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1pPr>
                  <a:lvl2pPr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2pPr>
                  <a:lvl3pPr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3pPr>
                  <a:lvl4pPr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4pPr>
                  <a:lvl5pPr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9pPr>
                </a:lstStyle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it-IT" altLang="it-IT" sz="1600" b="1" i="1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itchFamily="34" charset="0"/>
                      <a:cs typeface="Arial" pitchFamily="34" charset="0"/>
                    </a:rPr>
                    <a:t>g</a:t>
                  </a:r>
                  <a:r>
                    <a:rPr kumimoji="0" lang="it-IT" altLang="it-IT" sz="1600" b="1" i="1" u="none" strike="noStrike" cap="none" normalizeH="0" baseline="-2500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itchFamily="34" charset="0"/>
                      <a:cs typeface="Arial" pitchFamily="34" charset="0"/>
                    </a:rPr>
                    <a:t>12</a:t>
                  </a:r>
                  <a:r>
                    <a:rPr kumimoji="0" lang="it-IT" altLang="it-IT" sz="1600" b="1" i="1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itchFamily="34" charset="0"/>
                      <a:cs typeface="Arial" pitchFamily="34" charset="0"/>
                    </a:rPr>
                    <a:t> (r)</a:t>
                  </a:r>
                  <a:endParaRPr kumimoji="0" lang="it-IT" altLang="it-IT" sz="1800" b="0" i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grpSp>
              <p:nvGrpSpPr>
                <p:cNvPr id="139" name="Gruppo 138"/>
                <p:cNvGrpSpPr/>
                <p:nvPr/>
              </p:nvGrpSpPr>
              <p:grpSpPr>
                <a:xfrm>
                  <a:off x="1416300" y="2358348"/>
                  <a:ext cx="3959225" cy="2160588"/>
                  <a:chOff x="9362427" y="2336800"/>
                  <a:chExt cx="3959225" cy="2160588"/>
                </a:xfrm>
              </p:grpSpPr>
              <p:sp>
                <p:nvSpPr>
                  <p:cNvPr id="140" name="AutoShape 46"/>
                  <p:cNvSpPr>
                    <a:spLocks noChangeAspect="1" noChangeArrowheads="1" noTextEdit="1"/>
                  </p:cNvSpPr>
                  <p:nvPr/>
                </p:nvSpPr>
                <p:spPr bwMode="auto">
                  <a:xfrm>
                    <a:off x="9362427" y="2336800"/>
                    <a:ext cx="3959225" cy="216058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141" name="Rectangle 48"/>
                  <p:cNvSpPr>
                    <a:spLocks noChangeArrowheads="1"/>
                  </p:cNvSpPr>
                  <p:nvPr/>
                </p:nvSpPr>
                <p:spPr bwMode="auto">
                  <a:xfrm>
                    <a:off x="9362427" y="2336800"/>
                    <a:ext cx="3959225" cy="2160588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142" name="Rectangle 49"/>
                  <p:cNvSpPr>
                    <a:spLocks noChangeArrowheads="1"/>
                  </p:cNvSpPr>
                  <p:nvPr/>
                </p:nvSpPr>
                <p:spPr bwMode="auto">
                  <a:xfrm>
                    <a:off x="9424340" y="2408238"/>
                    <a:ext cx="3848100" cy="2046288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143" name="Line 50"/>
                  <p:cNvSpPr>
                    <a:spLocks noChangeShapeType="1"/>
                  </p:cNvSpPr>
                  <p:nvPr/>
                </p:nvSpPr>
                <p:spPr bwMode="auto">
                  <a:xfrm>
                    <a:off x="9856140" y="2549525"/>
                    <a:ext cx="0" cy="1492250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144" name="Line 51"/>
                  <p:cNvSpPr>
                    <a:spLocks noChangeShapeType="1"/>
                  </p:cNvSpPr>
                  <p:nvPr/>
                </p:nvSpPr>
                <p:spPr bwMode="auto">
                  <a:xfrm>
                    <a:off x="9818040" y="4041775"/>
                    <a:ext cx="38100" cy="0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145" name="Line 52"/>
                  <p:cNvSpPr>
                    <a:spLocks noChangeShapeType="1"/>
                  </p:cNvSpPr>
                  <p:nvPr/>
                </p:nvSpPr>
                <p:spPr bwMode="auto">
                  <a:xfrm>
                    <a:off x="9818040" y="3544888"/>
                    <a:ext cx="38100" cy="0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146" name="Line 53"/>
                  <p:cNvSpPr>
                    <a:spLocks noChangeShapeType="1"/>
                  </p:cNvSpPr>
                  <p:nvPr/>
                </p:nvSpPr>
                <p:spPr bwMode="auto">
                  <a:xfrm>
                    <a:off x="9818040" y="3048000"/>
                    <a:ext cx="38100" cy="0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147" name="Line 54"/>
                  <p:cNvSpPr>
                    <a:spLocks noChangeShapeType="1"/>
                  </p:cNvSpPr>
                  <p:nvPr/>
                </p:nvSpPr>
                <p:spPr bwMode="auto">
                  <a:xfrm>
                    <a:off x="9818040" y="2549525"/>
                    <a:ext cx="38100" cy="0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148" name="Line 55"/>
                  <p:cNvSpPr>
                    <a:spLocks noChangeShapeType="1"/>
                  </p:cNvSpPr>
                  <p:nvPr/>
                </p:nvSpPr>
                <p:spPr bwMode="auto">
                  <a:xfrm>
                    <a:off x="9856140" y="4041775"/>
                    <a:ext cx="3390900" cy="0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149" name="Line 5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9856140" y="4041775"/>
                    <a:ext cx="0" cy="4286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150" name="Line 5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0052990" y="4041775"/>
                    <a:ext cx="0" cy="4286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151" name="Line 5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0249840" y="4041775"/>
                    <a:ext cx="0" cy="4286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152" name="Line 5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0459390" y="4041775"/>
                    <a:ext cx="0" cy="4286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153" name="Line 6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0657827" y="4041775"/>
                    <a:ext cx="0" cy="4286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154" name="Line 6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0854677" y="4041775"/>
                    <a:ext cx="0" cy="4286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155" name="Line 6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1051527" y="4041775"/>
                    <a:ext cx="0" cy="4286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156" name="Line 6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1249965" y="4041775"/>
                    <a:ext cx="0" cy="4286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157" name="Line 6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1446815" y="4041775"/>
                    <a:ext cx="0" cy="4286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158" name="Line 6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1656365" y="4041775"/>
                    <a:ext cx="0" cy="4286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159" name="Line 6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1853215" y="4041775"/>
                    <a:ext cx="0" cy="4286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160" name="Line 6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2051652" y="4041775"/>
                    <a:ext cx="0" cy="4286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161" name="Line 6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2248502" y="4041775"/>
                    <a:ext cx="0" cy="4286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162" name="Line 6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2445352" y="4041775"/>
                    <a:ext cx="0" cy="4286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163" name="Line 7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2643790" y="4041775"/>
                    <a:ext cx="0" cy="4286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164" name="Line 7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2853340" y="4041775"/>
                    <a:ext cx="0" cy="4286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165" name="Line 7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3050190" y="4041775"/>
                    <a:ext cx="0" cy="4286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166" name="Line 7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3247040" y="4041775"/>
                    <a:ext cx="0" cy="4286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167" name="Rectangle 77"/>
                  <p:cNvSpPr>
                    <a:spLocks noChangeArrowheads="1"/>
                  </p:cNvSpPr>
                  <p:nvPr/>
                </p:nvSpPr>
                <p:spPr bwMode="auto">
                  <a:xfrm>
                    <a:off x="9709025" y="3979566"/>
                    <a:ext cx="57708" cy="12311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lvl1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1pPr>
                    <a:lvl2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2pPr>
                    <a:lvl3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3pPr>
                    <a:lvl4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4pPr>
                    <a:lvl5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5pPr>
                    <a:lvl6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6pPr>
                    <a:lvl7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7pPr>
                    <a:lvl8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8pPr>
                    <a:lvl9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9pPr>
                  </a:lstStyle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it-IT" alt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rPr>
                      <a:t>0</a:t>
                    </a:r>
                    <a:endParaRPr kumimoji="0" lang="it-IT" altLang="it-IT" sz="800" b="0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168" name="Rectangle 78"/>
                  <p:cNvSpPr>
                    <a:spLocks noChangeArrowheads="1"/>
                  </p:cNvSpPr>
                  <p:nvPr/>
                </p:nvSpPr>
                <p:spPr bwMode="auto">
                  <a:xfrm>
                    <a:off x="9665744" y="3481091"/>
                    <a:ext cx="144270" cy="12311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lvl1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1pPr>
                    <a:lvl2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2pPr>
                    <a:lvl3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3pPr>
                    <a:lvl4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4pPr>
                    <a:lvl5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5pPr>
                    <a:lvl6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6pPr>
                    <a:lvl7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7pPr>
                    <a:lvl8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8pPr>
                    <a:lvl9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9pPr>
                  </a:lstStyle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it-IT" alt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rPr>
                      <a:t>0.5</a:t>
                    </a:r>
                    <a:endParaRPr kumimoji="0" lang="it-IT" altLang="it-IT" sz="800" b="0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169" name="Rectangle 79"/>
                  <p:cNvSpPr>
                    <a:spLocks noChangeArrowheads="1"/>
                  </p:cNvSpPr>
                  <p:nvPr/>
                </p:nvSpPr>
                <p:spPr bwMode="auto">
                  <a:xfrm>
                    <a:off x="9709025" y="2984204"/>
                    <a:ext cx="57708" cy="12311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lvl1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1pPr>
                    <a:lvl2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2pPr>
                    <a:lvl3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3pPr>
                    <a:lvl4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4pPr>
                    <a:lvl5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5pPr>
                    <a:lvl6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6pPr>
                    <a:lvl7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7pPr>
                    <a:lvl8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8pPr>
                    <a:lvl9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9pPr>
                  </a:lstStyle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it-IT" alt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rPr>
                      <a:t>1</a:t>
                    </a:r>
                    <a:endParaRPr kumimoji="0" lang="it-IT" altLang="it-IT" sz="800" b="0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170" name="Rectangle 80"/>
                  <p:cNvSpPr>
                    <a:spLocks noChangeArrowheads="1"/>
                  </p:cNvSpPr>
                  <p:nvPr/>
                </p:nvSpPr>
                <p:spPr bwMode="auto">
                  <a:xfrm>
                    <a:off x="9665744" y="2487316"/>
                    <a:ext cx="144270" cy="12311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lvl1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1pPr>
                    <a:lvl2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2pPr>
                    <a:lvl3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3pPr>
                    <a:lvl4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4pPr>
                    <a:lvl5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5pPr>
                    <a:lvl6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6pPr>
                    <a:lvl7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7pPr>
                    <a:lvl8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8pPr>
                    <a:lvl9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9pPr>
                  </a:lstStyle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it-IT" altLang="it-I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rPr>
                      <a:t>1.5</a:t>
                    </a:r>
                    <a:endParaRPr kumimoji="0" lang="it-IT" altLang="it-IT" sz="800" b="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171" name="Rectangle 81"/>
                  <p:cNvSpPr>
                    <a:spLocks noChangeArrowheads="1"/>
                  </p:cNvSpPr>
                  <p:nvPr/>
                </p:nvSpPr>
                <p:spPr bwMode="auto">
                  <a:xfrm>
                    <a:off x="9828978" y="4102458"/>
                    <a:ext cx="57708" cy="12311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lvl1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1pPr>
                    <a:lvl2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2pPr>
                    <a:lvl3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3pPr>
                    <a:lvl4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4pPr>
                    <a:lvl5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5pPr>
                    <a:lvl6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6pPr>
                    <a:lvl7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7pPr>
                    <a:lvl8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8pPr>
                    <a:lvl9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9pPr>
                  </a:lstStyle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it-IT" altLang="it-I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rPr>
                      <a:t>0</a:t>
                    </a:r>
                    <a:endParaRPr kumimoji="0" lang="it-IT" altLang="it-IT" sz="800" b="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172" name="Rectangle 82"/>
                  <p:cNvSpPr>
                    <a:spLocks noChangeArrowheads="1"/>
                  </p:cNvSpPr>
                  <p:nvPr/>
                </p:nvSpPr>
                <p:spPr bwMode="auto">
                  <a:xfrm>
                    <a:off x="11187756" y="4102458"/>
                    <a:ext cx="115416" cy="12311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lvl1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1pPr>
                    <a:lvl2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2pPr>
                    <a:lvl3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3pPr>
                    <a:lvl4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4pPr>
                    <a:lvl5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5pPr>
                    <a:lvl6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6pPr>
                    <a:lvl7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7pPr>
                    <a:lvl8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8pPr>
                    <a:lvl9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9pPr>
                  </a:lstStyle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it-IT" altLang="it-I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rPr>
                      <a:t>20</a:t>
                    </a:r>
                    <a:endParaRPr kumimoji="0" lang="it-IT" altLang="it-IT" sz="800" b="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173" name="Rectangle 83"/>
                  <p:cNvSpPr>
                    <a:spLocks noChangeArrowheads="1"/>
                  </p:cNvSpPr>
                  <p:nvPr/>
                </p:nvSpPr>
                <p:spPr bwMode="auto">
                  <a:xfrm>
                    <a:off x="12583927" y="4102458"/>
                    <a:ext cx="115416" cy="12311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lvl1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1pPr>
                    <a:lvl2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2pPr>
                    <a:lvl3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3pPr>
                    <a:lvl4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4pPr>
                    <a:lvl5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5pPr>
                    <a:lvl6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6pPr>
                    <a:lvl7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7pPr>
                    <a:lvl8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8pPr>
                    <a:lvl9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9pPr>
                  </a:lstStyle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it-IT" altLang="it-I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rPr>
                      <a:t>40</a:t>
                    </a:r>
                    <a:endParaRPr kumimoji="0" lang="it-IT" altLang="it-IT" sz="800" b="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174" name="Rectangle 84"/>
                  <p:cNvSpPr>
                    <a:spLocks noChangeArrowheads="1"/>
                  </p:cNvSpPr>
                  <p:nvPr/>
                </p:nvSpPr>
                <p:spPr bwMode="auto">
                  <a:xfrm>
                    <a:off x="11472215" y="4219453"/>
                    <a:ext cx="370294" cy="20005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lvl1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1pPr>
                    <a:lvl2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2pPr>
                    <a:lvl3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3pPr>
                    <a:lvl4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4pPr>
                    <a:lvl5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5pPr>
                    <a:lvl6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6pPr>
                    <a:lvl7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7pPr>
                    <a:lvl8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8pPr>
                    <a:lvl9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9pPr>
                  </a:lstStyle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it-IT" altLang="it-IT" sz="13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rPr>
                      <a:t>r (m)</a:t>
                    </a:r>
                    <a:endParaRPr kumimoji="0" lang="it-IT" altLang="it-IT" sz="1800" b="0" i="1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175" name="Rectangle 44"/>
                  <p:cNvSpPr>
                    <a:spLocks noChangeArrowheads="1"/>
                  </p:cNvSpPr>
                  <p:nvPr/>
                </p:nvSpPr>
                <p:spPr bwMode="auto">
                  <a:xfrm rot="16200000">
                    <a:off x="9231229" y="3080465"/>
                    <a:ext cx="551433" cy="24622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lvl1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1pPr>
                    <a:lvl2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2pPr>
                    <a:lvl3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3pPr>
                    <a:lvl4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4pPr>
                    <a:lvl5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5pPr>
                    <a:lvl6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6pPr>
                    <a:lvl7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7pPr>
                    <a:lvl8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8pPr>
                    <a:lvl9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9pPr>
                  </a:lstStyle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it-IT" altLang="it-IT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rPr>
                      <a:t>g</a:t>
                    </a:r>
                    <a:r>
                      <a:rPr kumimoji="0" lang="it-IT" altLang="it-IT" sz="1600" b="1" i="1" u="none" strike="noStrike" cap="none" normalizeH="0" baseline="-2500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rPr>
                      <a:t>12</a:t>
                    </a:r>
                    <a:r>
                      <a:rPr kumimoji="0" lang="it-IT" altLang="it-IT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rPr>
                      <a:t> (r)</a:t>
                    </a:r>
                    <a:endParaRPr kumimoji="0" lang="it-IT" altLang="it-IT" sz="1800" b="0" i="1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</p:grpSp>
            <p:sp>
              <p:nvSpPr>
                <p:cNvPr id="45" name="Freeform 33"/>
                <p:cNvSpPr>
                  <a:spLocks/>
                </p:cNvSpPr>
                <p:nvPr/>
              </p:nvSpPr>
              <p:spPr bwMode="auto">
                <a:xfrm>
                  <a:off x="1949569" y="3126896"/>
                  <a:ext cx="3329027" cy="179345"/>
                </a:xfrm>
                <a:custGeom>
                  <a:avLst/>
                  <a:gdLst>
                    <a:gd name="T0" fmla="*/ 0 w 253"/>
                    <a:gd name="T1" fmla="*/ 8 h 8"/>
                    <a:gd name="T2" fmla="*/ 5 w 253"/>
                    <a:gd name="T3" fmla="*/ 6 h 8"/>
                    <a:gd name="T4" fmla="*/ 10 w 253"/>
                    <a:gd name="T5" fmla="*/ 5 h 8"/>
                    <a:gd name="T6" fmla="*/ 15 w 253"/>
                    <a:gd name="T7" fmla="*/ 3 h 8"/>
                    <a:gd name="T8" fmla="*/ 20 w 253"/>
                    <a:gd name="T9" fmla="*/ 2 h 8"/>
                    <a:gd name="T10" fmla="*/ 25 w 253"/>
                    <a:gd name="T11" fmla="*/ 2 h 8"/>
                    <a:gd name="T12" fmla="*/ 30 w 253"/>
                    <a:gd name="T13" fmla="*/ 1 h 8"/>
                    <a:gd name="T14" fmla="*/ 35 w 253"/>
                    <a:gd name="T15" fmla="*/ 2 h 8"/>
                    <a:gd name="T16" fmla="*/ 40 w 253"/>
                    <a:gd name="T17" fmla="*/ 2 h 8"/>
                    <a:gd name="T18" fmla="*/ 45 w 253"/>
                    <a:gd name="T19" fmla="*/ 2 h 8"/>
                    <a:gd name="T20" fmla="*/ 50 w 253"/>
                    <a:gd name="T21" fmla="*/ 2 h 8"/>
                    <a:gd name="T22" fmla="*/ 55 w 253"/>
                    <a:gd name="T23" fmla="*/ 2 h 8"/>
                    <a:gd name="T24" fmla="*/ 60 w 253"/>
                    <a:gd name="T25" fmla="*/ 1 h 8"/>
                    <a:gd name="T26" fmla="*/ 66 w 253"/>
                    <a:gd name="T27" fmla="*/ 1 h 8"/>
                    <a:gd name="T28" fmla="*/ 71 w 253"/>
                    <a:gd name="T29" fmla="*/ 2 h 8"/>
                    <a:gd name="T30" fmla="*/ 76 w 253"/>
                    <a:gd name="T31" fmla="*/ 1 h 8"/>
                    <a:gd name="T32" fmla="*/ 81 w 253"/>
                    <a:gd name="T33" fmla="*/ 1 h 8"/>
                    <a:gd name="T34" fmla="*/ 86 w 253"/>
                    <a:gd name="T35" fmla="*/ 1 h 8"/>
                    <a:gd name="T36" fmla="*/ 91 w 253"/>
                    <a:gd name="T37" fmla="*/ 1 h 8"/>
                    <a:gd name="T38" fmla="*/ 96 w 253"/>
                    <a:gd name="T39" fmla="*/ 1 h 8"/>
                    <a:gd name="T40" fmla="*/ 101 w 253"/>
                    <a:gd name="T41" fmla="*/ 0 h 8"/>
                    <a:gd name="T42" fmla="*/ 106 w 253"/>
                    <a:gd name="T43" fmla="*/ 0 h 8"/>
                    <a:gd name="T44" fmla="*/ 111 w 253"/>
                    <a:gd name="T45" fmla="*/ 0 h 8"/>
                    <a:gd name="T46" fmla="*/ 116 w 253"/>
                    <a:gd name="T47" fmla="*/ 0 h 8"/>
                    <a:gd name="T48" fmla="*/ 121 w 253"/>
                    <a:gd name="T49" fmla="*/ 0 h 8"/>
                    <a:gd name="T50" fmla="*/ 127 w 253"/>
                    <a:gd name="T51" fmla="*/ 1 h 8"/>
                    <a:gd name="T52" fmla="*/ 132 w 253"/>
                    <a:gd name="T53" fmla="*/ 0 h 8"/>
                    <a:gd name="T54" fmla="*/ 137 w 253"/>
                    <a:gd name="T55" fmla="*/ 0 h 8"/>
                    <a:gd name="T56" fmla="*/ 142 w 253"/>
                    <a:gd name="T57" fmla="*/ 1 h 8"/>
                    <a:gd name="T58" fmla="*/ 147 w 253"/>
                    <a:gd name="T59" fmla="*/ 0 h 8"/>
                    <a:gd name="T60" fmla="*/ 152 w 253"/>
                    <a:gd name="T61" fmla="*/ 0 h 8"/>
                    <a:gd name="T62" fmla="*/ 157 w 253"/>
                    <a:gd name="T63" fmla="*/ 1 h 8"/>
                    <a:gd name="T64" fmla="*/ 162 w 253"/>
                    <a:gd name="T65" fmla="*/ 1 h 8"/>
                    <a:gd name="T66" fmla="*/ 167 w 253"/>
                    <a:gd name="T67" fmla="*/ 1 h 8"/>
                    <a:gd name="T68" fmla="*/ 172 w 253"/>
                    <a:gd name="T69" fmla="*/ 1 h 8"/>
                    <a:gd name="T70" fmla="*/ 177 w 253"/>
                    <a:gd name="T71" fmla="*/ 1 h 8"/>
                    <a:gd name="T72" fmla="*/ 182 w 253"/>
                    <a:gd name="T73" fmla="*/ 1 h 8"/>
                    <a:gd name="T74" fmla="*/ 187 w 253"/>
                    <a:gd name="T75" fmla="*/ 0 h 8"/>
                    <a:gd name="T76" fmla="*/ 193 w 253"/>
                    <a:gd name="T77" fmla="*/ 0 h 8"/>
                    <a:gd name="T78" fmla="*/ 198 w 253"/>
                    <a:gd name="T79" fmla="*/ 1 h 8"/>
                    <a:gd name="T80" fmla="*/ 203 w 253"/>
                    <a:gd name="T81" fmla="*/ 0 h 8"/>
                    <a:gd name="T82" fmla="*/ 208 w 253"/>
                    <a:gd name="T83" fmla="*/ 0 h 8"/>
                    <a:gd name="T84" fmla="*/ 213 w 253"/>
                    <a:gd name="T85" fmla="*/ 0 h 8"/>
                    <a:gd name="T86" fmla="*/ 218 w 253"/>
                    <a:gd name="T87" fmla="*/ 0 h 8"/>
                    <a:gd name="T88" fmla="*/ 223 w 253"/>
                    <a:gd name="T89" fmla="*/ 0 h 8"/>
                    <a:gd name="T90" fmla="*/ 228 w 253"/>
                    <a:gd name="T91" fmla="*/ 0 h 8"/>
                    <a:gd name="T92" fmla="*/ 233 w 253"/>
                    <a:gd name="T93" fmla="*/ 0 h 8"/>
                    <a:gd name="T94" fmla="*/ 238 w 253"/>
                    <a:gd name="T95" fmla="*/ 0 h 8"/>
                    <a:gd name="T96" fmla="*/ 243 w 253"/>
                    <a:gd name="T97" fmla="*/ 0 h 8"/>
                    <a:gd name="T98" fmla="*/ 248 w 253"/>
                    <a:gd name="T99" fmla="*/ 0 h 8"/>
                    <a:gd name="T100" fmla="*/ 253 w 253"/>
                    <a:gd name="T101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53" h="8">
                      <a:moveTo>
                        <a:pt x="0" y="8"/>
                      </a:moveTo>
                      <a:lnTo>
                        <a:pt x="5" y="6"/>
                      </a:lnTo>
                      <a:lnTo>
                        <a:pt x="10" y="5"/>
                      </a:lnTo>
                      <a:lnTo>
                        <a:pt x="15" y="3"/>
                      </a:lnTo>
                      <a:lnTo>
                        <a:pt x="20" y="2"/>
                      </a:lnTo>
                      <a:lnTo>
                        <a:pt x="25" y="2"/>
                      </a:lnTo>
                      <a:lnTo>
                        <a:pt x="30" y="1"/>
                      </a:lnTo>
                      <a:lnTo>
                        <a:pt x="35" y="2"/>
                      </a:lnTo>
                      <a:lnTo>
                        <a:pt x="40" y="2"/>
                      </a:lnTo>
                      <a:lnTo>
                        <a:pt x="45" y="2"/>
                      </a:lnTo>
                      <a:lnTo>
                        <a:pt x="50" y="2"/>
                      </a:lnTo>
                      <a:lnTo>
                        <a:pt x="55" y="2"/>
                      </a:lnTo>
                      <a:lnTo>
                        <a:pt x="60" y="1"/>
                      </a:lnTo>
                      <a:lnTo>
                        <a:pt x="66" y="1"/>
                      </a:lnTo>
                      <a:lnTo>
                        <a:pt x="71" y="2"/>
                      </a:lnTo>
                      <a:lnTo>
                        <a:pt x="76" y="1"/>
                      </a:lnTo>
                      <a:lnTo>
                        <a:pt x="81" y="1"/>
                      </a:lnTo>
                      <a:lnTo>
                        <a:pt x="86" y="1"/>
                      </a:lnTo>
                      <a:lnTo>
                        <a:pt x="91" y="1"/>
                      </a:lnTo>
                      <a:lnTo>
                        <a:pt x="96" y="1"/>
                      </a:lnTo>
                      <a:lnTo>
                        <a:pt x="101" y="0"/>
                      </a:lnTo>
                      <a:lnTo>
                        <a:pt x="106" y="0"/>
                      </a:lnTo>
                      <a:lnTo>
                        <a:pt x="111" y="0"/>
                      </a:lnTo>
                      <a:lnTo>
                        <a:pt x="116" y="0"/>
                      </a:lnTo>
                      <a:lnTo>
                        <a:pt x="121" y="0"/>
                      </a:lnTo>
                      <a:lnTo>
                        <a:pt x="127" y="1"/>
                      </a:lnTo>
                      <a:lnTo>
                        <a:pt x="132" y="0"/>
                      </a:lnTo>
                      <a:lnTo>
                        <a:pt x="137" y="0"/>
                      </a:lnTo>
                      <a:lnTo>
                        <a:pt x="142" y="1"/>
                      </a:lnTo>
                      <a:lnTo>
                        <a:pt x="147" y="0"/>
                      </a:lnTo>
                      <a:lnTo>
                        <a:pt x="152" y="0"/>
                      </a:lnTo>
                      <a:lnTo>
                        <a:pt x="157" y="1"/>
                      </a:lnTo>
                      <a:lnTo>
                        <a:pt x="162" y="1"/>
                      </a:lnTo>
                      <a:lnTo>
                        <a:pt x="167" y="1"/>
                      </a:lnTo>
                      <a:lnTo>
                        <a:pt x="172" y="1"/>
                      </a:lnTo>
                      <a:lnTo>
                        <a:pt x="177" y="1"/>
                      </a:lnTo>
                      <a:lnTo>
                        <a:pt x="182" y="1"/>
                      </a:lnTo>
                      <a:lnTo>
                        <a:pt x="187" y="0"/>
                      </a:lnTo>
                      <a:lnTo>
                        <a:pt x="193" y="0"/>
                      </a:lnTo>
                      <a:lnTo>
                        <a:pt x="198" y="1"/>
                      </a:lnTo>
                      <a:lnTo>
                        <a:pt x="203" y="0"/>
                      </a:lnTo>
                      <a:lnTo>
                        <a:pt x="208" y="0"/>
                      </a:lnTo>
                      <a:lnTo>
                        <a:pt x="213" y="0"/>
                      </a:lnTo>
                      <a:lnTo>
                        <a:pt x="218" y="0"/>
                      </a:lnTo>
                      <a:lnTo>
                        <a:pt x="223" y="0"/>
                      </a:lnTo>
                      <a:lnTo>
                        <a:pt x="228" y="0"/>
                      </a:lnTo>
                      <a:lnTo>
                        <a:pt x="233" y="0"/>
                      </a:lnTo>
                      <a:lnTo>
                        <a:pt x="238" y="0"/>
                      </a:lnTo>
                      <a:lnTo>
                        <a:pt x="243" y="0"/>
                      </a:lnTo>
                      <a:lnTo>
                        <a:pt x="248" y="0"/>
                      </a:lnTo>
                      <a:lnTo>
                        <a:pt x="253" y="0"/>
                      </a:lnTo>
                    </a:path>
                  </a:pathLst>
                </a:custGeom>
                <a:noFill/>
                <a:ln w="38100">
                  <a:solidFill>
                    <a:srgbClr val="C0C0C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t-IT"/>
                </a:p>
              </p:txBody>
            </p:sp>
            <p:sp>
              <p:nvSpPr>
                <p:cNvPr id="46" name="Freeform 34"/>
                <p:cNvSpPr>
                  <a:spLocks/>
                </p:cNvSpPr>
                <p:nvPr/>
              </p:nvSpPr>
              <p:spPr bwMode="auto">
                <a:xfrm>
                  <a:off x="1949569" y="2828446"/>
                  <a:ext cx="3329027" cy="248769"/>
                </a:xfrm>
                <a:custGeom>
                  <a:avLst/>
                  <a:gdLst>
                    <a:gd name="T0" fmla="*/ 0 w 253"/>
                    <a:gd name="T1" fmla="*/ 0 h 11"/>
                    <a:gd name="T2" fmla="*/ 5 w 253"/>
                    <a:gd name="T3" fmla="*/ 2 h 11"/>
                    <a:gd name="T4" fmla="*/ 10 w 253"/>
                    <a:gd name="T5" fmla="*/ 6 h 11"/>
                    <a:gd name="T6" fmla="*/ 15 w 253"/>
                    <a:gd name="T7" fmla="*/ 7 h 11"/>
                    <a:gd name="T8" fmla="*/ 20 w 253"/>
                    <a:gd name="T9" fmla="*/ 7 h 11"/>
                    <a:gd name="T10" fmla="*/ 25 w 253"/>
                    <a:gd name="T11" fmla="*/ 9 h 11"/>
                    <a:gd name="T12" fmla="*/ 30 w 253"/>
                    <a:gd name="T13" fmla="*/ 9 h 11"/>
                    <a:gd name="T14" fmla="*/ 35 w 253"/>
                    <a:gd name="T15" fmla="*/ 9 h 11"/>
                    <a:gd name="T16" fmla="*/ 40 w 253"/>
                    <a:gd name="T17" fmla="*/ 9 h 11"/>
                    <a:gd name="T18" fmla="*/ 45 w 253"/>
                    <a:gd name="T19" fmla="*/ 9 h 11"/>
                    <a:gd name="T20" fmla="*/ 50 w 253"/>
                    <a:gd name="T21" fmla="*/ 10 h 11"/>
                    <a:gd name="T22" fmla="*/ 55 w 253"/>
                    <a:gd name="T23" fmla="*/ 10 h 11"/>
                    <a:gd name="T24" fmla="*/ 60 w 253"/>
                    <a:gd name="T25" fmla="*/ 10 h 11"/>
                    <a:gd name="T26" fmla="*/ 66 w 253"/>
                    <a:gd name="T27" fmla="*/ 10 h 11"/>
                    <a:gd name="T28" fmla="*/ 71 w 253"/>
                    <a:gd name="T29" fmla="*/ 10 h 11"/>
                    <a:gd name="T30" fmla="*/ 76 w 253"/>
                    <a:gd name="T31" fmla="*/ 9 h 11"/>
                    <a:gd name="T32" fmla="*/ 81 w 253"/>
                    <a:gd name="T33" fmla="*/ 10 h 11"/>
                    <a:gd name="T34" fmla="*/ 86 w 253"/>
                    <a:gd name="T35" fmla="*/ 10 h 11"/>
                    <a:gd name="T36" fmla="*/ 91 w 253"/>
                    <a:gd name="T37" fmla="*/ 10 h 11"/>
                    <a:gd name="T38" fmla="*/ 96 w 253"/>
                    <a:gd name="T39" fmla="*/ 10 h 11"/>
                    <a:gd name="T40" fmla="*/ 101 w 253"/>
                    <a:gd name="T41" fmla="*/ 10 h 11"/>
                    <a:gd name="T42" fmla="*/ 106 w 253"/>
                    <a:gd name="T43" fmla="*/ 9 h 11"/>
                    <a:gd name="T44" fmla="*/ 111 w 253"/>
                    <a:gd name="T45" fmla="*/ 10 h 11"/>
                    <a:gd name="T46" fmla="*/ 116 w 253"/>
                    <a:gd name="T47" fmla="*/ 10 h 11"/>
                    <a:gd name="T48" fmla="*/ 121 w 253"/>
                    <a:gd name="T49" fmla="*/ 10 h 11"/>
                    <a:gd name="T50" fmla="*/ 127 w 253"/>
                    <a:gd name="T51" fmla="*/ 11 h 11"/>
                    <a:gd name="T52" fmla="*/ 132 w 253"/>
                    <a:gd name="T53" fmla="*/ 10 h 11"/>
                    <a:gd name="T54" fmla="*/ 137 w 253"/>
                    <a:gd name="T55" fmla="*/ 10 h 11"/>
                    <a:gd name="T56" fmla="*/ 142 w 253"/>
                    <a:gd name="T57" fmla="*/ 10 h 11"/>
                    <a:gd name="T58" fmla="*/ 147 w 253"/>
                    <a:gd name="T59" fmla="*/ 10 h 11"/>
                    <a:gd name="T60" fmla="*/ 152 w 253"/>
                    <a:gd name="T61" fmla="*/ 10 h 11"/>
                    <a:gd name="T62" fmla="*/ 157 w 253"/>
                    <a:gd name="T63" fmla="*/ 10 h 11"/>
                    <a:gd name="T64" fmla="*/ 162 w 253"/>
                    <a:gd name="T65" fmla="*/ 10 h 11"/>
                    <a:gd name="T66" fmla="*/ 167 w 253"/>
                    <a:gd name="T67" fmla="*/ 10 h 11"/>
                    <a:gd name="T68" fmla="*/ 172 w 253"/>
                    <a:gd name="T69" fmla="*/ 10 h 11"/>
                    <a:gd name="T70" fmla="*/ 177 w 253"/>
                    <a:gd name="T71" fmla="*/ 10 h 11"/>
                    <a:gd name="T72" fmla="*/ 182 w 253"/>
                    <a:gd name="T73" fmla="*/ 10 h 11"/>
                    <a:gd name="T74" fmla="*/ 187 w 253"/>
                    <a:gd name="T75" fmla="*/ 10 h 11"/>
                    <a:gd name="T76" fmla="*/ 193 w 253"/>
                    <a:gd name="T77" fmla="*/ 10 h 11"/>
                    <a:gd name="T78" fmla="*/ 198 w 253"/>
                    <a:gd name="T79" fmla="*/ 10 h 11"/>
                    <a:gd name="T80" fmla="*/ 203 w 253"/>
                    <a:gd name="T81" fmla="*/ 10 h 11"/>
                    <a:gd name="T82" fmla="*/ 208 w 253"/>
                    <a:gd name="T83" fmla="*/ 10 h 11"/>
                    <a:gd name="T84" fmla="*/ 213 w 253"/>
                    <a:gd name="T85" fmla="*/ 10 h 11"/>
                    <a:gd name="T86" fmla="*/ 218 w 253"/>
                    <a:gd name="T87" fmla="*/ 10 h 11"/>
                    <a:gd name="T88" fmla="*/ 223 w 253"/>
                    <a:gd name="T89" fmla="*/ 10 h 11"/>
                    <a:gd name="T90" fmla="*/ 228 w 253"/>
                    <a:gd name="T91" fmla="*/ 10 h 11"/>
                    <a:gd name="T92" fmla="*/ 233 w 253"/>
                    <a:gd name="T93" fmla="*/ 10 h 11"/>
                    <a:gd name="T94" fmla="*/ 238 w 253"/>
                    <a:gd name="T95" fmla="*/ 10 h 11"/>
                    <a:gd name="T96" fmla="*/ 243 w 253"/>
                    <a:gd name="T97" fmla="*/ 11 h 11"/>
                    <a:gd name="T98" fmla="*/ 248 w 253"/>
                    <a:gd name="T99" fmla="*/ 10 h 11"/>
                    <a:gd name="T100" fmla="*/ 253 w 253"/>
                    <a:gd name="T101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53" h="11">
                      <a:moveTo>
                        <a:pt x="0" y="0"/>
                      </a:moveTo>
                      <a:lnTo>
                        <a:pt x="5" y="2"/>
                      </a:lnTo>
                      <a:lnTo>
                        <a:pt x="10" y="6"/>
                      </a:lnTo>
                      <a:lnTo>
                        <a:pt x="15" y="7"/>
                      </a:lnTo>
                      <a:lnTo>
                        <a:pt x="20" y="7"/>
                      </a:lnTo>
                      <a:lnTo>
                        <a:pt x="25" y="9"/>
                      </a:lnTo>
                      <a:lnTo>
                        <a:pt x="30" y="9"/>
                      </a:lnTo>
                      <a:lnTo>
                        <a:pt x="35" y="9"/>
                      </a:lnTo>
                      <a:lnTo>
                        <a:pt x="40" y="9"/>
                      </a:lnTo>
                      <a:lnTo>
                        <a:pt x="45" y="9"/>
                      </a:lnTo>
                      <a:lnTo>
                        <a:pt x="50" y="10"/>
                      </a:lnTo>
                      <a:lnTo>
                        <a:pt x="55" y="10"/>
                      </a:lnTo>
                      <a:lnTo>
                        <a:pt x="60" y="10"/>
                      </a:lnTo>
                      <a:lnTo>
                        <a:pt x="66" y="10"/>
                      </a:lnTo>
                      <a:lnTo>
                        <a:pt x="71" y="10"/>
                      </a:lnTo>
                      <a:lnTo>
                        <a:pt x="76" y="9"/>
                      </a:lnTo>
                      <a:lnTo>
                        <a:pt x="81" y="10"/>
                      </a:lnTo>
                      <a:lnTo>
                        <a:pt x="86" y="10"/>
                      </a:lnTo>
                      <a:lnTo>
                        <a:pt x="91" y="10"/>
                      </a:lnTo>
                      <a:lnTo>
                        <a:pt x="96" y="10"/>
                      </a:lnTo>
                      <a:lnTo>
                        <a:pt x="101" y="10"/>
                      </a:lnTo>
                      <a:lnTo>
                        <a:pt x="106" y="9"/>
                      </a:lnTo>
                      <a:lnTo>
                        <a:pt x="111" y="10"/>
                      </a:lnTo>
                      <a:lnTo>
                        <a:pt x="116" y="10"/>
                      </a:lnTo>
                      <a:lnTo>
                        <a:pt x="121" y="10"/>
                      </a:lnTo>
                      <a:lnTo>
                        <a:pt x="127" y="11"/>
                      </a:lnTo>
                      <a:lnTo>
                        <a:pt x="132" y="10"/>
                      </a:lnTo>
                      <a:lnTo>
                        <a:pt x="137" y="10"/>
                      </a:lnTo>
                      <a:lnTo>
                        <a:pt x="142" y="10"/>
                      </a:lnTo>
                      <a:lnTo>
                        <a:pt x="147" y="10"/>
                      </a:lnTo>
                      <a:lnTo>
                        <a:pt x="152" y="10"/>
                      </a:lnTo>
                      <a:lnTo>
                        <a:pt x="157" y="10"/>
                      </a:lnTo>
                      <a:lnTo>
                        <a:pt x="162" y="10"/>
                      </a:lnTo>
                      <a:lnTo>
                        <a:pt x="167" y="10"/>
                      </a:lnTo>
                      <a:lnTo>
                        <a:pt x="172" y="10"/>
                      </a:lnTo>
                      <a:lnTo>
                        <a:pt x="177" y="10"/>
                      </a:lnTo>
                      <a:lnTo>
                        <a:pt x="182" y="10"/>
                      </a:lnTo>
                      <a:lnTo>
                        <a:pt x="187" y="10"/>
                      </a:lnTo>
                      <a:lnTo>
                        <a:pt x="193" y="10"/>
                      </a:lnTo>
                      <a:lnTo>
                        <a:pt x="198" y="10"/>
                      </a:lnTo>
                      <a:lnTo>
                        <a:pt x="203" y="10"/>
                      </a:lnTo>
                      <a:lnTo>
                        <a:pt x="208" y="10"/>
                      </a:lnTo>
                      <a:lnTo>
                        <a:pt x="213" y="10"/>
                      </a:lnTo>
                      <a:lnTo>
                        <a:pt x="218" y="10"/>
                      </a:lnTo>
                      <a:lnTo>
                        <a:pt x="223" y="10"/>
                      </a:lnTo>
                      <a:lnTo>
                        <a:pt x="228" y="10"/>
                      </a:lnTo>
                      <a:lnTo>
                        <a:pt x="233" y="10"/>
                      </a:lnTo>
                      <a:lnTo>
                        <a:pt x="238" y="10"/>
                      </a:lnTo>
                      <a:lnTo>
                        <a:pt x="243" y="11"/>
                      </a:lnTo>
                      <a:lnTo>
                        <a:pt x="248" y="10"/>
                      </a:lnTo>
                      <a:lnTo>
                        <a:pt x="253" y="10"/>
                      </a:lnTo>
                    </a:path>
                  </a:pathLst>
                </a:custGeom>
                <a:noFill/>
                <a:ln w="38100">
                  <a:solidFill>
                    <a:srgbClr val="C0C0C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t-IT"/>
                </a:p>
              </p:txBody>
            </p:sp>
            <p:sp>
              <p:nvSpPr>
                <p:cNvPr id="44" name="Freeform 32"/>
                <p:cNvSpPr>
                  <a:spLocks/>
                </p:cNvSpPr>
                <p:nvPr/>
              </p:nvSpPr>
              <p:spPr bwMode="auto">
                <a:xfrm>
                  <a:off x="1949569" y="2753835"/>
                  <a:ext cx="3329027" cy="746306"/>
                </a:xfrm>
                <a:custGeom>
                  <a:avLst/>
                  <a:gdLst>
                    <a:gd name="T0" fmla="*/ 0 w 253"/>
                    <a:gd name="T1" fmla="*/ 0 h 33"/>
                    <a:gd name="T2" fmla="*/ 5 w 253"/>
                    <a:gd name="T3" fmla="*/ 4 h 33"/>
                    <a:gd name="T4" fmla="*/ 10 w 253"/>
                    <a:gd name="T5" fmla="*/ 12 h 33"/>
                    <a:gd name="T6" fmla="*/ 15 w 253"/>
                    <a:gd name="T7" fmla="*/ 18 h 33"/>
                    <a:gd name="T8" fmla="*/ 20 w 253"/>
                    <a:gd name="T9" fmla="*/ 17 h 33"/>
                    <a:gd name="T10" fmla="*/ 25 w 253"/>
                    <a:gd name="T11" fmla="*/ 21 h 33"/>
                    <a:gd name="T12" fmla="*/ 30 w 253"/>
                    <a:gd name="T13" fmla="*/ 21 h 33"/>
                    <a:gd name="T14" fmla="*/ 35 w 253"/>
                    <a:gd name="T15" fmla="*/ 19 h 33"/>
                    <a:gd name="T16" fmla="*/ 40 w 253"/>
                    <a:gd name="T17" fmla="*/ 17 h 33"/>
                    <a:gd name="T18" fmla="*/ 45 w 253"/>
                    <a:gd name="T19" fmla="*/ 17 h 33"/>
                    <a:gd name="T20" fmla="*/ 50 w 253"/>
                    <a:gd name="T21" fmla="*/ 14 h 33"/>
                    <a:gd name="T22" fmla="*/ 55 w 253"/>
                    <a:gd name="T23" fmla="*/ 14 h 33"/>
                    <a:gd name="T24" fmla="*/ 60 w 253"/>
                    <a:gd name="T25" fmla="*/ 14 h 33"/>
                    <a:gd name="T26" fmla="*/ 66 w 253"/>
                    <a:gd name="T27" fmla="*/ 14 h 33"/>
                    <a:gd name="T28" fmla="*/ 71 w 253"/>
                    <a:gd name="T29" fmla="*/ 16 h 33"/>
                    <a:gd name="T30" fmla="*/ 76 w 253"/>
                    <a:gd name="T31" fmla="*/ 16 h 33"/>
                    <a:gd name="T32" fmla="*/ 81 w 253"/>
                    <a:gd name="T33" fmla="*/ 16 h 33"/>
                    <a:gd name="T34" fmla="*/ 86 w 253"/>
                    <a:gd name="T35" fmla="*/ 19 h 33"/>
                    <a:gd name="T36" fmla="*/ 91 w 253"/>
                    <a:gd name="T37" fmla="*/ 20 h 33"/>
                    <a:gd name="T38" fmla="*/ 96 w 253"/>
                    <a:gd name="T39" fmla="*/ 20 h 33"/>
                    <a:gd name="T40" fmla="*/ 101 w 253"/>
                    <a:gd name="T41" fmla="*/ 20 h 33"/>
                    <a:gd name="T42" fmla="*/ 106 w 253"/>
                    <a:gd name="T43" fmla="*/ 21 h 33"/>
                    <a:gd name="T44" fmla="*/ 111 w 253"/>
                    <a:gd name="T45" fmla="*/ 19 h 33"/>
                    <a:gd name="T46" fmla="*/ 116 w 253"/>
                    <a:gd name="T47" fmla="*/ 18 h 33"/>
                    <a:gd name="T48" fmla="*/ 121 w 253"/>
                    <a:gd name="T49" fmla="*/ 18 h 33"/>
                    <a:gd name="T50" fmla="*/ 127 w 253"/>
                    <a:gd name="T51" fmla="*/ 19 h 33"/>
                    <a:gd name="T52" fmla="*/ 132 w 253"/>
                    <a:gd name="T53" fmla="*/ 20 h 33"/>
                    <a:gd name="T54" fmla="*/ 137 w 253"/>
                    <a:gd name="T55" fmla="*/ 21 h 33"/>
                    <a:gd name="T56" fmla="*/ 142 w 253"/>
                    <a:gd name="T57" fmla="*/ 23 h 33"/>
                    <a:gd name="T58" fmla="*/ 147 w 253"/>
                    <a:gd name="T59" fmla="*/ 23 h 33"/>
                    <a:gd name="T60" fmla="*/ 152 w 253"/>
                    <a:gd name="T61" fmla="*/ 22 h 33"/>
                    <a:gd name="T62" fmla="*/ 157 w 253"/>
                    <a:gd name="T63" fmla="*/ 22 h 33"/>
                    <a:gd name="T64" fmla="*/ 162 w 253"/>
                    <a:gd name="T65" fmla="*/ 22 h 33"/>
                    <a:gd name="T66" fmla="*/ 167 w 253"/>
                    <a:gd name="T67" fmla="*/ 23 h 33"/>
                    <a:gd name="T68" fmla="*/ 172 w 253"/>
                    <a:gd name="T69" fmla="*/ 24 h 33"/>
                    <a:gd name="T70" fmla="*/ 177 w 253"/>
                    <a:gd name="T71" fmla="*/ 25 h 33"/>
                    <a:gd name="T72" fmla="*/ 182 w 253"/>
                    <a:gd name="T73" fmla="*/ 26 h 33"/>
                    <a:gd name="T74" fmla="*/ 187 w 253"/>
                    <a:gd name="T75" fmla="*/ 27 h 33"/>
                    <a:gd name="T76" fmla="*/ 193 w 253"/>
                    <a:gd name="T77" fmla="*/ 26 h 33"/>
                    <a:gd name="T78" fmla="*/ 198 w 253"/>
                    <a:gd name="T79" fmla="*/ 26 h 33"/>
                    <a:gd name="T80" fmla="*/ 203 w 253"/>
                    <a:gd name="T81" fmla="*/ 26 h 33"/>
                    <a:gd name="T82" fmla="*/ 208 w 253"/>
                    <a:gd name="T83" fmla="*/ 27 h 33"/>
                    <a:gd name="T84" fmla="*/ 213 w 253"/>
                    <a:gd name="T85" fmla="*/ 28 h 33"/>
                    <a:gd name="T86" fmla="*/ 218 w 253"/>
                    <a:gd name="T87" fmla="*/ 29 h 33"/>
                    <a:gd name="T88" fmla="*/ 223 w 253"/>
                    <a:gd name="T89" fmla="*/ 31 h 33"/>
                    <a:gd name="T90" fmla="*/ 228 w 253"/>
                    <a:gd name="T91" fmla="*/ 32 h 33"/>
                    <a:gd name="T92" fmla="*/ 233 w 253"/>
                    <a:gd name="T93" fmla="*/ 31 h 33"/>
                    <a:gd name="T94" fmla="*/ 238 w 253"/>
                    <a:gd name="T95" fmla="*/ 33 h 33"/>
                    <a:gd name="T96" fmla="*/ 243 w 253"/>
                    <a:gd name="T97" fmla="*/ 32 h 33"/>
                    <a:gd name="T98" fmla="*/ 248 w 253"/>
                    <a:gd name="T99" fmla="*/ 32 h 33"/>
                    <a:gd name="T100" fmla="*/ 253 w 253"/>
                    <a:gd name="T101" fmla="*/ 32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53" h="33">
                      <a:moveTo>
                        <a:pt x="0" y="0"/>
                      </a:moveTo>
                      <a:lnTo>
                        <a:pt x="5" y="4"/>
                      </a:lnTo>
                      <a:lnTo>
                        <a:pt x="10" y="12"/>
                      </a:lnTo>
                      <a:lnTo>
                        <a:pt x="15" y="18"/>
                      </a:lnTo>
                      <a:lnTo>
                        <a:pt x="20" y="17"/>
                      </a:lnTo>
                      <a:lnTo>
                        <a:pt x="25" y="21"/>
                      </a:lnTo>
                      <a:lnTo>
                        <a:pt x="30" y="21"/>
                      </a:lnTo>
                      <a:lnTo>
                        <a:pt x="35" y="19"/>
                      </a:lnTo>
                      <a:lnTo>
                        <a:pt x="40" y="17"/>
                      </a:lnTo>
                      <a:lnTo>
                        <a:pt x="45" y="17"/>
                      </a:lnTo>
                      <a:lnTo>
                        <a:pt x="50" y="14"/>
                      </a:lnTo>
                      <a:lnTo>
                        <a:pt x="55" y="14"/>
                      </a:lnTo>
                      <a:lnTo>
                        <a:pt x="60" y="14"/>
                      </a:lnTo>
                      <a:lnTo>
                        <a:pt x="66" y="14"/>
                      </a:lnTo>
                      <a:lnTo>
                        <a:pt x="71" y="16"/>
                      </a:lnTo>
                      <a:lnTo>
                        <a:pt x="76" y="16"/>
                      </a:lnTo>
                      <a:lnTo>
                        <a:pt x="81" y="16"/>
                      </a:lnTo>
                      <a:lnTo>
                        <a:pt x="86" y="19"/>
                      </a:lnTo>
                      <a:lnTo>
                        <a:pt x="91" y="20"/>
                      </a:lnTo>
                      <a:lnTo>
                        <a:pt x="96" y="20"/>
                      </a:lnTo>
                      <a:lnTo>
                        <a:pt x="101" y="20"/>
                      </a:lnTo>
                      <a:lnTo>
                        <a:pt x="106" y="21"/>
                      </a:lnTo>
                      <a:lnTo>
                        <a:pt x="111" y="19"/>
                      </a:lnTo>
                      <a:lnTo>
                        <a:pt x="116" y="18"/>
                      </a:lnTo>
                      <a:lnTo>
                        <a:pt x="121" y="18"/>
                      </a:lnTo>
                      <a:lnTo>
                        <a:pt x="127" y="19"/>
                      </a:lnTo>
                      <a:lnTo>
                        <a:pt x="132" y="20"/>
                      </a:lnTo>
                      <a:lnTo>
                        <a:pt x="137" y="21"/>
                      </a:lnTo>
                      <a:lnTo>
                        <a:pt x="142" y="23"/>
                      </a:lnTo>
                      <a:lnTo>
                        <a:pt x="147" y="23"/>
                      </a:lnTo>
                      <a:lnTo>
                        <a:pt x="152" y="22"/>
                      </a:lnTo>
                      <a:lnTo>
                        <a:pt x="157" y="22"/>
                      </a:lnTo>
                      <a:lnTo>
                        <a:pt x="162" y="22"/>
                      </a:lnTo>
                      <a:lnTo>
                        <a:pt x="167" y="23"/>
                      </a:lnTo>
                      <a:lnTo>
                        <a:pt x="172" y="24"/>
                      </a:lnTo>
                      <a:lnTo>
                        <a:pt x="177" y="25"/>
                      </a:lnTo>
                      <a:lnTo>
                        <a:pt x="182" y="26"/>
                      </a:lnTo>
                      <a:lnTo>
                        <a:pt x="187" y="27"/>
                      </a:lnTo>
                      <a:lnTo>
                        <a:pt x="193" y="26"/>
                      </a:lnTo>
                      <a:lnTo>
                        <a:pt x="198" y="26"/>
                      </a:lnTo>
                      <a:lnTo>
                        <a:pt x="203" y="26"/>
                      </a:lnTo>
                      <a:lnTo>
                        <a:pt x="208" y="27"/>
                      </a:lnTo>
                      <a:lnTo>
                        <a:pt x="213" y="28"/>
                      </a:lnTo>
                      <a:lnTo>
                        <a:pt x="218" y="29"/>
                      </a:lnTo>
                      <a:lnTo>
                        <a:pt x="223" y="31"/>
                      </a:lnTo>
                      <a:lnTo>
                        <a:pt x="228" y="32"/>
                      </a:lnTo>
                      <a:lnTo>
                        <a:pt x="233" y="31"/>
                      </a:lnTo>
                      <a:lnTo>
                        <a:pt x="238" y="33"/>
                      </a:lnTo>
                      <a:lnTo>
                        <a:pt x="243" y="32"/>
                      </a:lnTo>
                      <a:lnTo>
                        <a:pt x="248" y="32"/>
                      </a:lnTo>
                      <a:lnTo>
                        <a:pt x="253" y="32"/>
                      </a:lnTo>
                    </a:path>
                  </a:pathLst>
                </a:custGeom>
                <a:noFill/>
                <a:ln w="38100">
                  <a:solidFill>
                    <a:srgbClr val="00008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t-IT"/>
                </a:p>
              </p:txBody>
            </p:sp>
          </p:grpSp>
          <p:grpSp>
            <p:nvGrpSpPr>
              <p:cNvPr id="333" name="Gruppo 332"/>
              <p:cNvGrpSpPr/>
              <p:nvPr/>
            </p:nvGrpSpPr>
            <p:grpSpPr>
              <a:xfrm>
                <a:off x="1407116" y="3375503"/>
                <a:ext cx="3959225" cy="2160588"/>
                <a:chOff x="1241867" y="4679962"/>
                <a:chExt cx="3959225" cy="2160588"/>
              </a:xfrm>
            </p:grpSpPr>
            <p:grpSp>
              <p:nvGrpSpPr>
                <p:cNvPr id="253" name="Gruppo 252"/>
                <p:cNvGrpSpPr/>
                <p:nvPr/>
              </p:nvGrpSpPr>
              <p:grpSpPr>
                <a:xfrm>
                  <a:off x="1241867" y="4679962"/>
                  <a:ext cx="3959225" cy="2160588"/>
                  <a:chOff x="9362427" y="2336800"/>
                  <a:chExt cx="3959225" cy="2160588"/>
                </a:xfrm>
              </p:grpSpPr>
              <p:sp>
                <p:nvSpPr>
                  <p:cNvPr id="254" name="AutoShape 46"/>
                  <p:cNvSpPr>
                    <a:spLocks noChangeAspect="1" noChangeArrowheads="1" noTextEdit="1"/>
                  </p:cNvSpPr>
                  <p:nvPr/>
                </p:nvSpPr>
                <p:spPr bwMode="auto">
                  <a:xfrm>
                    <a:off x="9362427" y="2336800"/>
                    <a:ext cx="3959225" cy="216058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255" name="Rectangle 48"/>
                  <p:cNvSpPr>
                    <a:spLocks noChangeArrowheads="1"/>
                  </p:cNvSpPr>
                  <p:nvPr/>
                </p:nvSpPr>
                <p:spPr bwMode="auto">
                  <a:xfrm>
                    <a:off x="9362427" y="2336800"/>
                    <a:ext cx="3959225" cy="2160588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256" name="Rectangle 49"/>
                  <p:cNvSpPr>
                    <a:spLocks noChangeArrowheads="1"/>
                  </p:cNvSpPr>
                  <p:nvPr/>
                </p:nvSpPr>
                <p:spPr bwMode="auto">
                  <a:xfrm>
                    <a:off x="9424340" y="2408238"/>
                    <a:ext cx="3848100" cy="2046288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257" name="Line 50"/>
                  <p:cNvSpPr>
                    <a:spLocks noChangeShapeType="1"/>
                  </p:cNvSpPr>
                  <p:nvPr/>
                </p:nvSpPr>
                <p:spPr bwMode="auto">
                  <a:xfrm>
                    <a:off x="9856140" y="2549525"/>
                    <a:ext cx="0" cy="1492250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258" name="Line 51"/>
                  <p:cNvSpPr>
                    <a:spLocks noChangeShapeType="1"/>
                  </p:cNvSpPr>
                  <p:nvPr/>
                </p:nvSpPr>
                <p:spPr bwMode="auto">
                  <a:xfrm>
                    <a:off x="9818040" y="4041775"/>
                    <a:ext cx="38100" cy="0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259" name="Line 52"/>
                  <p:cNvSpPr>
                    <a:spLocks noChangeShapeType="1"/>
                  </p:cNvSpPr>
                  <p:nvPr/>
                </p:nvSpPr>
                <p:spPr bwMode="auto">
                  <a:xfrm>
                    <a:off x="9818040" y="3544888"/>
                    <a:ext cx="38100" cy="0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260" name="Line 53"/>
                  <p:cNvSpPr>
                    <a:spLocks noChangeShapeType="1"/>
                  </p:cNvSpPr>
                  <p:nvPr/>
                </p:nvSpPr>
                <p:spPr bwMode="auto">
                  <a:xfrm>
                    <a:off x="9818040" y="3048000"/>
                    <a:ext cx="38100" cy="0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261" name="Line 54"/>
                  <p:cNvSpPr>
                    <a:spLocks noChangeShapeType="1"/>
                  </p:cNvSpPr>
                  <p:nvPr/>
                </p:nvSpPr>
                <p:spPr bwMode="auto">
                  <a:xfrm>
                    <a:off x="9818040" y="2549525"/>
                    <a:ext cx="38100" cy="0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262" name="Line 55"/>
                  <p:cNvSpPr>
                    <a:spLocks noChangeShapeType="1"/>
                  </p:cNvSpPr>
                  <p:nvPr/>
                </p:nvSpPr>
                <p:spPr bwMode="auto">
                  <a:xfrm>
                    <a:off x="9856140" y="4041775"/>
                    <a:ext cx="3390900" cy="0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263" name="Line 5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9856140" y="4041775"/>
                    <a:ext cx="0" cy="4286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264" name="Line 5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0052990" y="4041775"/>
                    <a:ext cx="0" cy="4286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265" name="Line 5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0249840" y="4041775"/>
                    <a:ext cx="0" cy="4286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266" name="Line 5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0459390" y="4041775"/>
                    <a:ext cx="0" cy="4286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267" name="Line 6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0657827" y="4041775"/>
                    <a:ext cx="0" cy="4286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268" name="Line 6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0854677" y="4041775"/>
                    <a:ext cx="0" cy="4286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269" name="Line 6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1051527" y="4041775"/>
                    <a:ext cx="0" cy="4286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270" name="Line 6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1249965" y="4041775"/>
                    <a:ext cx="0" cy="4286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271" name="Line 6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1446815" y="4041775"/>
                    <a:ext cx="0" cy="4286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272" name="Line 6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1656365" y="4041775"/>
                    <a:ext cx="0" cy="4286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273" name="Line 6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1853215" y="4041775"/>
                    <a:ext cx="0" cy="4286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274" name="Line 6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2051652" y="4041775"/>
                    <a:ext cx="0" cy="4286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275" name="Line 6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2248502" y="4041775"/>
                    <a:ext cx="0" cy="4286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276" name="Line 6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2445352" y="4041775"/>
                    <a:ext cx="0" cy="4286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277" name="Line 7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2643790" y="4041775"/>
                    <a:ext cx="0" cy="4286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278" name="Line 7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2853340" y="4041775"/>
                    <a:ext cx="0" cy="4286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279" name="Line 7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3050190" y="4041775"/>
                    <a:ext cx="0" cy="4286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280" name="Line 7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3247040" y="4041775"/>
                    <a:ext cx="0" cy="4286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t-IT"/>
                  </a:p>
                </p:txBody>
              </p:sp>
              <p:sp>
                <p:nvSpPr>
                  <p:cNvPr id="281" name="Rectangle 77"/>
                  <p:cNvSpPr>
                    <a:spLocks noChangeArrowheads="1"/>
                  </p:cNvSpPr>
                  <p:nvPr/>
                </p:nvSpPr>
                <p:spPr bwMode="auto">
                  <a:xfrm>
                    <a:off x="9709025" y="3979566"/>
                    <a:ext cx="57708" cy="12311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lvl1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1pPr>
                    <a:lvl2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2pPr>
                    <a:lvl3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3pPr>
                    <a:lvl4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4pPr>
                    <a:lvl5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5pPr>
                    <a:lvl6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6pPr>
                    <a:lvl7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7pPr>
                    <a:lvl8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8pPr>
                    <a:lvl9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9pPr>
                  </a:lstStyle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it-IT" alt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rPr>
                      <a:t>0</a:t>
                    </a:r>
                    <a:endParaRPr kumimoji="0" lang="it-IT" altLang="it-IT" sz="800" b="0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282" name="Rectangle 78"/>
                  <p:cNvSpPr>
                    <a:spLocks noChangeArrowheads="1"/>
                  </p:cNvSpPr>
                  <p:nvPr/>
                </p:nvSpPr>
                <p:spPr bwMode="auto">
                  <a:xfrm>
                    <a:off x="9665744" y="3481091"/>
                    <a:ext cx="144270" cy="12311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lvl1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1pPr>
                    <a:lvl2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2pPr>
                    <a:lvl3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3pPr>
                    <a:lvl4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4pPr>
                    <a:lvl5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5pPr>
                    <a:lvl6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6pPr>
                    <a:lvl7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7pPr>
                    <a:lvl8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8pPr>
                    <a:lvl9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9pPr>
                  </a:lstStyle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it-IT" alt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rPr>
                      <a:t>0.5</a:t>
                    </a:r>
                    <a:endParaRPr kumimoji="0" lang="it-IT" altLang="it-IT" sz="800" b="0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283" name="Rectangle 79"/>
                  <p:cNvSpPr>
                    <a:spLocks noChangeArrowheads="1"/>
                  </p:cNvSpPr>
                  <p:nvPr/>
                </p:nvSpPr>
                <p:spPr bwMode="auto">
                  <a:xfrm>
                    <a:off x="9709025" y="2984204"/>
                    <a:ext cx="57708" cy="12311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lvl1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1pPr>
                    <a:lvl2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2pPr>
                    <a:lvl3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3pPr>
                    <a:lvl4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4pPr>
                    <a:lvl5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5pPr>
                    <a:lvl6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6pPr>
                    <a:lvl7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7pPr>
                    <a:lvl8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8pPr>
                    <a:lvl9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9pPr>
                  </a:lstStyle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it-IT" alt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rPr>
                      <a:t>1</a:t>
                    </a:r>
                    <a:endParaRPr kumimoji="0" lang="it-IT" altLang="it-IT" sz="800" b="0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284" name="Rectangle 80"/>
                  <p:cNvSpPr>
                    <a:spLocks noChangeArrowheads="1"/>
                  </p:cNvSpPr>
                  <p:nvPr/>
                </p:nvSpPr>
                <p:spPr bwMode="auto">
                  <a:xfrm>
                    <a:off x="9665744" y="2487316"/>
                    <a:ext cx="144270" cy="12311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lvl1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1pPr>
                    <a:lvl2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2pPr>
                    <a:lvl3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3pPr>
                    <a:lvl4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4pPr>
                    <a:lvl5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5pPr>
                    <a:lvl6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6pPr>
                    <a:lvl7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7pPr>
                    <a:lvl8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8pPr>
                    <a:lvl9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9pPr>
                  </a:lstStyle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it-IT" altLang="it-I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rPr>
                      <a:t>1.5</a:t>
                    </a:r>
                    <a:endParaRPr kumimoji="0" lang="it-IT" altLang="it-IT" sz="800" b="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285" name="Rectangle 81"/>
                  <p:cNvSpPr>
                    <a:spLocks noChangeArrowheads="1"/>
                  </p:cNvSpPr>
                  <p:nvPr/>
                </p:nvSpPr>
                <p:spPr bwMode="auto">
                  <a:xfrm>
                    <a:off x="9828978" y="4102458"/>
                    <a:ext cx="57708" cy="12311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lvl1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1pPr>
                    <a:lvl2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2pPr>
                    <a:lvl3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3pPr>
                    <a:lvl4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4pPr>
                    <a:lvl5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5pPr>
                    <a:lvl6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6pPr>
                    <a:lvl7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7pPr>
                    <a:lvl8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8pPr>
                    <a:lvl9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9pPr>
                  </a:lstStyle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it-IT" altLang="it-I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rPr>
                      <a:t>0</a:t>
                    </a:r>
                    <a:endParaRPr kumimoji="0" lang="it-IT" altLang="it-IT" sz="800" b="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286" name="Rectangle 82"/>
                  <p:cNvSpPr>
                    <a:spLocks noChangeArrowheads="1"/>
                  </p:cNvSpPr>
                  <p:nvPr/>
                </p:nvSpPr>
                <p:spPr bwMode="auto">
                  <a:xfrm>
                    <a:off x="11187756" y="4102458"/>
                    <a:ext cx="115416" cy="12311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lvl1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1pPr>
                    <a:lvl2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2pPr>
                    <a:lvl3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3pPr>
                    <a:lvl4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4pPr>
                    <a:lvl5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5pPr>
                    <a:lvl6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6pPr>
                    <a:lvl7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7pPr>
                    <a:lvl8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8pPr>
                    <a:lvl9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9pPr>
                  </a:lstStyle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it-IT" altLang="it-I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rPr>
                      <a:t>20</a:t>
                    </a:r>
                    <a:endParaRPr kumimoji="0" lang="it-IT" altLang="it-IT" sz="800" b="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287" name="Rectangle 83"/>
                  <p:cNvSpPr>
                    <a:spLocks noChangeArrowheads="1"/>
                  </p:cNvSpPr>
                  <p:nvPr/>
                </p:nvSpPr>
                <p:spPr bwMode="auto">
                  <a:xfrm>
                    <a:off x="12583927" y="4102458"/>
                    <a:ext cx="115416" cy="12311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lvl1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1pPr>
                    <a:lvl2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2pPr>
                    <a:lvl3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3pPr>
                    <a:lvl4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4pPr>
                    <a:lvl5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5pPr>
                    <a:lvl6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6pPr>
                    <a:lvl7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7pPr>
                    <a:lvl8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8pPr>
                    <a:lvl9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9pPr>
                  </a:lstStyle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it-IT" altLang="it-I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rPr>
                      <a:t>40</a:t>
                    </a:r>
                    <a:endParaRPr kumimoji="0" lang="it-IT" altLang="it-IT" sz="800" b="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288" name="Rectangle 84"/>
                  <p:cNvSpPr>
                    <a:spLocks noChangeArrowheads="1"/>
                  </p:cNvSpPr>
                  <p:nvPr/>
                </p:nvSpPr>
                <p:spPr bwMode="auto">
                  <a:xfrm>
                    <a:off x="11472215" y="4219453"/>
                    <a:ext cx="370294" cy="20005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lvl1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1pPr>
                    <a:lvl2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2pPr>
                    <a:lvl3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3pPr>
                    <a:lvl4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4pPr>
                    <a:lvl5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5pPr>
                    <a:lvl6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6pPr>
                    <a:lvl7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7pPr>
                    <a:lvl8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8pPr>
                    <a:lvl9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9pPr>
                  </a:lstStyle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it-IT" altLang="it-IT" sz="13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rPr>
                      <a:t>r (m)</a:t>
                    </a:r>
                    <a:endParaRPr kumimoji="0" lang="it-IT" altLang="it-IT" sz="1800" b="0" i="1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289" name="Rectangle 44"/>
                  <p:cNvSpPr>
                    <a:spLocks noChangeArrowheads="1"/>
                  </p:cNvSpPr>
                  <p:nvPr/>
                </p:nvSpPr>
                <p:spPr bwMode="auto">
                  <a:xfrm rot="16200000">
                    <a:off x="9231229" y="3080465"/>
                    <a:ext cx="551433" cy="24622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lvl1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1pPr>
                    <a:lvl2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2pPr>
                    <a:lvl3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3pPr>
                    <a:lvl4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4pPr>
                    <a:lvl5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5pPr>
                    <a:lvl6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6pPr>
                    <a:lvl7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7pPr>
                    <a:lvl8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8pPr>
                    <a:lvl9pPr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lvl9pPr>
                  </a:lstStyle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it-IT" altLang="it-IT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rPr>
                      <a:t>g</a:t>
                    </a:r>
                    <a:r>
                      <a:rPr kumimoji="0" lang="it-IT" altLang="it-IT" sz="1600" b="1" i="1" u="none" strike="noStrike" cap="none" normalizeH="0" baseline="-2500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rPr>
                      <a:t>12</a:t>
                    </a:r>
                    <a:r>
                      <a:rPr kumimoji="0" lang="it-IT" altLang="it-IT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rPr>
                      <a:t> (r)</a:t>
                    </a:r>
                    <a:endParaRPr kumimoji="0" lang="it-IT" altLang="it-IT" sz="1800" b="0" i="1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</p:grpSp>
            <p:sp>
              <p:nvSpPr>
                <p:cNvPr id="320" name="Freeform 155"/>
                <p:cNvSpPr>
                  <a:spLocks/>
                </p:cNvSpPr>
                <p:nvPr/>
              </p:nvSpPr>
              <p:spPr bwMode="auto">
                <a:xfrm>
                  <a:off x="1749372" y="5602919"/>
                  <a:ext cx="3343327" cy="300038"/>
                </a:xfrm>
                <a:custGeom>
                  <a:avLst/>
                  <a:gdLst>
                    <a:gd name="T0" fmla="*/ 0 w 255"/>
                    <a:gd name="T1" fmla="*/ 16 h 16"/>
                    <a:gd name="T2" fmla="*/ 5 w 255"/>
                    <a:gd name="T3" fmla="*/ 14 h 16"/>
                    <a:gd name="T4" fmla="*/ 10 w 255"/>
                    <a:gd name="T5" fmla="*/ 14 h 16"/>
                    <a:gd name="T6" fmla="*/ 15 w 255"/>
                    <a:gd name="T7" fmla="*/ 8 h 16"/>
                    <a:gd name="T8" fmla="*/ 20 w 255"/>
                    <a:gd name="T9" fmla="*/ 7 h 16"/>
                    <a:gd name="T10" fmla="*/ 25 w 255"/>
                    <a:gd name="T11" fmla="*/ 8 h 16"/>
                    <a:gd name="T12" fmla="*/ 30 w 255"/>
                    <a:gd name="T13" fmla="*/ 6 h 16"/>
                    <a:gd name="T14" fmla="*/ 35 w 255"/>
                    <a:gd name="T15" fmla="*/ 7 h 16"/>
                    <a:gd name="T16" fmla="*/ 41 w 255"/>
                    <a:gd name="T17" fmla="*/ 10 h 16"/>
                    <a:gd name="T18" fmla="*/ 46 w 255"/>
                    <a:gd name="T19" fmla="*/ 12 h 16"/>
                    <a:gd name="T20" fmla="*/ 51 w 255"/>
                    <a:gd name="T21" fmla="*/ 11 h 16"/>
                    <a:gd name="T22" fmla="*/ 56 w 255"/>
                    <a:gd name="T23" fmla="*/ 12 h 16"/>
                    <a:gd name="T24" fmla="*/ 61 w 255"/>
                    <a:gd name="T25" fmla="*/ 12 h 16"/>
                    <a:gd name="T26" fmla="*/ 66 w 255"/>
                    <a:gd name="T27" fmla="*/ 13 h 16"/>
                    <a:gd name="T28" fmla="*/ 71 w 255"/>
                    <a:gd name="T29" fmla="*/ 12 h 16"/>
                    <a:gd name="T30" fmla="*/ 76 w 255"/>
                    <a:gd name="T31" fmla="*/ 12 h 16"/>
                    <a:gd name="T32" fmla="*/ 81 w 255"/>
                    <a:gd name="T33" fmla="*/ 12 h 16"/>
                    <a:gd name="T34" fmla="*/ 87 w 255"/>
                    <a:gd name="T35" fmla="*/ 9 h 16"/>
                    <a:gd name="T36" fmla="*/ 92 w 255"/>
                    <a:gd name="T37" fmla="*/ 5 h 16"/>
                    <a:gd name="T38" fmla="*/ 97 w 255"/>
                    <a:gd name="T39" fmla="*/ 5 h 16"/>
                    <a:gd name="T40" fmla="*/ 102 w 255"/>
                    <a:gd name="T41" fmla="*/ 5 h 16"/>
                    <a:gd name="T42" fmla="*/ 107 w 255"/>
                    <a:gd name="T43" fmla="*/ 5 h 16"/>
                    <a:gd name="T44" fmla="*/ 112 w 255"/>
                    <a:gd name="T45" fmla="*/ 6 h 16"/>
                    <a:gd name="T46" fmla="*/ 117 w 255"/>
                    <a:gd name="T47" fmla="*/ 8 h 16"/>
                    <a:gd name="T48" fmla="*/ 122 w 255"/>
                    <a:gd name="T49" fmla="*/ 9 h 16"/>
                    <a:gd name="T50" fmla="*/ 128 w 255"/>
                    <a:gd name="T51" fmla="*/ 9 h 16"/>
                    <a:gd name="T52" fmla="*/ 133 w 255"/>
                    <a:gd name="T53" fmla="*/ 8 h 16"/>
                    <a:gd name="T54" fmla="*/ 138 w 255"/>
                    <a:gd name="T55" fmla="*/ 9 h 16"/>
                    <a:gd name="T56" fmla="*/ 143 w 255"/>
                    <a:gd name="T57" fmla="*/ 9 h 16"/>
                    <a:gd name="T58" fmla="*/ 148 w 255"/>
                    <a:gd name="T59" fmla="*/ 8 h 16"/>
                    <a:gd name="T60" fmla="*/ 153 w 255"/>
                    <a:gd name="T61" fmla="*/ 7 h 16"/>
                    <a:gd name="T62" fmla="*/ 158 w 255"/>
                    <a:gd name="T63" fmla="*/ 7 h 16"/>
                    <a:gd name="T64" fmla="*/ 163 w 255"/>
                    <a:gd name="T65" fmla="*/ 6 h 16"/>
                    <a:gd name="T66" fmla="*/ 168 w 255"/>
                    <a:gd name="T67" fmla="*/ 5 h 16"/>
                    <a:gd name="T68" fmla="*/ 174 w 255"/>
                    <a:gd name="T69" fmla="*/ 3 h 16"/>
                    <a:gd name="T70" fmla="*/ 179 w 255"/>
                    <a:gd name="T71" fmla="*/ 3 h 16"/>
                    <a:gd name="T72" fmla="*/ 184 w 255"/>
                    <a:gd name="T73" fmla="*/ 2 h 16"/>
                    <a:gd name="T74" fmla="*/ 189 w 255"/>
                    <a:gd name="T75" fmla="*/ 3 h 16"/>
                    <a:gd name="T76" fmla="*/ 194 w 255"/>
                    <a:gd name="T77" fmla="*/ 2 h 16"/>
                    <a:gd name="T78" fmla="*/ 199 w 255"/>
                    <a:gd name="T79" fmla="*/ 2 h 16"/>
                    <a:gd name="T80" fmla="*/ 204 w 255"/>
                    <a:gd name="T81" fmla="*/ 1 h 16"/>
                    <a:gd name="T82" fmla="*/ 209 w 255"/>
                    <a:gd name="T83" fmla="*/ 1 h 16"/>
                    <a:gd name="T84" fmla="*/ 215 w 255"/>
                    <a:gd name="T85" fmla="*/ 1 h 16"/>
                    <a:gd name="T86" fmla="*/ 220 w 255"/>
                    <a:gd name="T87" fmla="*/ 2 h 16"/>
                    <a:gd name="T88" fmla="*/ 225 w 255"/>
                    <a:gd name="T89" fmla="*/ 2 h 16"/>
                    <a:gd name="T90" fmla="*/ 230 w 255"/>
                    <a:gd name="T91" fmla="*/ 3 h 16"/>
                    <a:gd name="T92" fmla="*/ 235 w 255"/>
                    <a:gd name="T93" fmla="*/ 3 h 16"/>
                    <a:gd name="T94" fmla="*/ 240 w 255"/>
                    <a:gd name="T95" fmla="*/ 2 h 16"/>
                    <a:gd name="T96" fmla="*/ 245 w 255"/>
                    <a:gd name="T97" fmla="*/ 2 h 16"/>
                    <a:gd name="T98" fmla="*/ 250 w 255"/>
                    <a:gd name="T99" fmla="*/ 1 h 16"/>
                    <a:gd name="T100" fmla="*/ 255 w 255"/>
                    <a:gd name="T101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55" h="16">
                      <a:moveTo>
                        <a:pt x="0" y="16"/>
                      </a:moveTo>
                      <a:lnTo>
                        <a:pt x="5" y="14"/>
                      </a:lnTo>
                      <a:lnTo>
                        <a:pt x="10" y="14"/>
                      </a:lnTo>
                      <a:lnTo>
                        <a:pt x="15" y="8"/>
                      </a:lnTo>
                      <a:lnTo>
                        <a:pt x="20" y="7"/>
                      </a:lnTo>
                      <a:lnTo>
                        <a:pt x="25" y="8"/>
                      </a:lnTo>
                      <a:lnTo>
                        <a:pt x="30" y="6"/>
                      </a:lnTo>
                      <a:lnTo>
                        <a:pt x="35" y="7"/>
                      </a:lnTo>
                      <a:lnTo>
                        <a:pt x="41" y="10"/>
                      </a:lnTo>
                      <a:lnTo>
                        <a:pt x="46" y="12"/>
                      </a:lnTo>
                      <a:lnTo>
                        <a:pt x="51" y="11"/>
                      </a:lnTo>
                      <a:lnTo>
                        <a:pt x="56" y="12"/>
                      </a:lnTo>
                      <a:lnTo>
                        <a:pt x="61" y="12"/>
                      </a:lnTo>
                      <a:lnTo>
                        <a:pt x="66" y="13"/>
                      </a:lnTo>
                      <a:lnTo>
                        <a:pt x="71" y="12"/>
                      </a:lnTo>
                      <a:lnTo>
                        <a:pt x="76" y="12"/>
                      </a:lnTo>
                      <a:lnTo>
                        <a:pt x="81" y="12"/>
                      </a:lnTo>
                      <a:lnTo>
                        <a:pt x="87" y="9"/>
                      </a:lnTo>
                      <a:lnTo>
                        <a:pt x="92" y="5"/>
                      </a:lnTo>
                      <a:lnTo>
                        <a:pt x="97" y="5"/>
                      </a:lnTo>
                      <a:lnTo>
                        <a:pt x="102" y="5"/>
                      </a:lnTo>
                      <a:lnTo>
                        <a:pt x="107" y="5"/>
                      </a:lnTo>
                      <a:lnTo>
                        <a:pt x="112" y="6"/>
                      </a:lnTo>
                      <a:lnTo>
                        <a:pt x="117" y="8"/>
                      </a:lnTo>
                      <a:lnTo>
                        <a:pt x="122" y="9"/>
                      </a:lnTo>
                      <a:lnTo>
                        <a:pt x="128" y="9"/>
                      </a:lnTo>
                      <a:lnTo>
                        <a:pt x="133" y="8"/>
                      </a:lnTo>
                      <a:lnTo>
                        <a:pt x="138" y="9"/>
                      </a:lnTo>
                      <a:lnTo>
                        <a:pt x="143" y="9"/>
                      </a:lnTo>
                      <a:lnTo>
                        <a:pt x="148" y="8"/>
                      </a:lnTo>
                      <a:lnTo>
                        <a:pt x="153" y="7"/>
                      </a:lnTo>
                      <a:lnTo>
                        <a:pt x="158" y="7"/>
                      </a:lnTo>
                      <a:lnTo>
                        <a:pt x="163" y="6"/>
                      </a:lnTo>
                      <a:lnTo>
                        <a:pt x="168" y="5"/>
                      </a:lnTo>
                      <a:lnTo>
                        <a:pt x="174" y="3"/>
                      </a:lnTo>
                      <a:lnTo>
                        <a:pt x="179" y="3"/>
                      </a:lnTo>
                      <a:lnTo>
                        <a:pt x="184" y="2"/>
                      </a:lnTo>
                      <a:lnTo>
                        <a:pt x="189" y="3"/>
                      </a:lnTo>
                      <a:lnTo>
                        <a:pt x="194" y="2"/>
                      </a:lnTo>
                      <a:lnTo>
                        <a:pt x="199" y="2"/>
                      </a:lnTo>
                      <a:lnTo>
                        <a:pt x="204" y="1"/>
                      </a:lnTo>
                      <a:lnTo>
                        <a:pt x="209" y="1"/>
                      </a:lnTo>
                      <a:lnTo>
                        <a:pt x="215" y="1"/>
                      </a:lnTo>
                      <a:lnTo>
                        <a:pt x="220" y="2"/>
                      </a:lnTo>
                      <a:lnTo>
                        <a:pt x="225" y="2"/>
                      </a:lnTo>
                      <a:lnTo>
                        <a:pt x="230" y="3"/>
                      </a:lnTo>
                      <a:lnTo>
                        <a:pt x="235" y="3"/>
                      </a:lnTo>
                      <a:lnTo>
                        <a:pt x="240" y="2"/>
                      </a:lnTo>
                      <a:lnTo>
                        <a:pt x="245" y="2"/>
                      </a:lnTo>
                      <a:lnTo>
                        <a:pt x="250" y="1"/>
                      </a:lnTo>
                      <a:lnTo>
                        <a:pt x="255" y="0"/>
                      </a:lnTo>
                    </a:path>
                  </a:pathLst>
                </a:custGeom>
                <a:noFill/>
                <a:ln w="38100">
                  <a:solidFill>
                    <a:srgbClr val="00008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t-IT"/>
                </a:p>
              </p:txBody>
            </p:sp>
            <p:sp>
              <p:nvSpPr>
                <p:cNvPr id="321" name="Freeform 156"/>
                <p:cNvSpPr>
                  <a:spLocks/>
                </p:cNvSpPr>
                <p:nvPr/>
              </p:nvSpPr>
              <p:spPr bwMode="auto">
                <a:xfrm>
                  <a:off x="1749372" y="5452107"/>
                  <a:ext cx="3343327" cy="282575"/>
                </a:xfrm>
                <a:custGeom>
                  <a:avLst/>
                  <a:gdLst>
                    <a:gd name="T0" fmla="*/ 0 w 255"/>
                    <a:gd name="T1" fmla="*/ 15 h 15"/>
                    <a:gd name="T2" fmla="*/ 5 w 255"/>
                    <a:gd name="T3" fmla="*/ 9 h 15"/>
                    <a:gd name="T4" fmla="*/ 10 w 255"/>
                    <a:gd name="T5" fmla="*/ 8 h 15"/>
                    <a:gd name="T6" fmla="*/ 15 w 255"/>
                    <a:gd name="T7" fmla="*/ 7 h 15"/>
                    <a:gd name="T8" fmla="*/ 20 w 255"/>
                    <a:gd name="T9" fmla="*/ 5 h 15"/>
                    <a:gd name="T10" fmla="*/ 25 w 255"/>
                    <a:gd name="T11" fmla="*/ 5 h 15"/>
                    <a:gd name="T12" fmla="*/ 30 w 255"/>
                    <a:gd name="T13" fmla="*/ 4 h 15"/>
                    <a:gd name="T14" fmla="*/ 35 w 255"/>
                    <a:gd name="T15" fmla="*/ 4 h 15"/>
                    <a:gd name="T16" fmla="*/ 41 w 255"/>
                    <a:gd name="T17" fmla="*/ 3 h 15"/>
                    <a:gd name="T18" fmla="*/ 46 w 255"/>
                    <a:gd name="T19" fmla="*/ 5 h 15"/>
                    <a:gd name="T20" fmla="*/ 51 w 255"/>
                    <a:gd name="T21" fmla="*/ 3 h 15"/>
                    <a:gd name="T22" fmla="*/ 56 w 255"/>
                    <a:gd name="T23" fmla="*/ 4 h 15"/>
                    <a:gd name="T24" fmla="*/ 61 w 255"/>
                    <a:gd name="T25" fmla="*/ 4 h 15"/>
                    <a:gd name="T26" fmla="*/ 66 w 255"/>
                    <a:gd name="T27" fmla="*/ 3 h 15"/>
                    <a:gd name="T28" fmla="*/ 71 w 255"/>
                    <a:gd name="T29" fmla="*/ 2 h 15"/>
                    <a:gd name="T30" fmla="*/ 76 w 255"/>
                    <a:gd name="T31" fmla="*/ 2 h 15"/>
                    <a:gd name="T32" fmla="*/ 81 w 255"/>
                    <a:gd name="T33" fmla="*/ 2 h 15"/>
                    <a:gd name="T34" fmla="*/ 87 w 255"/>
                    <a:gd name="T35" fmla="*/ 1 h 15"/>
                    <a:gd name="T36" fmla="*/ 92 w 255"/>
                    <a:gd name="T37" fmla="*/ 2 h 15"/>
                    <a:gd name="T38" fmla="*/ 97 w 255"/>
                    <a:gd name="T39" fmla="*/ 2 h 15"/>
                    <a:gd name="T40" fmla="*/ 102 w 255"/>
                    <a:gd name="T41" fmla="*/ 1 h 15"/>
                    <a:gd name="T42" fmla="*/ 107 w 255"/>
                    <a:gd name="T43" fmla="*/ 1 h 15"/>
                    <a:gd name="T44" fmla="*/ 112 w 255"/>
                    <a:gd name="T45" fmla="*/ 1 h 15"/>
                    <a:gd name="T46" fmla="*/ 117 w 255"/>
                    <a:gd name="T47" fmla="*/ 1 h 15"/>
                    <a:gd name="T48" fmla="*/ 122 w 255"/>
                    <a:gd name="T49" fmla="*/ 1 h 15"/>
                    <a:gd name="T50" fmla="*/ 128 w 255"/>
                    <a:gd name="T51" fmla="*/ 1 h 15"/>
                    <a:gd name="T52" fmla="*/ 133 w 255"/>
                    <a:gd name="T53" fmla="*/ 2 h 15"/>
                    <a:gd name="T54" fmla="*/ 138 w 255"/>
                    <a:gd name="T55" fmla="*/ 1 h 15"/>
                    <a:gd name="T56" fmla="*/ 143 w 255"/>
                    <a:gd name="T57" fmla="*/ 2 h 15"/>
                    <a:gd name="T58" fmla="*/ 148 w 255"/>
                    <a:gd name="T59" fmla="*/ 1 h 15"/>
                    <a:gd name="T60" fmla="*/ 153 w 255"/>
                    <a:gd name="T61" fmla="*/ 1 h 15"/>
                    <a:gd name="T62" fmla="*/ 158 w 255"/>
                    <a:gd name="T63" fmla="*/ 1 h 15"/>
                    <a:gd name="T64" fmla="*/ 163 w 255"/>
                    <a:gd name="T65" fmla="*/ 1 h 15"/>
                    <a:gd name="T66" fmla="*/ 168 w 255"/>
                    <a:gd name="T67" fmla="*/ 0 h 15"/>
                    <a:gd name="T68" fmla="*/ 174 w 255"/>
                    <a:gd name="T69" fmla="*/ 0 h 15"/>
                    <a:gd name="T70" fmla="*/ 179 w 255"/>
                    <a:gd name="T71" fmla="*/ 1 h 15"/>
                    <a:gd name="T72" fmla="*/ 184 w 255"/>
                    <a:gd name="T73" fmla="*/ 1 h 15"/>
                    <a:gd name="T74" fmla="*/ 189 w 255"/>
                    <a:gd name="T75" fmla="*/ 1 h 15"/>
                    <a:gd name="T76" fmla="*/ 194 w 255"/>
                    <a:gd name="T77" fmla="*/ 1 h 15"/>
                    <a:gd name="T78" fmla="*/ 199 w 255"/>
                    <a:gd name="T79" fmla="*/ 1 h 15"/>
                    <a:gd name="T80" fmla="*/ 204 w 255"/>
                    <a:gd name="T81" fmla="*/ 1 h 15"/>
                    <a:gd name="T82" fmla="*/ 209 w 255"/>
                    <a:gd name="T83" fmla="*/ 1 h 15"/>
                    <a:gd name="T84" fmla="*/ 215 w 255"/>
                    <a:gd name="T85" fmla="*/ 1 h 15"/>
                    <a:gd name="T86" fmla="*/ 220 w 255"/>
                    <a:gd name="T87" fmla="*/ 1 h 15"/>
                    <a:gd name="T88" fmla="*/ 225 w 255"/>
                    <a:gd name="T89" fmla="*/ 1 h 15"/>
                    <a:gd name="T90" fmla="*/ 230 w 255"/>
                    <a:gd name="T91" fmla="*/ 1 h 15"/>
                    <a:gd name="T92" fmla="*/ 235 w 255"/>
                    <a:gd name="T93" fmla="*/ 0 h 15"/>
                    <a:gd name="T94" fmla="*/ 240 w 255"/>
                    <a:gd name="T95" fmla="*/ 1 h 15"/>
                    <a:gd name="T96" fmla="*/ 245 w 255"/>
                    <a:gd name="T97" fmla="*/ 1 h 15"/>
                    <a:gd name="T98" fmla="*/ 250 w 255"/>
                    <a:gd name="T99" fmla="*/ 1 h 15"/>
                    <a:gd name="T100" fmla="*/ 255 w 255"/>
                    <a:gd name="T101" fmla="*/ 1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55" h="15">
                      <a:moveTo>
                        <a:pt x="0" y="15"/>
                      </a:moveTo>
                      <a:lnTo>
                        <a:pt x="5" y="9"/>
                      </a:lnTo>
                      <a:lnTo>
                        <a:pt x="10" y="8"/>
                      </a:lnTo>
                      <a:lnTo>
                        <a:pt x="15" y="7"/>
                      </a:lnTo>
                      <a:lnTo>
                        <a:pt x="20" y="5"/>
                      </a:lnTo>
                      <a:lnTo>
                        <a:pt x="25" y="5"/>
                      </a:lnTo>
                      <a:lnTo>
                        <a:pt x="30" y="4"/>
                      </a:lnTo>
                      <a:lnTo>
                        <a:pt x="35" y="4"/>
                      </a:lnTo>
                      <a:lnTo>
                        <a:pt x="41" y="3"/>
                      </a:lnTo>
                      <a:lnTo>
                        <a:pt x="46" y="5"/>
                      </a:lnTo>
                      <a:lnTo>
                        <a:pt x="51" y="3"/>
                      </a:lnTo>
                      <a:lnTo>
                        <a:pt x="56" y="4"/>
                      </a:lnTo>
                      <a:lnTo>
                        <a:pt x="61" y="4"/>
                      </a:lnTo>
                      <a:lnTo>
                        <a:pt x="66" y="3"/>
                      </a:lnTo>
                      <a:lnTo>
                        <a:pt x="71" y="2"/>
                      </a:lnTo>
                      <a:lnTo>
                        <a:pt x="76" y="2"/>
                      </a:lnTo>
                      <a:lnTo>
                        <a:pt x="81" y="2"/>
                      </a:lnTo>
                      <a:lnTo>
                        <a:pt x="87" y="1"/>
                      </a:lnTo>
                      <a:lnTo>
                        <a:pt x="92" y="2"/>
                      </a:lnTo>
                      <a:lnTo>
                        <a:pt x="97" y="2"/>
                      </a:lnTo>
                      <a:lnTo>
                        <a:pt x="102" y="1"/>
                      </a:lnTo>
                      <a:lnTo>
                        <a:pt x="107" y="1"/>
                      </a:lnTo>
                      <a:lnTo>
                        <a:pt x="112" y="1"/>
                      </a:lnTo>
                      <a:lnTo>
                        <a:pt x="117" y="1"/>
                      </a:lnTo>
                      <a:lnTo>
                        <a:pt x="122" y="1"/>
                      </a:lnTo>
                      <a:lnTo>
                        <a:pt x="128" y="1"/>
                      </a:lnTo>
                      <a:lnTo>
                        <a:pt x="133" y="2"/>
                      </a:lnTo>
                      <a:lnTo>
                        <a:pt x="138" y="1"/>
                      </a:lnTo>
                      <a:lnTo>
                        <a:pt x="143" y="2"/>
                      </a:lnTo>
                      <a:lnTo>
                        <a:pt x="148" y="1"/>
                      </a:lnTo>
                      <a:lnTo>
                        <a:pt x="153" y="1"/>
                      </a:lnTo>
                      <a:lnTo>
                        <a:pt x="158" y="1"/>
                      </a:lnTo>
                      <a:lnTo>
                        <a:pt x="163" y="1"/>
                      </a:lnTo>
                      <a:lnTo>
                        <a:pt x="168" y="0"/>
                      </a:lnTo>
                      <a:lnTo>
                        <a:pt x="174" y="0"/>
                      </a:lnTo>
                      <a:lnTo>
                        <a:pt x="179" y="1"/>
                      </a:lnTo>
                      <a:lnTo>
                        <a:pt x="184" y="1"/>
                      </a:lnTo>
                      <a:lnTo>
                        <a:pt x="189" y="1"/>
                      </a:lnTo>
                      <a:lnTo>
                        <a:pt x="194" y="1"/>
                      </a:lnTo>
                      <a:lnTo>
                        <a:pt x="199" y="1"/>
                      </a:lnTo>
                      <a:lnTo>
                        <a:pt x="204" y="1"/>
                      </a:lnTo>
                      <a:lnTo>
                        <a:pt x="209" y="1"/>
                      </a:lnTo>
                      <a:lnTo>
                        <a:pt x="215" y="1"/>
                      </a:lnTo>
                      <a:lnTo>
                        <a:pt x="220" y="1"/>
                      </a:lnTo>
                      <a:lnTo>
                        <a:pt x="225" y="1"/>
                      </a:lnTo>
                      <a:lnTo>
                        <a:pt x="230" y="1"/>
                      </a:lnTo>
                      <a:lnTo>
                        <a:pt x="235" y="0"/>
                      </a:lnTo>
                      <a:lnTo>
                        <a:pt x="240" y="1"/>
                      </a:lnTo>
                      <a:lnTo>
                        <a:pt x="245" y="1"/>
                      </a:lnTo>
                      <a:lnTo>
                        <a:pt x="250" y="1"/>
                      </a:lnTo>
                      <a:lnTo>
                        <a:pt x="255" y="1"/>
                      </a:lnTo>
                    </a:path>
                  </a:pathLst>
                </a:custGeom>
                <a:noFill/>
                <a:ln w="38100">
                  <a:solidFill>
                    <a:srgbClr val="C0C0C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t-IT"/>
                </a:p>
              </p:txBody>
            </p:sp>
            <p:sp>
              <p:nvSpPr>
                <p:cNvPr id="322" name="Freeform 157"/>
                <p:cNvSpPr>
                  <a:spLocks/>
                </p:cNvSpPr>
                <p:nvPr/>
              </p:nvSpPr>
              <p:spPr bwMode="auto">
                <a:xfrm>
                  <a:off x="1749372" y="5133019"/>
                  <a:ext cx="3343327" cy="206375"/>
                </a:xfrm>
                <a:custGeom>
                  <a:avLst/>
                  <a:gdLst>
                    <a:gd name="T0" fmla="*/ 0 w 255"/>
                    <a:gd name="T1" fmla="*/ 0 h 11"/>
                    <a:gd name="T2" fmla="*/ 5 w 255"/>
                    <a:gd name="T3" fmla="*/ 1 h 11"/>
                    <a:gd name="T4" fmla="*/ 10 w 255"/>
                    <a:gd name="T5" fmla="*/ 3 h 11"/>
                    <a:gd name="T6" fmla="*/ 15 w 255"/>
                    <a:gd name="T7" fmla="*/ 3 h 11"/>
                    <a:gd name="T8" fmla="*/ 20 w 255"/>
                    <a:gd name="T9" fmla="*/ 4 h 11"/>
                    <a:gd name="T10" fmla="*/ 25 w 255"/>
                    <a:gd name="T11" fmla="*/ 5 h 11"/>
                    <a:gd name="T12" fmla="*/ 30 w 255"/>
                    <a:gd name="T13" fmla="*/ 6 h 11"/>
                    <a:gd name="T14" fmla="*/ 35 w 255"/>
                    <a:gd name="T15" fmla="*/ 7 h 11"/>
                    <a:gd name="T16" fmla="*/ 41 w 255"/>
                    <a:gd name="T17" fmla="*/ 8 h 11"/>
                    <a:gd name="T18" fmla="*/ 46 w 255"/>
                    <a:gd name="T19" fmla="*/ 8 h 11"/>
                    <a:gd name="T20" fmla="*/ 51 w 255"/>
                    <a:gd name="T21" fmla="*/ 8 h 11"/>
                    <a:gd name="T22" fmla="*/ 56 w 255"/>
                    <a:gd name="T23" fmla="*/ 8 h 11"/>
                    <a:gd name="T24" fmla="*/ 61 w 255"/>
                    <a:gd name="T25" fmla="*/ 8 h 11"/>
                    <a:gd name="T26" fmla="*/ 66 w 255"/>
                    <a:gd name="T27" fmla="*/ 8 h 11"/>
                    <a:gd name="T28" fmla="*/ 71 w 255"/>
                    <a:gd name="T29" fmla="*/ 9 h 11"/>
                    <a:gd name="T30" fmla="*/ 76 w 255"/>
                    <a:gd name="T31" fmla="*/ 9 h 11"/>
                    <a:gd name="T32" fmla="*/ 81 w 255"/>
                    <a:gd name="T33" fmla="*/ 10 h 11"/>
                    <a:gd name="T34" fmla="*/ 87 w 255"/>
                    <a:gd name="T35" fmla="*/ 9 h 11"/>
                    <a:gd name="T36" fmla="*/ 92 w 255"/>
                    <a:gd name="T37" fmla="*/ 10 h 11"/>
                    <a:gd name="T38" fmla="*/ 97 w 255"/>
                    <a:gd name="T39" fmla="*/ 10 h 11"/>
                    <a:gd name="T40" fmla="*/ 102 w 255"/>
                    <a:gd name="T41" fmla="*/ 10 h 11"/>
                    <a:gd name="T42" fmla="*/ 107 w 255"/>
                    <a:gd name="T43" fmla="*/ 9 h 11"/>
                    <a:gd name="T44" fmla="*/ 112 w 255"/>
                    <a:gd name="T45" fmla="*/ 9 h 11"/>
                    <a:gd name="T46" fmla="*/ 117 w 255"/>
                    <a:gd name="T47" fmla="*/ 10 h 11"/>
                    <a:gd name="T48" fmla="*/ 122 w 255"/>
                    <a:gd name="T49" fmla="*/ 10 h 11"/>
                    <a:gd name="T50" fmla="*/ 128 w 255"/>
                    <a:gd name="T51" fmla="*/ 10 h 11"/>
                    <a:gd name="T52" fmla="*/ 133 w 255"/>
                    <a:gd name="T53" fmla="*/ 11 h 11"/>
                    <a:gd name="T54" fmla="*/ 138 w 255"/>
                    <a:gd name="T55" fmla="*/ 10 h 11"/>
                    <a:gd name="T56" fmla="*/ 143 w 255"/>
                    <a:gd name="T57" fmla="*/ 11 h 11"/>
                    <a:gd name="T58" fmla="*/ 148 w 255"/>
                    <a:gd name="T59" fmla="*/ 10 h 11"/>
                    <a:gd name="T60" fmla="*/ 153 w 255"/>
                    <a:gd name="T61" fmla="*/ 10 h 11"/>
                    <a:gd name="T62" fmla="*/ 158 w 255"/>
                    <a:gd name="T63" fmla="*/ 9 h 11"/>
                    <a:gd name="T64" fmla="*/ 163 w 255"/>
                    <a:gd name="T65" fmla="*/ 10 h 11"/>
                    <a:gd name="T66" fmla="*/ 168 w 255"/>
                    <a:gd name="T67" fmla="*/ 11 h 11"/>
                    <a:gd name="T68" fmla="*/ 174 w 255"/>
                    <a:gd name="T69" fmla="*/ 11 h 11"/>
                    <a:gd name="T70" fmla="*/ 179 w 255"/>
                    <a:gd name="T71" fmla="*/ 11 h 11"/>
                    <a:gd name="T72" fmla="*/ 184 w 255"/>
                    <a:gd name="T73" fmla="*/ 11 h 11"/>
                    <a:gd name="T74" fmla="*/ 189 w 255"/>
                    <a:gd name="T75" fmla="*/ 11 h 11"/>
                    <a:gd name="T76" fmla="*/ 194 w 255"/>
                    <a:gd name="T77" fmla="*/ 10 h 11"/>
                    <a:gd name="T78" fmla="*/ 199 w 255"/>
                    <a:gd name="T79" fmla="*/ 10 h 11"/>
                    <a:gd name="T80" fmla="*/ 204 w 255"/>
                    <a:gd name="T81" fmla="*/ 10 h 11"/>
                    <a:gd name="T82" fmla="*/ 209 w 255"/>
                    <a:gd name="T83" fmla="*/ 10 h 11"/>
                    <a:gd name="T84" fmla="*/ 215 w 255"/>
                    <a:gd name="T85" fmla="*/ 10 h 11"/>
                    <a:gd name="T86" fmla="*/ 220 w 255"/>
                    <a:gd name="T87" fmla="*/ 10 h 11"/>
                    <a:gd name="T88" fmla="*/ 225 w 255"/>
                    <a:gd name="T89" fmla="*/ 10 h 11"/>
                    <a:gd name="T90" fmla="*/ 230 w 255"/>
                    <a:gd name="T91" fmla="*/ 11 h 11"/>
                    <a:gd name="T92" fmla="*/ 235 w 255"/>
                    <a:gd name="T93" fmla="*/ 11 h 11"/>
                    <a:gd name="T94" fmla="*/ 240 w 255"/>
                    <a:gd name="T95" fmla="*/ 11 h 11"/>
                    <a:gd name="T96" fmla="*/ 245 w 255"/>
                    <a:gd name="T97" fmla="*/ 11 h 11"/>
                    <a:gd name="T98" fmla="*/ 250 w 255"/>
                    <a:gd name="T99" fmla="*/ 10 h 11"/>
                    <a:gd name="T100" fmla="*/ 255 w 255"/>
                    <a:gd name="T101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55" h="11">
                      <a:moveTo>
                        <a:pt x="0" y="0"/>
                      </a:moveTo>
                      <a:lnTo>
                        <a:pt x="5" y="1"/>
                      </a:lnTo>
                      <a:lnTo>
                        <a:pt x="10" y="3"/>
                      </a:lnTo>
                      <a:lnTo>
                        <a:pt x="15" y="3"/>
                      </a:lnTo>
                      <a:lnTo>
                        <a:pt x="20" y="4"/>
                      </a:lnTo>
                      <a:lnTo>
                        <a:pt x="25" y="5"/>
                      </a:lnTo>
                      <a:lnTo>
                        <a:pt x="30" y="6"/>
                      </a:lnTo>
                      <a:lnTo>
                        <a:pt x="35" y="7"/>
                      </a:lnTo>
                      <a:lnTo>
                        <a:pt x="41" y="8"/>
                      </a:lnTo>
                      <a:lnTo>
                        <a:pt x="46" y="8"/>
                      </a:lnTo>
                      <a:lnTo>
                        <a:pt x="51" y="8"/>
                      </a:lnTo>
                      <a:lnTo>
                        <a:pt x="56" y="8"/>
                      </a:lnTo>
                      <a:lnTo>
                        <a:pt x="61" y="8"/>
                      </a:lnTo>
                      <a:lnTo>
                        <a:pt x="66" y="8"/>
                      </a:lnTo>
                      <a:lnTo>
                        <a:pt x="71" y="9"/>
                      </a:lnTo>
                      <a:lnTo>
                        <a:pt x="76" y="9"/>
                      </a:lnTo>
                      <a:lnTo>
                        <a:pt x="81" y="10"/>
                      </a:lnTo>
                      <a:lnTo>
                        <a:pt x="87" y="9"/>
                      </a:lnTo>
                      <a:lnTo>
                        <a:pt x="92" y="10"/>
                      </a:lnTo>
                      <a:lnTo>
                        <a:pt x="97" y="10"/>
                      </a:lnTo>
                      <a:lnTo>
                        <a:pt x="102" y="10"/>
                      </a:lnTo>
                      <a:lnTo>
                        <a:pt x="107" y="9"/>
                      </a:lnTo>
                      <a:lnTo>
                        <a:pt x="112" y="9"/>
                      </a:lnTo>
                      <a:lnTo>
                        <a:pt x="117" y="10"/>
                      </a:lnTo>
                      <a:lnTo>
                        <a:pt x="122" y="10"/>
                      </a:lnTo>
                      <a:lnTo>
                        <a:pt x="128" y="10"/>
                      </a:lnTo>
                      <a:lnTo>
                        <a:pt x="133" y="11"/>
                      </a:lnTo>
                      <a:lnTo>
                        <a:pt x="138" y="10"/>
                      </a:lnTo>
                      <a:lnTo>
                        <a:pt x="143" y="11"/>
                      </a:lnTo>
                      <a:lnTo>
                        <a:pt x="148" y="10"/>
                      </a:lnTo>
                      <a:lnTo>
                        <a:pt x="153" y="10"/>
                      </a:lnTo>
                      <a:lnTo>
                        <a:pt x="158" y="9"/>
                      </a:lnTo>
                      <a:lnTo>
                        <a:pt x="163" y="10"/>
                      </a:lnTo>
                      <a:lnTo>
                        <a:pt x="168" y="11"/>
                      </a:lnTo>
                      <a:lnTo>
                        <a:pt x="174" y="11"/>
                      </a:lnTo>
                      <a:lnTo>
                        <a:pt x="179" y="11"/>
                      </a:lnTo>
                      <a:lnTo>
                        <a:pt x="184" y="11"/>
                      </a:lnTo>
                      <a:lnTo>
                        <a:pt x="189" y="11"/>
                      </a:lnTo>
                      <a:lnTo>
                        <a:pt x="194" y="10"/>
                      </a:lnTo>
                      <a:lnTo>
                        <a:pt x="199" y="10"/>
                      </a:lnTo>
                      <a:lnTo>
                        <a:pt x="204" y="10"/>
                      </a:lnTo>
                      <a:lnTo>
                        <a:pt x="209" y="10"/>
                      </a:lnTo>
                      <a:lnTo>
                        <a:pt x="215" y="10"/>
                      </a:lnTo>
                      <a:lnTo>
                        <a:pt x="220" y="10"/>
                      </a:lnTo>
                      <a:lnTo>
                        <a:pt x="225" y="10"/>
                      </a:lnTo>
                      <a:lnTo>
                        <a:pt x="230" y="11"/>
                      </a:lnTo>
                      <a:lnTo>
                        <a:pt x="235" y="11"/>
                      </a:lnTo>
                      <a:lnTo>
                        <a:pt x="240" y="11"/>
                      </a:lnTo>
                      <a:lnTo>
                        <a:pt x="245" y="11"/>
                      </a:lnTo>
                      <a:lnTo>
                        <a:pt x="250" y="10"/>
                      </a:lnTo>
                      <a:lnTo>
                        <a:pt x="255" y="10"/>
                      </a:lnTo>
                    </a:path>
                  </a:pathLst>
                </a:custGeom>
                <a:noFill/>
                <a:ln w="38100">
                  <a:solidFill>
                    <a:srgbClr val="C0C0C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t-IT"/>
                </a:p>
              </p:txBody>
            </p:sp>
          </p:grpSp>
        </p:grpSp>
        <p:sp>
          <p:nvSpPr>
            <p:cNvPr id="15" name="Rectangle 23"/>
            <p:cNvSpPr>
              <a:spLocks noChangeArrowheads="1"/>
            </p:cNvSpPr>
            <p:nvPr/>
          </p:nvSpPr>
          <p:spPr bwMode="auto">
            <a:xfrm>
              <a:off x="6268522" y="1974693"/>
              <a:ext cx="1149350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tx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it-IT" sz="1800" b="1" dirty="0" err="1">
                  <a:latin typeface="Arial" charset="0"/>
                </a:rPr>
                <a:t>Slatioara</a:t>
              </a:r>
              <a:endParaRPr lang="en-GB" altLang="it-IT" sz="1800" b="1" dirty="0">
                <a:latin typeface="Arial" charset="0"/>
              </a:endParaRPr>
            </a:p>
          </p:txBody>
        </p:sp>
        <p:sp>
          <p:nvSpPr>
            <p:cNvPr id="14" name="Rectangle 22"/>
            <p:cNvSpPr>
              <a:spLocks noChangeArrowheads="1"/>
            </p:cNvSpPr>
            <p:nvPr/>
          </p:nvSpPr>
          <p:spPr bwMode="auto">
            <a:xfrm>
              <a:off x="2045375" y="1974693"/>
              <a:ext cx="1212850" cy="3667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tx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it-IT" sz="1800" b="1" dirty="0" err="1">
                  <a:latin typeface="Arial" charset="0"/>
                </a:rPr>
                <a:t>Cansiglio</a:t>
              </a:r>
              <a:endParaRPr lang="it-IT" altLang="it-IT" sz="1800" b="1" dirty="0">
                <a:latin typeface="Arial" charset="0"/>
              </a:endParaRPr>
            </a:p>
          </p:txBody>
        </p:sp>
        <p:sp>
          <p:nvSpPr>
            <p:cNvPr id="336" name="CasellaDiTesto 335"/>
            <p:cNvSpPr txBox="1"/>
            <p:nvPr/>
          </p:nvSpPr>
          <p:spPr>
            <a:xfrm rot="16200000">
              <a:off x="-365303" y="2836078"/>
              <a:ext cx="175054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400" b="1" i="1" dirty="0" err="1" smtClean="0">
                  <a:latin typeface="+mj-lt"/>
                </a:rPr>
                <a:t>Pa</a:t>
              </a:r>
              <a:r>
                <a:rPr lang="it-IT" sz="1400" b="1" i="1" dirty="0" smtClean="0">
                  <a:latin typeface="+mj-lt"/>
                </a:rPr>
                <a:t> small vs Aa big</a:t>
              </a:r>
              <a:endParaRPr lang="it-IT" sz="1400" b="1" i="1" dirty="0">
                <a:latin typeface="+mj-lt"/>
              </a:endParaRPr>
            </a:p>
          </p:txBody>
        </p:sp>
        <p:sp>
          <p:nvSpPr>
            <p:cNvPr id="338" name="CasellaDiTesto 337"/>
            <p:cNvSpPr txBox="1"/>
            <p:nvPr/>
          </p:nvSpPr>
          <p:spPr>
            <a:xfrm rot="16200000">
              <a:off x="-363828" y="4942084"/>
              <a:ext cx="174759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400" b="1" i="1" dirty="0" err="1" smtClean="0">
                  <a:latin typeface="+mj-lt"/>
                </a:rPr>
                <a:t>Pa</a:t>
              </a:r>
              <a:r>
                <a:rPr lang="it-IT" sz="1400" b="1" i="1" dirty="0" smtClean="0">
                  <a:latin typeface="+mj-lt"/>
                </a:rPr>
                <a:t> small vs </a:t>
              </a:r>
              <a:r>
                <a:rPr lang="it-IT" sz="1400" b="1" i="1" dirty="0" err="1" smtClean="0">
                  <a:latin typeface="+mj-lt"/>
                </a:rPr>
                <a:t>Pa</a:t>
              </a:r>
              <a:r>
                <a:rPr lang="it-IT" sz="1400" b="1" i="1" dirty="0" smtClean="0">
                  <a:latin typeface="+mj-lt"/>
                </a:rPr>
                <a:t> big</a:t>
              </a:r>
              <a:endParaRPr lang="it-IT" sz="1400" b="1" i="1" dirty="0">
                <a:latin typeface="+mj-lt"/>
              </a:endParaRPr>
            </a:p>
          </p:txBody>
        </p:sp>
      </p:grpSp>
      <p:sp>
        <p:nvSpPr>
          <p:cNvPr id="340" name="CasellaDiTesto 339"/>
          <p:cNvSpPr txBox="1"/>
          <p:nvPr/>
        </p:nvSpPr>
        <p:spPr>
          <a:xfrm>
            <a:off x="0" y="-1"/>
            <a:ext cx="9144000" cy="400110"/>
          </a:xfrm>
          <a:prstGeom prst="rect">
            <a:avLst/>
          </a:prstGeom>
          <a:solidFill>
            <a:srgbClr val="9B3937"/>
          </a:solidFill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+mj-lt"/>
              </a:rPr>
              <a:t>  Results– Influence of management</a:t>
            </a:r>
            <a:endParaRPr lang="en-US" sz="200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6462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ma 2"/>
          <p:cNvGraphicFramePr/>
          <p:nvPr>
            <p:extLst>
              <p:ext uri="{D42A27DB-BD31-4B8C-83A1-F6EECF244321}">
                <p14:modId xmlns="" xmlns:p14="http://schemas.microsoft.com/office/powerpoint/2010/main" val="882606103"/>
              </p:ext>
            </p:extLst>
          </p:nvPr>
        </p:nvGraphicFramePr>
        <p:xfrm>
          <a:off x="3011928" y="3572778"/>
          <a:ext cx="2972586" cy="20767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4" name="Diagramma 3"/>
          <p:cNvGraphicFramePr/>
          <p:nvPr>
            <p:extLst>
              <p:ext uri="{D42A27DB-BD31-4B8C-83A1-F6EECF244321}">
                <p14:modId xmlns="" xmlns:p14="http://schemas.microsoft.com/office/powerpoint/2010/main" val="2308395568"/>
              </p:ext>
            </p:extLst>
          </p:nvPr>
        </p:nvGraphicFramePr>
        <p:xfrm>
          <a:off x="5801915" y="3572778"/>
          <a:ext cx="2972586" cy="20767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5" name="Diagramma 4"/>
          <p:cNvGraphicFramePr/>
          <p:nvPr>
            <p:extLst>
              <p:ext uri="{D42A27DB-BD31-4B8C-83A1-F6EECF244321}">
                <p14:modId xmlns="" xmlns:p14="http://schemas.microsoft.com/office/powerpoint/2010/main" val="2245570347"/>
              </p:ext>
            </p:extLst>
          </p:nvPr>
        </p:nvGraphicFramePr>
        <p:xfrm>
          <a:off x="221942" y="3583793"/>
          <a:ext cx="2972586" cy="20767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sp>
        <p:nvSpPr>
          <p:cNvPr id="6" name="CasellaDiTesto 5"/>
          <p:cNvSpPr txBox="1"/>
          <p:nvPr/>
        </p:nvSpPr>
        <p:spPr>
          <a:xfrm>
            <a:off x="542211" y="5707705"/>
            <a:ext cx="8111596" cy="646331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b="1" dirty="0" err="1" smtClean="0">
                <a:solidFill>
                  <a:srgbClr val="C00000"/>
                </a:solidFill>
                <a:latin typeface="+mj-lt"/>
              </a:rPr>
              <a:t>Spatial</a:t>
            </a:r>
            <a:r>
              <a:rPr lang="it-IT" b="1" dirty="0" smtClean="0">
                <a:solidFill>
                  <a:srgbClr val="C00000"/>
                </a:solidFill>
                <a:latin typeface="+mj-lt"/>
              </a:rPr>
              <a:t> </a:t>
            </a:r>
            <a:r>
              <a:rPr lang="it-IT" b="1" dirty="0" err="1" smtClean="0">
                <a:solidFill>
                  <a:srgbClr val="C00000"/>
                </a:solidFill>
                <a:latin typeface="+mj-lt"/>
              </a:rPr>
              <a:t>interactions</a:t>
            </a:r>
            <a:endParaRPr lang="it-IT" b="1" dirty="0" smtClean="0">
              <a:solidFill>
                <a:srgbClr val="C00000"/>
              </a:solidFill>
              <a:latin typeface="+mj-lt"/>
            </a:endParaRPr>
          </a:p>
          <a:p>
            <a:pPr algn="ctr"/>
            <a:r>
              <a:rPr lang="it-IT" b="1" dirty="0" smtClean="0">
                <a:latin typeface="+mj-lt"/>
              </a:rPr>
              <a:t>negative					  </a:t>
            </a:r>
            <a:r>
              <a:rPr lang="it-IT" b="1" dirty="0" err="1" smtClean="0">
                <a:latin typeface="+mj-lt"/>
              </a:rPr>
              <a:t>absent</a:t>
            </a:r>
            <a:r>
              <a:rPr lang="it-IT" b="1" dirty="0" smtClean="0">
                <a:latin typeface="+mj-lt"/>
              </a:rPr>
              <a:t>						positive</a:t>
            </a:r>
            <a:endParaRPr lang="it-IT" b="1" dirty="0">
              <a:latin typeface="+mj-lt"/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221943" y="809857"/>
            <a:ext cx="871466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+mj-lt"/>
              </a:rPr>
              <a:t>Spatial interactions are not stable in space and time. They can be species-specific and can vary according to site conditions.  Increasing the stress conditions (limiting factors or disturbances) positive interactions related to facilitation increase accordingly (</a:t>
            </a:r>
            <a:r>
              <a:rPr lang="en-US" sz="2000" i="1" dirty="0" smtClean="0">
                <a:latin typeface="+mj-lt"/>
              </a:rPr>
              <a:t>stress-gradient hypothesis</a:t>
            </a:r>
            <a:r>
              <a:rPr lang="en-US" sz="2000" dirty="0" smtClean="0">
                <a:latin typeface="+mj-lt"/>
              </a:rPr>
              <a:t>).</a:t>
            </a:r>
          </a:p>
          <a:p>
            <a:endParaRPr lang="en-US" sz="2000" dirty="0" smtClean="0">
              <a:latin typeface="+mj-lt"/>
            </a:endParaRPr>
          </a:p>
          <a:p>
            <a:r>
              <a:rPr lang="en-US" sz="2000" dirty="0" smtClean="0">
                <a:latin typeface="+mj-lt"/>
              </a:rPr>
              <a:t>In many situations at population level, the pattern we observed results from various interplaying processes both natural and human-related. </a:t>
            </a:r>
            <a:endParaRPr lang="en-US" sz="2000" dirty="0">
              <a:latin typeface="+mj-lt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0" y="-1"/>
            <a:ext cx="9144000" cy="400110"/>
          </a:xfrm>
          <a:prstGeom prst="rect">
            <a:avLst/>
          </a:prstGeom>
          <a:solidFill>
            <a:srgbClr val="9B3937"/>
          </a:solidFill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+mj-lt"/>
              </a:rPr>
              <a:t>  Discussion</a:t>
            </a:r>
            <a:endParaRPr lang="en-US" sz="200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6462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339367" y="2271883"/>
            <a:ext cx="86726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+mj-lt"/>
              </a:rPr>
              <a:t>Is it possible to extract from these interaction processes useful information, suggestions for forest management?</a:t>
            </a:r>
            <a:endParaRPr lang="en-US" sz="2000" dirty="0">
              <a:latin typeface="+mj-lt"/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339367" y="874692"/>
            <a:ext cx="86726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smtClean="0">
                <a:latin typeface="+mj-lt"/>
              </a:rPr>
              <a:t>What about the future role of intra- and interspecific interactions in a global change perspective, with a likely increase of stressful conditions and the likely alteration of the regular disturbance regimes?</a:t>
            </a:r>
            <a:endParaRPr lang="en-US" sz="2000">
              <a:latin typeface="+mj-lt"/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0" y="-1"/>
            <a:ext cx="9144000" cy="400110"/>
          </a:xfrm>
          <a:prstGeom prst="rect">
            <a:avLst/>
          </a:prstGeom>
          <a:solidFill>
            <a:srgbClr val="9B3937"/>
          </a:solidFill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+mj-lt"/>
              </a:rPr>
              <a:t>  Discussion</a:t>
            </a:r>
            <a:endParaRPr lang="en-US" sz="2000" b="1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6" name="Gruppo 5"/>
          <p:cNvGrpSpPr/>
          <p:nvPr/>
        </p:nvGrpSpPr>
        <p:grpSpPr>
          <a:xfrm>
            <a:off x="318474" y="3441161"/>
            <a:ext cx="8507052" cy="2325436"/>
            <a:chOff x="405412" y="3441161"/>
            <a:chExt cx="8507052" cy="2325436"/>
          </a:xfrm>
        </p:grpSpPr>
        <p:pic>
          <p:nvPicPr>
            <p:cNvPr id="1026" name="Picture 2" descr="D:\Foto\Immagini\Camoglieres2009\P1020984.JPG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33224" y="3441161"/>
              <a:ext cx="3100581" cy="2325436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7" name="Picture 3" descr="D:\Foto\Immagini\Camoglieres2009\P1010950.JP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17540" y="3441161"/>
              <a:ext cx="1744077" cy="2325436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D:\Foto\Immagini\Camoglieres2009\P1020924.JPG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5412" y="3441161"/>
              <a:ext cx="1744077" cy="2325436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" name="Gruppo 1"/>
            <p:cNvGrpSpPr/>
            <p:nvPr/>
          </p:nvGrpSpPr>
          <p:grpSpPr>
            <a:xfrm>
              <a:off x="7245353" y="3441161"/>
              <a:ext cx="1667111" cy="2325436"/>
              <a:chOff x="7492893" y="3441161"/>
              <a:chExt cx="1667111" cy="2325436"/>
            </a:xfrm>
          </p:grpSpPr>
          <p:pic>
            <p:nvPicPr>
              <p:cNvPr id="1029" name="Picture 5" descr="C:\Immagini\Granada2012\DSC_1390.JPG"/>
              <p:cNvPicPr>
                <a:picLocks noChangeAspect="1" noChangeArrowheads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492893" y="3441161"/>
                <a:ext cx="1667111" cy="1116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30" name="Picture 6" descr="C:\Immagini\Granada2012\DSC_1399.JPG"/>
              <p:cNvPicPr>
                <a:picLocks noChangeAspect="1" noChangeArrowheads="1"/>
              </p:cNvPicPr>
              <p:nvPr/>
            </p:nvPicPr>
            <p:blipFill rotWithShape="1">
              <a:blip r:embed="rId7" cstate="screen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/>
            </p:blipFill>
            <p:spPr bwMode="auto">
              <a:xfrm>
                <a:off x="7497797" y="4650597"/>
                <a:ext cx="1657302" cy="1116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</p:spTree>
    <p:extLst>
      <p:ext uri="{BB962C8B-B14F-4D97-AF65-F5344CB8AC3E}">
        <p14:creationId xmlns="" xmlns:p14="http://schemas.microsoft.com/office/powerpoint/2010/main" val="386462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4887290"/>
            <a:ext cx="9144000" cy="14468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5" descr="C:\Backup_Dati_Università\LAVORO_UNIVERSITA_2012\NEWFOR_Project\Immagini_Mappe_Loghi\Logo1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9375" y="4958541"/>
            <a:ext cx="2159206" cy="655238"/>
          </a:xfrm>
          <a:prstGeom prst="rect">
            <a:avLst/>
          </a:prstGeom>
          <a:noFill/>
        </p:spPr>
      </p:pic>
      <p:pic>
        <p:nvPicPr>
          <p:cNvPr id="4" name="Picture 6" descr="C:\Backup_Dati_Università\LAVORO_UNIVERSITA_2012\NEWFOR_Project\Immagini_Mappe_Loghi\AS2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7012382" y="4959722"/>
            <a:ext cx="2036618" cy="654057"/>
          </a:xfrm>
          <a:prstGeom prst="rect">
            <a:avLst/>
          </a:prstGeom>
          <a:noFill/>
        </p:spPr>
      </p:pic>
      <p:sp>
        <p:nvSpPr>
          <p:cNvPr id="6" name="CasellaDiTesto 5"/>
          <p:cNvSpPr txBox="1"/>
          <p:nvPr/>
        </p:nvSpPr>
        <p:spPr>
          <a:xfrm>
            <a:off x="546755" y="895540"/>
            <a:ext cx="8643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+mj-lt"/>
              </a:rPr>
              <a:t>Limits</a:t>
            </a:r>
            <a:endParaRPr lang="en-US" b="1" dirty="0">
              <a:latin typeface="+mj-lt"/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546755" y="2799754"/>
            <a:ext cx="2005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+mj-lt"/>
              </a:rPr>
              <a:t>New perspective</a:t>
            </a:r>
            <a:endParaRPr lang="en-US" b="1" dirty="0">
              <a:latin typeface="+mj-lt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946864" y="1414012"/>
            <a:ext cx="79803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+mj-lt"/>
              </a:rPr>
              <a:t>Establish a permanent plot is very time consuming and costly. Size of these plots matters and not always this is the best.</a:t>
            </a:r>
          </a:p>
          <a:p>
            <a:endParaRPr lang="en-US" dirty="0" smtClean="0">
              <a:latin typeface="+mj-lt"/>
            </a:endParaRPr>
          </a:p>
          <a:p>
            <a:r>
              <a:rPr lang="en-US" dirty="0" smtClean="0">
                <a:latin typeface="+mj-lt"/>
              </a:rPr>
              <a:t>Almost impossible to obtain many (pseudo) samples.</a:t>
            </a:r>
            <a:endParaRPr lang="en-US" dirty="0">
              <a:latin typeface="+mj-lt"/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946864" y="3253812"/>
            <a:ext cx="79803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+mj-lt"/>
              </a:rPr>
              <a:t>Nowadays with the introduction of new technologies (</a:t>
            </a:r>
            <a:r>
              <a:rPr lang="en-US" dirty="0" err="1" smtClean="0">
                <a:latin typeface="+mj-lt"/>
              </a:rPr>
              <a:t>Lidar</a:t>
            </a:r>
            <a:r>
              <a:rPr lang="en-US" dirty="0" smtClean="0">
                <a:latin typeface="+mj-lt"/>
              </a:rPr>
              <a:t>) it is possible to analyze wide forested area and obtain huge dataset.</a:t>
            </a:r>
          </a:p>
          <a:p>
            <a:endParaRPr lang="en-US" dirty="0" smtClean="0">
              <a:latin typeface="+mj-lt"/>
            </a:endParaRPr>
          </a:p>
          <a:p>
            <a:r>
              <a:rPr lang="en-US" dirty="0" smtClean="0">
                <a:latin typeface="+mj-lt"/>
              </a:rPr>
              <a:t>For the future it will possible to reduce the time and costs for data collection.</a:t>
            </a:r>
            <a:endParaRPr lang="en-US" dirty="0">
              <a:latin typeface="+mj-lt"/>
            </a:endParaRPr>
          </a:p>
        </p:txBody>
      </p:sp>
      <p:sp>
        <p:nvSpPr>
          <p:cNvPr id="10" name="CasellaDiTesto 9"/>
          <p:cNvSpPr txBox="1"/>
          <p:nvPr/>
        </p:nvSpPr>
        <p:spPr>
          <a:xfrm>
            <a:off x="0" y="-1"/>
            <a:ext cx="9144000" cy="400110"/>
          </a:xfrm>
          <a:prstGeom prst="rect">
            <a:avLst/>
          </a:prstGeom>
          <a:solidFill>
            <a:srgbClr val="9B3937"/>
          </a:solidFill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+mj-lt"/>
              </a:rPr>
              <a:t>  Discussion</a:t>
            </a:r>
            <a:endParaRPr lang="en-US" sz="200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6462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0" y="-1"/>
            <a:ext cx="9144000" cy="400110"/>
          </a:xfrm>
          <a:prstGeom prst="rect">
            <a:avLst/>
          </a:prstGeom>
          <a:solidFill>
            <a:srgbClr val="9B3937"/>
          </a:solidFill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+mj-lt"/>
              </a:rPr>
              <a:t>  Introduction</a:t>
            </a:r>
            <a:endParaRPr lang="en-US" sz="2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Rettangolo 9"/>
          <p:cNvSpPr/>
          <p:nvPr/>
        </p:nvSpPr>
        <p:spPr>
          <a:xfrm>
            <a:off x="4643438" y="5013325"/>
            <a:ext cx="4321175" cy="863600"/>
          </a:xfrm>
          <a:prstGeom prst="rect">
            <a:avLst/>
          </a:prstGeom>
          <a:solidFill>
            <a:schemeClr val="accent3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000" b="1">
              <a:latin typeface="+mj-lt"/>
            </a:endParaRPr>
          </a:p>
        </p:txBody>
      </p:sp>
      <p:sp>
        <p:nvSpPr>
          <p:cNvPr id="11" name="Rettangolo 10"/>
          <p:cNvSpPr/>
          <p:nvPr/>
        </p:nvSpPr>
        <p:spPr>
          <a:xfrm>
            <a:off x="4643438" y="692150"/>
            <a:ext cx="4321175" cy="3889375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rgbClr val="452E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000" b="1">
              <a:latin typeface="+mj-lt"/>
            </a:endParaRPr>
          </a:p>
        </p:txBody>
      </p:sp>
      <p:sp>
        <p:nvSpPr>
          <p:cNvPr id="14" name="CasellaDiTesto 9"/>
          <p:cNvSpPr txBox="1">
            <a:spLocks noChangeArrowheads="1"/>
          </p:cNvSpPr>
          <p:nvPr/>
        </p:nvSpPr>
        <p:spPr bwMode="auto">
          <a:xfrm>
            <a:off x="5059802" y="3500438"/>
            <a:ext cx="3488455" cy="40011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2000" b="1" dirty="0" smtClean="0">
                <a:latin typeface="+mj-lt"/>
              </a:rPr>
              <a:t>Spatial Pattern - Processes</a:t>
            </a:r>
            <a:endParaRPr lang="en-US" sz="2000" b="1" dirty="0">
              <a:latin typeface="+mj-lt"/>
            </a:endParaRPr>
          </a:p>
        </p:txBody>
      </p:sp>
      <p:sp>
        <p:nvSpPr>
          <p:cNvPr id="15" name="CasellaDiTesto 9"/>
          <p:cNvSpPr txBox="1">
            <a:spLocks noChangeArrowheads="1"/>
          </p:cNvSpPr>
          <p:nvPr/>
        </p:nvSpPr>
        <p:spPr bwMode="auto">
          <a:xfrm>
            <a:off x="6376666" y="5214938"/>
            <a:ext cx="854721" cy="400110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2000" b="1" dirty="0" smtClean="0">
                <a:latin typeface="+mj-lt"/>
              </a:rPr>
              <a:t>Scale</a:t>
            </a:r>
            <a:endParaRPr lang="en-US" sz="2000" b="1" dirty="0">
              <a:latin typeface="+mj-lt"/>
            </a:endParaRPr>
          </a:p>
        </p:txBody>
      </p:sp>
      <p:sp>
        <p:nvSpPr>
          <p:cNvPr id="16" name="Rettangolo 15"/>
          <p:cNvSpPr/>
          <p:nvPr/>
        </p:nvSpPr>
        <p:spPr>
          <a:xfrm>
            <a:off x="5184775" y="1095375"/>
            <a:ext cx="3240088" cy="40011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000" b="1" dirty="0" smtClean="0">
                <a:latin typeface="+mj-lt"/>
              </a:rPr>
              <a:t>Forest structure</a:t>
            </a:r>
            <a:endParaRPr lang="en-US" sz="2000" b="1" dirty="0">
              <a:latin typeface="+mj-lt"/>
            </a:endParaRPr>
          </a:p>
        </p:txBody>
      </p:sp>
      <p:sp>
        <p:nvSpPr>
          <p:cNvPr id="17" name="Rettangolo 16"/>
          <p:cNvSpPr/>
          <p:nvPr/>
        </p:nvSpPr>
        <p:spPr>
          <a:xfrm>
            <a:off x="5679356" y="2276475"/>
            <a:ext cx="2250937" cy="40011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2000" b="1" dirty="0" smtClean="0">
                <a:latin typeface="+mj-lt"/>
              </a:rPr>
              <a:t>Forest Dynamics</a:t>
            </a:r>
            <a:endParaRPr lang="en-US" sz="2000" b="1" dirty="0">
              <a:latin typeface="+mj-lt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0109"/>
            <a:ext cx="4535221" cy="604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726451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229242" y="311052"/>
            <a:ext cx="86855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+mj-lt"/>
              </a:rPr>
              <a:t>Acknowledgements</a:t>
            </a:r>
          </a:p>
          <a:p>
            <a:r>
              <a:rPr lang="it-IT" i="1" dirty="0" smtClean="0">
                <a:latin typeface="+mj-lt"/>
              </a:rPr>
              <a:t>Borgogno </a:t>
            </a:r>
            <a:r>
              <a:rPr lang="it-IT" i="1" dirty="0">
                <a:latin typeface="+mj-lt"/>
              </a:rPr>
              <a:t>Mondino </a:t>
            </a:r>
            <a:r>
              <a:rPr lang="it-IT" i="1" dirty="0" smtClean="0">
                <a:latin typeface="+mj-lt"/>
              </a:rPr>
              <a:t>E, </a:t>
            </a:r>
            <a:r>
              <a:rPr lang="it-IT" i="1" dirty="0" err="1" smtClean="0">
                <a:latin typeface="+mj-lt"/>
              </a:rPr>
              <a:t>Castagneri</a:t>
            </a:r>
            <a:r>
              <a:rPr lang="it-IT" i="1" dirty="0" smtClean="0">
                <a:latin typeface="+mj-lt"/>
              </a:rPr>
              <a:t> D, Cherubini P, Della Valle E, Ferrari E, Lamedica </a:t>
            </a:r>
            <a:r>
              <a:rPr lang="it-IT" i="1" dirty="0">
                <a:latin typeface="+mj-lt"/>
              </a:rPr>
              <a:t>S</a:t>
            </a:r>
            <a:r>
              <a:rPr lang="it-IT" i="1" dirty="0" smtClean="0">
                <a:latin typeface="+mj-lt"/>
              </a:rPr>
              <a:t>, </a:t>
            </a:r>
            <a:r>
              <a:rPr lang="it-IT" i="1" dirty="0" err="1" smtClean="0">
                <a:latin typeface="+mj-lt"/>
              </a:rPr>
              <a:t>Maalouf</a:t>
            </a:r>
            <a:r>
              <a:rPr lang="it-IT" i="1" dirty="0" smtClean="0">
                <a:latin typeface="+mj-lt"/>
              </a:rPr>
              <a:t> JP, Marcolin E, Michalet R, </a:t>
            </a:r>
            <a:r>
              <a:rPr lang="it-IT" i="1" dirty="0" err="1" smtClean="0">
                <a:latin typeface="+mj-lt"/>
              </a:rPr>
              <a:t>Muhamed</a:t>
            </a:r>
            <a:r>
              <a:rPr lang="it-IT" i="1" dirty="0" smtClean="0">
                <a:latin typeface="+mj-lt"/>
              </a:rPr>
              <a:t> H, Nola P, Petit G, Petritan AM, Pividori M, </a:t>
            </a:r>
            <a:r>
              <a:rPr lang="it-IT" i="1" dirty="0" err="1" smtClean="0">
                <a:latin typeface="+mj-lt"/>
              </a:rPr>
              <a:t>Popa</a:t>
            </a:r>
            <a:r>
              <a:rPr lang="it-IT" i="1" dirty="0" smtClean="0">
                <a:latin typeface="+mj-lt"/>
              </a:rPr>
              <a:t> I, </a:t>
            </a:r>
            <a:r>
              <a:rPr lang="it-IT" i="1" dirty="0" err="1" smtClean="0">
                <a:latin typeface="+mj-lt"/>
              </a:rPr>
              <a:t>Soraruf</a:t>
            </a:r>
            <a:r>
              <a:rPr lang="it-IT" i="1" dirty="0" smtClean="0">
                <a:latin typeface="+mj-lt"/>
              </a:rPr>
              <a:t> L, </a:t>
            </a:r>
            <a:r>
              <a:rPr lang="it-IT" i="1" dirty="0" err="1" smtClean="0">
                <a:latin typeface="+mj-lt"/>
              </a:rPr>
              <a:t>Tenca</a:t>
            </a:r>
            <a:r>
              <a:rPr lang="it-IT" i="1" dirty="0" smtClean="0">
                <a:latin typeface="+mj-lt"/>
              </a:rPr>
              <a:t> A,…..</a:t>
            </a:r>
            <a:endParaRPr lang="it-IT" i="1" dirty="0">
              <a:latin typeface="+mj-lt"/>
            </a:endParaRPr>
          </a:p>
        </p:txBody>
      </p:sp>
      <p:pic>
        <p:nvPicPr>
          <p:cNvPr id="8194" name="Picture 2" descr="D:\Foto\Immagini\Romania2009\2009 Romania\Ale\IMG_3976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65" y="1613274"/>
            <a:ext cx="2236506" cy="167738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9" name="Picture 7" descr="D:\Foto\Immagini\NEPAL\Selezione Nepal Viaggio\Pano1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80" y="3346515"/>
            <a:ext cx="9118441" cy="302986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1418" y="1613274"/>
            <a:ext cx="2236507" cy="1677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1" name="Picture 9" descr="C:\Lavoro\Progetti\Ateneo2009\VDA\VdA_Bourra\Rilievi2011\Bourra_foto_rilievi_2011\P1090036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9872" y="1613274"/>
            <a:ext cx="1258199" cy="16776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0018" y="1613274"/>
            <a:ext cx="1858850" cy="1678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3" name="Picture 11" descr="E:\Pennetta_271109\Foto\fotorilievira\P1010592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0813" y="1610695"/>
            <a:ext cx="1258200" cy="16776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86462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/>
          <p:nvPr/>
        </p:nvSpPr>
        <p:spPr>
          <a:xfrm>
            <a:off x="276447" y="839972"/>
            <a:ext cx="4465674" cy="112705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27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CasellaDiTesto 1"/>
          <p:cNvSpPr txBox="1"/>
          <p:nvPr/>
        </p:nvSpPr>
        <p:spPr>
          <a:xfrm>
            <a:off x="333096" y="1213134"/>
            <a:ext cx="4330032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100" b="1" dirty="0" smtClean="0">
                <a:latin typeface="+mj-lt"/>
              </a:rPr>
              <a:t>Are spatial relationships stable?</a:t>
            </a:r>
            <a:endParaRPr lang="en-US" sz="2100" b="1" dirty="0">
              <a:latin typeface="+mj-lt"/>
            </a:endParaRPr>
          </a:p>
        </p:txBody>
      </p:sp>
      <p:grpSp>
        <p:nvGrpSpPr>
          <p:cNvPr id="15" name="Gruppo 14"/>
          <p:cNvGrpSpPr/>
          <p:nvPr/>
        </p:nvGrpSpPr>
        <p:grpSpPr>
          <a:xfrm>
            <a:off x="276447" y="2169043"/>
            <a:ext cx="4465674" cy="3976576"/>
            <a:chOff x="276447" y="2169043"/>
            <a:chExt cx="4465674" cy="3976576"/>
          </a:xfrm>
        </p:grpSpPr>
        <p:sp>
          <p:nvSpPr>
            <p:cNvPr id="8" name="Rettangolo 7"/>
            <p:cNvSpPr/>
            <p:nvPr/>
          </p:nvSpPr>
          <p:spPr>
            <a:xfrm>
              <a:off x="276447" y="2169043"/>
              <a:ext cx="4465674" cy="3976576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127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CasellaDiTesto 8"/>
            <p:cNvSpPr txBox="1"/>
            <p:nvPr/>
          </p:nvSpPr>
          <p:spPr>
            <a:xfrm>
              <a:off x="647779" y="2472632"/>
              <a:ext cx="400141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latin typeface="+mj-lt"/>
                </a:rPr>
                <a:t>- Species (intra and inter-specific)</a:t>
              </a:r>
              <a:endParaRPr lang="en-US" sz="2000" dirty="0">
                <a:latin typeface="+mj-lt"/>
              </a:endParaRPr>
            </a:p>
          </p:txBody>
        </p:sp>
        <p:sp>
          <p:nvSpPr>
            <p:cNvPr id="10" name="CasellaDiTesto 9"/>
            <p:cNvSpPr txBox="1"/>
            <p:nvPr/>
          </p:nvSpPr>
          <p:spPr>
            <a:xfrm>
              <a:off x="647779" y="3071328"/>
              <a:ext cx="269016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latin typeface="+mj-lt"/>
                </a:rPr>
                <a:t>- Ontogenetic  phases</a:t>
              </a:r>
              <a:endParaRPr lang="en-US" sz="2000" dirty="0">
                <a:latin typeface="+mj-lt"/>
              </a:endParaRPr>
            </a:p>
          </p:txBody>
        </p:sp>
        <p:sp>
          <p:nvSpPr>
            <p:cNvPr id="11" name="CasellaDiTesto 10"/>
            <p:cNvSpPr txBox="1"/>
            <p:nvPr/>
          </p:nvSpPr>
          <p:spPr>
            <a:xfrm>
              <a:off x="647779" y="3670024"/>
              <a:ext cx="9672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latin typeface="+mj-lt"/>
                </a:rPr>
                <a:t>- Time </a:t>
              </a:r>
              <a:endParaRPr lang="en-US" sz="2000" dirty="0">
                <a:latin typeface="+mj-lt"/>
              </a:endParaRPr>
            </a:p>
          </p:txBody>
        </p:sp>
        <p:sp>
          <p:nvSpPr>
            <p:cNvPr id="12" name="CasellaDiTesto 11"/>
            <p:cNvSpPr txBox="1"/>
            <p:nvPr/>
          </p:nvSpPr>
          <p:spPr>
            <a:xfrm>
              <a:off x="647779" y="4867416"/>
              <a:ext cx="132279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latin typeface="+mj-lt"/>
                </a:rPr>
                <a:t>- Gradient</a:t>
              </a:r>
              <a:endParaRPr lang="en-US" sz="2000" dirty="0">
                <a:latin typeface="+mj-lt"/>
              </a:endParaRPr>
            </a:p>
          </p:txBody>
        </p:sp>
        <p:sp>
          <p:nvSpPr>
            <p:cNvPr id="13" name="CasellaDiTesto 12"/>
            <p:cNvSpPr txBox="1"/>
            <p:nvPr/>
          </p:nvSpPr>
          <p:spPr>
            <a:xfrm>
              <a:off x="647779" y="4268720"/>
              <a:ext cx="106792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latin typeface="+mj-lt"/>
                </a:rPr>
                <a:t>- Space</a:t>
              </a:r>
              <a:endParaRPr lang="en-US" sz="2000" dirty="0">
                <a:latin typeface="+mj-lt"/>
              </a:endParaRPr>
            </a:p>
          </p:txBody>
        </p:sp>
        <p:sp>
          <p:nvSpPr>
            <p:cNvPr id="14" name="CasellaDiTesto 13"/>
            <p:cNvSpPr txBox="1"/>
            <p:nvPr/>
          </p:nvSpPr>
          <p:spPr>
            <a:xfrm>
              <a:off x="647779" y="5466111"/>
              <a:ext cx="92365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latin typeface="+mj-lt"/>
                </a:rPr>
                <a:t>- …….</a:t>
              </a:r>
              <a:endParaRPr lang="en-US" sz="2000" dirty="0">
                <a:latin typeface="+mj-lt"/>
              </a:endParaRPr>
            </a:p>
          </p:txBody>
        </p:sp>
      </p:grpSp>
      <p:sp>
        <p:nvSpPr>
          <p:cNvPr id="16" name="CasellaDiTesto 15"/>
          <p:cNvSpPr txBox="1"/>
          <p:nvPr/>
        </p:nvSpPr>
        <p:spPr>
          <a:xfrm>
            <a:off x="0" y="-1"/>
            <a:ext cx="9144000" cy="400110"/>
          </a:xfrm>
          <a:prstGeom prst="rect">
            <a:avLst/>
          </a:prstGeom>
          <a:solidFill>
            <a:srgbClr val="9B3937"/>
          </a:solidFill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+mj-lt"/>
              </a:rPr>
              <a:t>  Introduction</a:t>
            </a:r>
            <a:endParaRPr lang="en-US" sz="20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401560" y="746579"/>
            <a:ext cx="2922308" cy="1501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 descr="D:\Foto\Immagini\Bourra_ott2012\DSC_0015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1560" y="2248250"/>
            <a:ext cx="2922308" cy="19562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D:\Foto\Immagini\Cofin\Cortina\DSC00694.JP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401560" y="4195277"/>
            <a:ext cx="2922308" cy="201698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597082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ttangolo 13"/>
          <p:cNvSpPr/>
          <p:nvPr/>
        </p:nvSpPr>
        <p:spPr>
          <a:xfrm>
            <a:off x="3752850" y="5441950"/>
            <a:ext cx="5162550" cy="64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ttangolo 12"/>
          <p:cNvSpPr/>
          <p:nvPr/>
        </p:nvSpPr>
        <p:spPr>
          <a:xfrm>
            <a:off x="3752850" y="3273296"/>
            <a:ext cx="5162550" cy="192735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asellaDiTesto 4"/>
          <p:cNvSpPr txBox="1"/>
          <p:nvPr/>
        </p:nvSpPr>
        <p:spPr>
          <a:xfrm>
            <a:off x="0" y="-1"/>
            <a:ext cx="9144000" cy="400110"/>
          </a:xfrm>
          <a:prstGeom prst="rect">
            <a:avLst/>
          </a:prstGeom>
          <a:solidFill>
            <a:srgbClr val="9B3937"/>
          </a:solidFill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+mj-lt"/>
              </a:rPr>
              <a:t>  Objective</a:t>
            </a:r>
            <a:endParaRPr lang="en-US" sz="2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378644" y="914400"/>
            <a:ext cx="84165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01613" indent="-201613" algn="just">
              <a:buFont typeface="Wingdings" pitchFamily="2" charset="2"/>
              <a:buChar char="§"/>
            </a:pPr>
            <a:r>
              <a:rPr lang="it-IT" sz="2000" b="1" dirty="0" err="1" smtClean="0">
                <a:latin typeface="+mj-lt"/>
              </a:rPr>
              <a:t>Define</a:t>
            </a:r>
            <a:r>
              <a:rPr lang="it-IT" sz="2000" b="1" dirty="0" smtClean="0">
                <a:latin typeface="+mj-lt"/>
              </a:rPr>
              <a:t> the </a:t>
            </a:r>
            <a:r>
              <a:rPr lang="it-IT" sz="2000" b="1" dirty="0" err="1" smtClean="0">
                <a:latin typeface="+mj-lt"/>
              </a:rPr>
              <a:t>spatial</a:t>
            </a:r>
            <a:r>
              <a:rPr lang="it-IT" sz="2000" b="1" dirty="0" smtClean="0">
                <a:latin typeface="+mj-lt"/>
              </a:rPr>
              <a:t> </a:t>
            </a:r>
            <a:r>
              <a:rPr lang="it-IT" sz="2000" b="1" dirty="0" err="1" smtClean="0">
                <a:latin typeface="+mj-lt"/>
              </a:rPr>
              <a:t>interactions</a:t>
            </a:r>
            <a:r>
              <a:rPr lang="it-IT" sz="2000" b="1" dirty="0" smtClean="0">
                <a:latin typeface="+mj-lt"/>
              </a:rPr>
              <a:t> </a:t>
            </a:r>
            <a:r>
              <a:rPr lang="it-IT" sz="2000" b="1" dirty="0" err="1" smtClean="0">
                <a:latin typeface="+mj-lt"/>
              </a:rPr>
              <a:t>among</a:t>
            </a:r>
            <a:r>
              <a:rPr lang="it-IT" sz="2000" b="1" dirty="0" smtClean="0">
                <a:latin typeface="+mj-lt"/>
              </a:rPr>
              <a:t> </a:t>
            </a:r>
            <a:r>
              <a:rPr lang="it-IT" sz="2000" b="1" dirty="0" err="1" smtClean="0">
                <a:latin typeface="+mj-lt"/>
              </a:rPr>
              <a:t>species</a:t>
            </a:r>
            <a:r>
              <a:rPr lang="it-IT" sz="2000" b="1" dirty="0" smtClean="0">
                <a:latin typeface="+mj-lt"/>
              </a:rPr>
              <a:t>, </a:t>
            </a:r>
            <a:r>
              <a:rPr lang="it-IT" sz="2000" b="1" dirty="0" err="1" smtClean="0">
                <a:latin typeface="+mj-lt"/>
              </a:rPr>
              <a:t>age</a:t>
            </a:r>
            <a:r>
              <a:rPr lang="it-IT" sz="2000" b="1" dirty="0" smtClean="0">
                <a:latin typeface="+mj-lt"/>
              </a:rPr>
              <a:t> </a:t>
            </a:r>
            <a:r>
              <a:rPr lang="it-IT" sz="2000" b="1" dirty="0" err="1" smtClean="0">
                <a:latin typeface="+mj-lt"/>
              </a:rPr>
              <a:t>classes</a:t>
            </a:r>
            <a:r>
              <a:rPr lang="it-IT" sz="2000" b="1" dirty="0" smtClean="0">
                <a:latin typeface="+mj-lt"/>
              </a:rPr>
              <a:t> and social position in </a:t>
            </a:r>
            <a:r>
              <a:rPr lang="it-IT" sz="2000" b="1" dirty="0" err="1" smtClean="0">
                <a:latin typeface="+mj-lt"/>
              </a:rPr>
              <a:t>various</a:t>
            </a:r>
            <a:r>
              <a:rPr lang="it-IT" sz="2000" b="1" dirty="0" smtClean="0">
                <a:latin typeface="+mj-lt"/>
              </a:rPr>
              <a:t> </a:t>
            </a:r>
            <a:r>
              <a:rPr lang="it-IT" sz="2000" b="1" dirty="0" err="1" smtClean="0">
                <a:latin typeface="+mj-lt"/>
              </a:rPr>
              <a:t>forest</a:t>
            </a:r>
            <a:r>
              <a:rPr lang="it-IT" sz="2000" b="1" dirty="0" smtClean="0">
                <a:latin typeface="+mj-lt"/>
              </a:rPr>
              <a:t> </a:t>
            </a:r>
            <a:r>
              <a:rPr lang="it-IT" sz="2000" b="1" dirty="0" err="1" smtClean="0">
                <a:latin typeface="+mj-lt"/>
              </a:rPr>
              <a:t>stands</a:t>
            </a:r>
            <a:endParaRPr lang="en-US" sz="2000" b="1" dirty="0">
              <a:latin typeface="+mj-lt"/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378644" y="1846169"/>
            <a:ext cx="84165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it-IT" sz="2000" b="1" dirty="0" smtClean="0">
                <a:latin typeface="+mj-lt"/>
              </a:rPr>
              <a:t> </a:t>
            </a:r>
            <a:r>
              <a:rPr lang="it-IT" sz="2000" b="1" dirty="0" err="1" smtClean="0">
                <a:latin typeface="+mj-lt"/>
              </a:rPr>
              <a:t>Detect</a:t>
            </a:r>
            <a:r>
              <a:rPr lang="it-IT" sz="2000" b="1" dirty="0" smtClean="0">
                <a:latin typeface="+mj-lt"/>
              </a:rPr>
              <a:t> common </a:t>
            </a:r>
            <a:r>
              <a:rPr lang="it-IT" sz="2000" b="1" dirty="0" err="1" smtClean="0">
                <a:latin typeface="+mj-lt"/>
              </a:rPr>
              <a:t>interactions</a:t>
            </a:r>
            <a:r>
              <a:rPr lang="it-IT" sz="2000" b="1" dirty="0" smtClean="0">
                <a:latin typeface="+mj-lt"/>
              </a:rPr>
              <a:t> and </a:t>
            </a:r>
            <a:r>
              <a:rPr lang="it-IT" sz="2000" b="1" dirty="0" err="1" smtClean="0">
                <a:latin typeface="+mj-lt"/>
              </a:rPr>
              <a:t>trends</a:t>
            </a:r>
            <a:endParaRPr lang="it-IT" sz="2000" b="1" dirty="0" smtClean="0">
              <a:latin typeface="+mj-lt"/>
            </a:endParaRPr>
          </a:p>
          <a:p>
            <a:pPr algn="just">
              <a:buFont typeface="Wingdings" pitchFamily="2" charset="2"/>
              <a:buChar char="§"/>
            </a:pPr>
            <a:endParaRPr lang="en-US" sz="2000" b="1" dirty="0">
              <a:latin typeface="+mj-lt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378644" y="2622560"/>
            <a:ext cx="84165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it-IT" sz="2000" b="1" dirty="0" smtClean="0">
                <a:latin typeface="+mj-lt"/>
              </a:rPr>
              <a:t> </a:t>
            </a:r>
            <a:r>
              <a:rPr lang="it-IT" sz="2000" b="1" dirty="0" err="1" smtClean="0">
                <a:latin typeface="+mj-lt"/>
              </a:rPr>
              <a:t>Assess</a:t>
            </a:r>
            <a:r>
              <a:rPr lang="it-IT" sz="2000" b="1" dirty="0" smtClean="0">
                <a:latin typeface="+mj-lt"/>
              </a:rPr>
              <a:t> the </a:t>
            </a:r>
            <a:r>
              <a:rPr lang="it-IT" sz="2000" b="1" dirty="0" err="1" smtClean="0">
                <a:latin typeface="+mj-lt"/>
              </a:rPr>
              <a:t>stability</a:t>
            </a:r>
            <a:r>
              <a:rPr lang="it-IT" sz="2000" b="1" dirty="0" smtClean="0">
                <a:latin typeface="+mj-lt"/>
              </a:rPr>
              <a:t> </a:t>
            </a:r>
            <a:r>
              <a:rPr lang="it-IT" sz="2000" b="1" dirty="0" err="1" smtClean="0">
                <a:latin typeface="+mj-lt"/>
              </a:rPr>
              <a:t>og</a:t>
            </a:r>
            <a:r>
              <a:rPr lang="it-IT" sz="2000" b="1" dirty="0" smtClean="0">
                <a:latin typeface="+mj-lt"/>
              </a:rPr>
              <a:t> </a:t>
            </a:r>
            <a:r>
              <a:rPr lang="it-IT" sz="2000" b="1" dirty="0" err="1" smtClean="0">
                <a:latin typeface="+mj-lt"/>
              </a:rPr>
              <a:t>these</a:t>
            </a:r>
            <a:r>
              <a:rPr lang="it-IT" sz="2000" b="1" dirty="0" smtClean="0">
                <a:latin typeface="+mj-lt"/>
              </a:rPr>
              <a:t> </a:t>
            </a:r>
            <a:r>
              <a:rPr lang="it-IT" sz="2000" b="1" dirty="0" err="1" smtClean="0">
                <a:latin typeface="+mj-lt"/>
              </a:rPr>
              <a:t>relationships</a:t>
            </a:r>
            <a:endParaRPr lang="it-IT" sz="2000" b="1" dirty="0" smtClean="0">
              <a:latin typeface="+mj-lt"/>
            </a:endParaRPr>
          </a:p>
          <a:p>
            <a:pPr algn="just">
              <a:buFont typeface="Wingdings" pitchFamily="2" charset="2"/>
              <a:buChar char="§"/>
            </a:pPr>
            <a:endParaRPr lang="en-US" sz="2000" b="1" dirty="0" smtClean="0">
              <a:latin typeface="+mj-lt"/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3829050" y="3505200"/>
            <a:ext cx="39814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+mj-lt"/>
              </a:rPr>
              <a:t>Currently managed stands</a:t>
            </a:r>
            <a:endParaRPr lang="en-US" sz="2000" dirty="0">
              <a:latin typeface="+mj-lt"/>
            </a:endParaRPr>
          </a:p>
        </p:txBody>
      </p:sp>
      <p:sp>
        <p:nvSpPr>
          <p:cNvPr id="10" name="CasellaDiTesto 9"/>
          <p:cNvSpPr txBox="1"/>
          <p:nvPr/>
        </p:nvSpPr>
        <p:spPr>
          <a:xfrm>
            <a:off x="3829050" y="4025900"/>
            <a:ext cx="45193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+mj-lt"/>
              </a:rPr>
              <a:t>Previously managed stands</a:t>
            </a:r>
            <a:endParaRPr lang="en-US" sz="2000" dirty="0">
              <a:latin typeface="+mj-lt"/>
            </a:endParaRPr>
          </a:p>
        </p:txBody>
      </p:sp>
      <p:sp>
        <p:nvSpPr>
          <p:cNvPr id="11" name="CasellaDiTesto 10"/>
          <p:cNvSpPr txBox="1"/>
          <p:nvPr/>
        </p:nvSpPr>
        <p:spPr>
          <a:xfrm>
            <a:off x="3829050" y="4546600"/>
            <a:ext cx="39814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+mj-lt"/>
              </a:rPr>
              <a:t>Old-growth</a:t>
            </a:r>
            <a:endParaRPr lang="en-US" sz="2000" dirty="0">
              <a:latin typeface="+mj-lt"/>
            </a:endParaRPr>
          </a:p>
        </p:txBody>
      </p:sp>
      <p:sp>
        <p:nvSpPr>
          <p:cNvPr id="12" name="CasellaDiTesto 11"/>
          <p:cNvSpPr txBox="1"/>
          <p:nvPr/>
        </p:nvSpPr>
        <p:spPr>
          <a:xfrm>
            <a:off x="3829050" y="5505450"/>
            <a:ext cx="516255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t-IT" sz="2000" dirty="0" smtClean="0">
                <a:latin typeface="+mj-lt"/>
              </a:rPr>
              <a:t>Stress </a:t>
            </a:r>
            <a:r>
              <a:rPr lang="it-IT" sz="2000" dirty="0" err="1" smtClean="0">
                <a:latin typeface="+mj-lt"/>
              </a:rPr>
              <a:t>gradients</a:t>
            </a:r>
            <a:r>
              <a:rPr lang="it-IT" sz="2000" dirty="0" smtClean="0">
                <a:latin typeface="+mj-lt"/>
              </a:rPr>
              <a:t> (</a:t>
            </a:r>
            <a:r>
              <a:rPr lang="it-IT" sz="2000" dirty="0" err="1" smtClean="0">
                <a:latin typeface="+mj-lt"/>
              </a:rPr>
              <a:t>latitudinal</a:t>
            </a:r>
            <a:r>
              <a:rPr lang="it-IT" sz="2000" dirty="0" smtClean="0">
                <a:latin typeface="+mj-lt"/>
              </a:rPr>
              <a:t> and </a:t>
            </a:r>
            <a:r>
              <a:rPr lang="it-IT" sz="2000" dirty="0" err="1" smtClean="0">
                <a:latin typeface="+mj-lt"/>
              </a:rPr>
              <a:t>altitudinal</a:t>
            </a:r>
            <a:r>
              <a:rPr lang="it-IT" sz="2000" dirty="0" smtClean="0">
                <a:latin typeface="+mj-lt"/>
              </a:rPr>
              <a:t>)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16352" y="3273296"/>
            <a:ext cx="3031306" cy="28166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307650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16823" y="736848"/>
            <a:ext cx="9160823" cy="5379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vale 4"/>
          <p:cNvSpPr/>
          <p:nvPr/>
        </p:nvSpPr>
        <p:spPr>
          <a:xfrm>
            <a:off x="2324022" y="2840490"/>
            <a:ext cx="83882" cy="76819"/>
          </a:xfrm>
          <a:prstGeom prst="ellipse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e 6"/>
          <p:cNvSpPr/>
          <p:nvPr/>
        </p:nvSpPr>
        <p:spPr>
          <a:xfrm>
            <a:off x="1507710" y="2808287"/>
            <a:ext cx="83882" cy="76819"/>
          </a:xfrm>
          <a:prstGeom prst="ellipse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e 8"/>
          <p:cNvSpPr/>
          <p:nvPr/>
        </p:nvSpPr>
        <p:spPr>
          <a:xfrm>
            <a:off x="1935885" y="2580518"/>
            <a:ext cx="83882" cy="76819"/>
          </a:xfrm>
          <a:prstGeom prst="ellipse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e 10"/>
          <p:cNvSpPr/>
          <p:nvPr/>
        </p:nvSpPr>
        <p:spPr>
          <a:xfrm>
            <a:off x="1549651" y="2723607"/>
            <a:ext cx="83882" cy="76819"/>
          </a:xfrm>
          <a:prstGeom prst="ellipse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e 12"/>
          <p:cNvSpPr/>
          <p:nvPr/>
        </p:nvSpPr>
        <p:spPr>
          <a:xfrm>
            <a:off x="879634" y="2885106"/>
            <a:ext cx="83882" cy="76819"/>
          </a:xfrm>
          <a:prstGeom prst="ellipse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e 13"/>
          <p:cNvSpPr/>
          <p:nvPr/>
        </p:nvSpPr>
        <p:spPr>
          <a:xfrm>
            <a:off x="8340410" y="4647942"/>
            <a:ext cx="83882" cy="76819"/>
          </a:xfrm>
          <a:prstGeom prst="ellipse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e 14"/>
          <p:cNvSpPr/>
          <p:nvPr/>
        </p:nvSpPr>
        <p:spPr>
          <a:xfrm>
            <a:off x="1980802" y="2612199"/>
            <a:ext cx="83882" cy="76819"/>
          </a:xfrm>
          <a:prstGeom prst="ellipse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e 15"/>
          <p:cNvSpPr/>
          <p:nvPr/>
        </p:nvSpPr>
        <p:spPr>
          <a:xfrm>
            <a:off x="3057037" y="2447367"/>
            <a:ext cx="83882" cy="76819"/>
          </a:xfrm>
          <a:prstGeom prst="ellipse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CasellaDiTesto 17"/>
          <p:cNvSpPr txBox="1"/>
          <p:nvPr/>
        </p:nvSpPr>
        <p:spPr>
          <a:xfrm>
            <a:off x="358639" y="3017251"/>
            <a:ext cx="692327" cy="200055"/>
          </a:xfrm>
          <a:prstGeom prst="rect">
            <a:avLst/>
          </a:prstGeom>
          <a:solidFill>
            <a:schemeClr val="tx1">
              <a:lumMod val="75000"/>
              <a:lumOff val="25000"/>
              <a:alpha val="72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700" dirty="0" smtClean="0">
                <a:solidFill>
                  <a:schemeClr val="bg1"/>
                </a:solidFill>
                <a:latin typeface="+mj-lt"/>
              </a:rPr>
              <a:t>Aquitaine</a:t>
            </a:r>
            <a:endParaRPr lang="en-US" sz="700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63" name="Gruppo 62"/>
          <p:cNvGrpSpPr/>
          <p:nvPr/>
        </p:nvGrpSpPr>
        <p:grpSpPr>
          <a:xfrm>
            <a:off x="597529" y="2917309"/>
            <a:ext cx="282105" cy="99942"/>
            <a:chOff x="597529" y="2917309"/>
            <a:chExt cx="282105" cy="99942"/>
          </a:xfrm>
        </p:grpSpPr>
        <p:cxnSp>
          <p:nvCxnSpPr>
            <p:cNvPr id="34" name="Connettore 1 33"/>
            <p:cNvCxnSpPr>
              <a:stCxn id="13" idx="2"/>
            </p:cNvCxnSpPr>
            <p:nvPr/>
          </p:nvCxnSpPr>
          <p:spPr>
            <a:xfrm flipH="1" flipV="1">
              <a:off x="597529" y="2917309"/>
              <a:ext cx="282105" cy="6207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nettore 1 36"/>
            <p:cNvCxnSpPr/>
            <p:nvPr/>
          </p:nvCxnSpPr>
          <p:spPr>
            <a:xfrm flipV="1">
              <a:off x="611110" y="2917309"/>
              <a:ext cx="0" cy="99942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Ovale 39"/>
          <p:cNvSpPr/>
          <p:nvPr/>
        </p:nvSpPr>
        <p:spPr>
          <a:xfrm>
            <a:off x="1646529" y="2906363"/>
            <a:ext cx="83882" cy="76819"/>
          </a:xfrm>
          <a:prstGeom prst="ellipse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Ovale 40"/>
          <p:cNvSpPr/>
          <p:nvPr/>
        </p:nvSpPr>
        <p:spPr>
          <a:xfrm>
            <a:off x="1733740" y="2876007"/>
            <a:ext cx="83882" cy="76819"/>
          </a:xfrm>
          <a:prstGeom prst="ellipse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CasellaDiTesto 41"/>
          <p:cNvSpPr txBox="1"/>
          <p:nvPr/>
        </p:nvSpPr>
        <p:spPr>
          <a:xfrm>
            <a:off x="1042611" y="3317782"/>
            <a:ext cx="692327" cy="200055"/>
          </a:xfrm>
          <a:prstGeom prst="rect">
            <a:avLst/>
          </a:prstGeom>
          <a:solidFill>
            <a:schemeClr val="tx1">
              <a:lumMod val="75000"/>
              <a:lumOff val="25000"/>
              <a:alpha val="72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700" dirty="0" err="1" smtClean="0">
                <a:solidFill>
                  <a:schemeClr val="bg1"/>
                </a:solidFill>
                <a:latin typeface="+mj-lt"/>
              </a:rPr>
              <a:t>Spotorno</a:t>
            </a:r>
            <a:endParaRPr lang="en-US" sz="7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3" name="CasellaDiTesto 42"/>
          <p:cNvSpPr txBox="1"/>
          <p:nvPr/>
        </p:nvSpPr>
        <p:spPr>
          <a:xfrm>
            <a:off x="1715577" y="3017251"/>
            <a:ext cx="692327" cy="200055"/>
          </a:xfrm>
          <a:prstGeom prst="rect">
            <a:avLst/>
          </a:prstGeom>
          <a:solidFill>
            <a:schemeClr val="tx1">
              <a:lumMod val="75000"/>
              <a:lumOff val="25000"/>
              <a:alpha val="72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700" dirty="0" smtClean="0">
                <a:solidFill>
                  <a:schemeClr val="bg1"/>
                </a:solidFill>
                <a:latin typeface="+mj-lt"/>
              </a:rPr>
              <a:t>Savona</a:t>
            </a:r>
            <a:endParaRPr lang="en-US" sz="700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46" name="Gruppo 45"/>
          <p:cNvGrpSpPr/>
          <p:nvPr/>
        </p:nvGrpSpPr>
        <p:grpSpPr>
          <a:xfrm flipH="1">
            <a:off x="1819510" y="2911347"/>
            <a:ext cx="282105" cy="99942"/>
            <a:chOff x="1923631" y="3527019"/>
            <a:chExt cx="282105" cy="99942"/>
          </a:xfrm>
        </p:grpSpPr>
        <p:cxnSp>
          <p:nvCxnSpPr>
            <p:cNvPr id="44" name="Connettore 1 43"/>
            <p:cNvCxnSpPr/>
            <p:nvPr/>
          </p:nvCxnSpPr>
          <p:spPr>
            <a:xfrm flipH="1" flipV="1">
              <a:off x="1923631" y="3527019"/>
              <a:ext cx="282105" cy="6207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Connettore 1 44"/>
            <p:cNvCxnSpPr/>
            <p:nvPr/>
          </p:nvCxnSpPr>
          <p:spPr>
            <a:xfrm flipV="1">
              <a:off x="1937212" y="3527019"/>
              <a:ext cx="0" cy="99942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8" name="Connettore 1 47"/>
          <p:cNvCxnSpPr/>
          <p:nvPr/>
        </p:nvCxnSpPr>
        <p:spPr>
          <a:xfrm flipH="1" flipV="1">
            <a:off x="1373478" y="2948299"/>
            <a:ext cx="282105" cy="6207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Connettore 1 48"/>
          <p:cNvCxnSpPr>
            <a:stCxn id="42" idx="0"/>
          </p:cNvCxnSpPr>
          <p:nvPr/>
        </p:nvCxnSpPr>
        <p:spPr>
          <a:xfrm flipH="1" flipV="1">
            <a:off x="1387059" y="2948300"/>
            <a:ext cx="1716" cy="369482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2" name="CasellaDiTesto 51"/>
          <p:cNvSpPr txBox="1"/>
          <p:nvPr/>
        </p:nvSpPr>
        <p:spPr>
          <a:xfrm>
            <a:off x="597529" y="2625046"/>
            <a:ext cx="574895" cy="200055"/>
          </a:xfrm>
          <a:prstGeom prst="rect">
            <a:avLst/>
          </a:prstGeom>
          <a:solidFill>
            <a:schemeClr val="tx1">
              <a:lumMod val="75000"/>
              <a:lumOff val="25000"/>
              <a:alpha val="72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700" dirty="0" err="1" smtClean="0">
                <a:solidFill>
                  <a:schemeClr val="bg1"/>
                </a:solidFill>
                <a:latin typeface="+mj-lt"/>
              </a:rPr>
              <a:t>Assietta</a:t>
            </a:r>
            <a:endParaRPr lang="en-US" sz="7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3" name="CasellaDiTesto 52"/>
          <p:cNvSpPr txBox="1"/>
          <p:nvPr/>
        </p:nvSpPr>
        <p:spPr>
          <a:xfrm>
            <a:off x="815383" y="2374128"/>
            <a:ext cx="734268" cy="200055"/>
          </a:xfrm>
          <a:prstGeom prst="rect">
            <a:avLst/>
          </a:prstGeom>
          <a:solidFill>
            <a:schemeClr val="tx1">
              <a:lumMod val="75000"/>
              <a:lumOff val="25000"/>
              <a:alpha val="72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700" dirty="0" err="1" smtClean="0">
                <a:solidFill>
                  <a:schemeClr val="bg1"/>
                </a:solidFill>
                <a:latin typeface="+mj-lt"/>
              </a:rPr>
              <a:t>Bourra</a:t>
            </a:r>
            <a:r>
              <a:rPr lang="en-US" sz="700" dirty="0" smtClean="0">
                <a:solidFill>
                  <a:schemeClr val="bg1"/>
                </a:solidFill>
                <a:latin typeface="+mj-lt"/>
              </a:rPr>
              <a:t>; Dell</a:t>
            </a:r>
            <a:endParaRPr lang="en-US" sz="7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4" name="CasellaDiTesto 53"/>
          <p:cNvSpPr txBox="1"/>
          <p:nvPr/>
        </p:nvSpPr>
        <p:spPr>
          <a:xfrm>
            <a:off x="1278007" y="2082297"/>
            <a:ext cx="544703" cy="200055"/>
          </a:xfrm>
          <a:prstGeom prst="rect">
            <a:avLst/>
          </a:prstGeom>
          <a:solidFill>
            <a:schemeClr val="tx1">
              <a:lumMod val="75000"/>
              <a:lumOff val="25000"/>
              <a:alpha val="72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700" dirty="0" err="1" smtClean="0">
                <a:solidFill>
                  <a:schemeClr val="bg1"/>
                </a:solidFill>
                <a:latin typeface="+mj-lt"/>
              </a:rPr>
              <a:t>Bormio</a:t>
            </a:r>
            <a:endParaRPr lang="en-US" sz="7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5" name="CasellaDiTesto 54"/>
          <p:cNvSpPr txBox="1"/>
          <p:nvPr/>
        </p:nvSpPr>
        <p:spPr>
          <a:xfrm>
            <a:off x="2051820" y="2382872"/>
            <a:ext cx="793378" cy="200055"/>
          </a:xfrm>
          <a:prstGeom prst="rect">
            <a:avLst/>
          </a:prstGeom>
          <a:solidFill>
            <a:schemeClr val="tx1">
              <a:lumMod val="75000"/>
              <a:lumOff val="25000"/>
              <a:alpha val="72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700" dirty="0" err="1" smtClean="0">
                <a:solidFill>
                  <a:schemeClr val="bg1"/>
                </a:solidFill>
                <a:latin typeface="+mj-lt"/>
              </a:rPr>
              <a:t>Croda</a:t>
            </a:r>
            <a:r>
              <a:rPr lang="en-US" sz="7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700" dirty="0" err="1" smtClean="0">
                <a:solidFill>
                  <a:schemeClr val="bg1"/>
                </a:solidFill>
                <a:latin typeface="+mj-lt"/>
              </a:rPr>
              <a:t>da</a:t>
            </a:r>
            <a:r>
              <a:rPr lang="en-US" sz="7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700" dirty="0" err="1" smtClean="0">
                <a:solidFill>
                  <a:schemeClr val="bg1"/>
                </a:solidFill>
                <a:latin typeface="+mj-lt"/>
              </a:rPr>
              <a:t>Lago</a:t>
            </a:r>
            <a:endParaRPr lang="en-US" sz="7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6" name="CasellaDiTesto 55"/>
          <p:cNvSpPr txBox="1"/>
          <p:nvPr/>
        </p:nvSpPr>
        <p:spPr>
          <a:xfrm>
            <a:off x="1836937" y="2100500"/>
            <a:ext cx="802154" cy="200055"/>
          </a:xfrm>
          <a:prstGeom prst="rect">
            <a:avLst/>
          </a:prstGeom>
          <a:solidFill>
            <a:schemeClr val="tx1">
              <a:lumMod val="75000"/>
              <a:lumOff val="25000"/>
              <a:alpha val="72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700" dirty="0" err="1" smtClean="0">
                <a:solidFill>
                  <a:schemeClr val="bg1"/>
                </a:solidFill>
                <a:latin typeface="+mj-lt"/>
              </a:rPr>
              <a:t>Paneveggio</a:t>
            </a:r>
            <a:endParaRPr lang="en-US" sz="7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7" name="CasellaDiTesto 56"/>
          <p:cNvSpPr txBox="1"/>
          <p:nvPr/>
        </p:nvSpPr>
        <p:spPr>
          <a:xfrm>
            <a:off x="2566658" y="2969167"/>
            <a:ext cx="544703" cy="200055"/>
          </a:xfrm>
          <a:prstGeom prst="rect">
            <a:avLst/>
          </a:prstGeom>
          <a:solidFill>
            <a:schemeClr val="tx1">
              <a:lumMod val="75000"/>
              <a:lumOff val="25000"/>
              <a:alpha val="72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700" dirty="0" err="1" smtClean="0">
                <a:solidFill>
                  <a:schemeClr val="bg1"/>
                </a:solidFill>
                <a:latin typeface="+mj-lt"/>
              </a:rPr>
              <a:t>Lom</a:t>
            </a:r>
            <a:endParaRPr lang="en-US" sz="7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8" name="CasellaDiTesto 57"/>
          <p:cNvSpPr txBox="1"/>
          <p:nvPr/>
        </p:nvSpPr>
        <p:spPr>
          <a:xfrm>
            <a:off x="3083915" y="2625046"/>
            <a:ext cx="793378" cy="200055"/>
          </a:xfrm>
          <a:prstGeom prst="rect">
            <a:avLst/>
          </a:prstGeom>
          <a:solidFill>
            <a:schemeClr val="tx1">
              <a:lumMod val="75000"/>
              <a:lumOff val="25000"/>
              <a:alpha val="72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700" dirty="0" err="1" smtClean="0">
                <a:solidFill>
                  <a:schemeClr val="bg1"/>
                </a:solidFill>
                <a:latin typeface="+mj-lt"/>
              </a:rPr>
              <a:t>Runcu-Grosi</a:t>
            </a:r>
            <a:endParaRPr lang="en-US" sz="7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9" name="CasellaDiTesto 58"/>
          <p:cNvSpPr txBox="1"/>
          <p:nvPr/>
        </p:nvSpPr>
        <p:spPr>
          <a:xfrm>
            <a:off x="2979794" y="2187344"/>
            <a:ext cx="1320602" cy="200055"/>
          </a:xfrm>
          <a:prstGeom prst="rect">
            <a:avLst/>
          </a:prstGeom>
          <a:solidFill>
            <a:schemeClr val="tx1">
              <a:lumMod val="75000"/>
              <a:lumOff val="25000"/>
              <a:alpha val="72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700" dirty="0" err="1" smtClean="0">
                <a:solidFill>
                  <a:schemeClr val="bg1"/>
                </a:solidFill>
                <a:latin typeface="+mj-lt"/>
              </a:rPr>
              <a:t>Slatioara</a:t>
            </a:r>
            <a:r>
              <a:rPr lang="en-US" sz="700" dirty="0" smtClean="0">
                <a:solidFill>
                  <a:schemeClr val="bg1"/>
                </a:solidFill>
                <a:latin typeface="+mj-lt"/>
              </a:rPr>
              <a:t>; </a:t>
            </a:r>
            <a:r>
              <a:rPr lang="en-US" sz="700" dirty="0" err="1" smtClean="0">
                <a:solidFill>
                  <a:schemeClr val="bg1"/>
                </a:solidFill>
                <a:latin typeface="+mj-lt"/>
              </a:rPr>
              <a:t>Giumalau</a:t>
            </a:r>
            <a:endParaRPr lang="en-US" sz="7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0" name="CasellaDiTesto 59"/>
          <p:cNvSpPr txBox="1"/>
          <p:nvPr/>
        </p:nvSpPr>
        <p:spPr>
          <a:xfrm>
            <a:off x="7468438" y="4583990"/>
            <a:ext cx="692327" cy="200055"/>
          </a:xfrm>
          <a:prstGeom prst="rect">
            <a:avLst/>
          </a:prstGeom>
          <a:solidFill>
            <a:schemeClr val="tx1">
              <a:lumMod val="75000"/>
              <a:lumOff val="25000"/>
              <a:alpha val="72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700" dirty="0" err="1" smtClean="0">
                <a:solidFill>
                  <a:schemeClr val="bg1"/>
                </a:solidFill>
                <a:latin typeface="+mj-lt"/>
              </a:rPr>
              <a:t>Pangboche</a:t>
            </a:r>
            <a:endParaRPr lang="en-US" sz="7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1" name="CasellaDiTesto 60"/>
          <p:cNvSpPr txBox="1"/>
          <p:nvPr/>
        </p:nvSpPr>
        <p:spPr>
          <a:xfrm>
            <a:off x="8206035" y="4347411"/>
            <a:ext cx="692327" cy="200055"/>
          </a:xfrm>
          <a:prstGeom prst="rect">
            <a:avLst/>
          </a:prstGeom>
          <a:solidFill>
            <a:schemeClr val="tx1">
              <a:lumMod val="75000"/>
              <a:lumOff val="25000"/>
              <a:alpha val="72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700" dirty="0" err="1" smtClean="0">
                <a:solidFill>
                  <a:schemeClr val="bg1"/>
                </a:solidFill>
                <a:latin typeface="+mj-lt"/>
              </a:rPr>
              <a:t>Deboche</a:t>
            </a:r>
            <a:endParaRPr lang="en-US" sz="7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2" name="Ovale 61"/>
          <p:cNvSpPr/>
          <p:nvPr/>
        </p:nvSpPr>
        <p:spPr>
          <a:xfrm>
            <a:off x="8298469" y="4632167"/>
            <a:ext cx="83882" cy="76819"/>
          </a:xfrm>
          <a:prstGeom prst="ellipse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5" name="Connettore 1 64"/>
          <p:cNvCxnSpPr/>
          <p:nvPr/>
        </p:nvCxnSpPr>
        <p:spPr>
          <a:xfrm>
            <a:off x="7822194" y="4874759"/>
            <a:ext cx="518216" cy="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6" name="Connettore 1 65"/>
          <p:cNvCxnSpPr>
            <a:stCxn id="62" idx="4"/>
          </p:cNvCxnSpPr>
          <p:nvPr/>
        </p:nvCxnSpPr>
        <p:spPr>
          <a:xfrm flipH="1">
            <a:off x="8326830" y="4708986"/>
            <a:ext cx="13580" cy="165773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8" name="Connettore 1 67"/>
          <p:cNvCxnSpPr/>
          <p:nvPr/>
        </p:nvCxnSpPr>
        <p:spPr>
          <a:xfrm>
            <a:off x="8424292" y="4691706"/>
            <a:ext cx="282105" cy="6207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9" name="Connettore 1 68"/>
          <p:cNvCxnSpPr/>
          <p:nvPr/>
        </p:nvCxnSpPr>
        <p:spPr>
          <a:xfrm>
            <a:off x="8692816" y="4547466"/>
            <a:ext cx="0" cy="150447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4" name="Connettore 1 83"/>
          <p:cNvCxnSpPr/>
          <p:nvPr/>
        </p:nvCxnSpPr>
        <p:spPr>
          <a:xfrm flipH="1" flipV="1">
            <a:off x="7814602" y="4774991"/>
            <a:ext cx="7592" cy="108822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6" name="Connettore 1 95"/>
          <p:cNvCxnSpPr>
            <a:endCxn id="58" idx="1"/>
          </p:cNvCxnSpPr>
          <p:nvPr/>
        </p:nvCxnSpPr>
        <p:spPr>
          <a:xfrm>
            <a:off x="2914162" y="2701695"/>
            <a:ext cx="169753" cy="23379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86" name="Gruppo 85"/>
          <p:cNvGrpSpPr/>
          <p:nvPr/>
        </p:nvGrpSpPr>
        <p:grpSpPr>
          <a:xfrm flipH="1" flipV="1">
            <a:off x="3140919" y="2387399"/>
            <a:ext cx="282105" cy="99942"/>
            <a:chOff x="1923631" y="3527019"/>
            <a:chExt cx="282105" cy="99942"/>
          </a:xfrm>
        </p:grpSpPr>
        <p:cxnSp>
          <p:nvCxnSpPr>
            <p:cNvPr id="87" name="Connettore 1 86"/>
            <p:cNvCxnSpPr/>
            <p:nvPr/>
          </p:nvCxnSpPr>
          <p:spPr>
            <a:xfrm flipH="1" flipV="1">
              <a:off x="1923631" y="3527019"/>
              <a:ext cx="282105" cy="6207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Connettore 1 87"/>
            <p:cNvCxnSpPr/>
            <p:nvPr/>
          </p:nvCxnSpPr>
          <p:spPr>
            <a:xfrm flipV="1">
              <a:off x="1937212" y="3527019"/>
              <a:ext cx="0" cy="99942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Ovale 11"/>
          <p:cNvSpPr/>
          <p:nvPr/>
        </p:nvSpPr>
        <p:spPr>
          <a:xfrm>
            <a:off x="2829221" y="2662620"/>
            <a:ext cx="83882" cy="76819"/>
          </a:xfrm>
          <a:prstGeom prst="ellipse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3" name="Gruppo 102"/>
          <p:cNvGrpSpPr/>
          <p:nvPr/>
        </p:nvGrpSpPr>
        <p:grpSpPr>
          <a:xfrm flipH="1">
            <a:off x="2407904" y="2867338"/>
            <a:ext cx="282105" cy="99942"/>
            <a:chOff x="1923631" y="3527019"/>
            <a:chExt cx="282105" cy="99942"/>
          </a:xfrm>
        </p:grpSpPr>
        <p:cxnSp>
          <p:nvCxnSpPr>
            <p:cNvPr id="104" name="Connettore 1 103"/>
            <p:cNvCxnSpPr/>
            <p:nvPr/>
          </p:nvCxnSpPr>
          <p:spPr>
            <a:xfrm flipH="1" flipV="1">
              <a:off x="1923631" y="3527019"/>
              <a:ext cx="282105" cy="6207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Connettore 1 104"/>
            <p:cNvCxnSpPr/>
            <p:nvPr/>
          </p:nvCxnSpPr>
          <p:spPr>
            <a:xfrm flipV="1">
              <a:off x="1937212" y="3527019"/>
              <a:ext cx="0" cy="99942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7" name="Connettore 1 106"/>
          <p:cNvCxnSpPr>
            <a:stCxn id="52" idx="3"/>
          </p:cNvCxnSpPr>
          <p:nvPr/>
        </p:nvCxnSpPr>
        <p:spPr>
          <a:xfrm>
            <a:off x="1172424" y="2725074"/>
            <a:ext cx="335286" cy="115416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0" name="Connettore 1 109"/>
          <p:cNvCxnSpPr>
            <a:endCxn id="11" idx="1"/>
          </p:cNvCxnSpPr>
          <p:nvPr/>
        </p:nvCxnSpPr>
        <p:spPr>
          <a:xfrm>
            <a:off x="1453081" y="2565129"/>
            <a:ext cx="108854" cy="169728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12" name="Gruppo 111"/>
          <p:cNvGrpSpPr/>
          <p:nvPr/>
        </p:nvGrpSpPr>
        <p:grpSpPr>
          <a:xfrm flipH="1" flipV="1">
            <a:off x="2064684" y="2580518"/>
            <a:ext cx="282105" cy="99942"/>
            <a:chOff x="1923631" y="3527019"/>
            <a:chExt cx="282105" cy="99942"/>
          </a:xfrm>
        </p:grpSpPr>
        <p:cxnSp>
          <p:nvCxnSpPr>
            <p:cNvPr id="113" name="Connettore 1 112"/>
            <p:cNvCxnSpPr/>
            <p:nvPr/>
          </p:nvCxnSpPr>
          <p:spPr>
            <a:xfrm flipH="1" flipV="1">
              <a:off x="1923631" y="3527019"/>
              <a:ext cx="282105" cy="6207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Connettore 1 113"/>
            <p:cNvCxnSpPr/>
            <p:nvPr/>
          </p:nvCxnSpPr>
          <p:spPr>
            <a:xfrm flipV="1">
              <a:off x="1937212" y="3527019"/>
              <a:ext cx="0" cy="99942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16" name="Connettore 1 115"/>
          <p:cNvCxnSpPr/>
          <p:nvPr/>
        </p:nvCxnSpPr>
        <p:spPr>
          <a:xfrm>
            <a:off x="1669164" y="2277825"/>
            <a:ext cx="130263" cy="353774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Ovale 9"/>
          <p:cNvSpPr/>
          <p:nvPr/>
        </p:nvSpPr>
        <p:spPr>
          <a:xfrm>
            <a:off x="1773562" y="2615822"/>
            <a:ext cx="83882" cy="76819"/>
          </a:xfrm>
          <a:prstGeom prst="ellipse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3" name="Connettore 1 122"/>
          <p:cNvCxnSpPr>
            <a:endCxn id="9" idx="0"/>
          </p:cNvCxnSpPr>
          <p:nvPr/>
        </p:nvCxnSpPr>
        <p:spPr>
          <a:xfrm flipH="1">
            <a:off x="1977826" y="2282352"/>
            <a:ext cx="2976" cy="298166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5" name="CasellaDiTesto 124"/>
          <p:cNvSpPr txBox="1"/>
          <p:nvPr/>
        </p:nvSpPr>
        <p:spPr>
          <a:xfrm>
            <a:off x="0" y="-1"/>
            <a:ext cx="9144000" cy="400110"/>
          </a:xfrm>
          <a:prstGeom prst="rect">
            <a:avLst/>
          </a:prstGeom>
          <a:solidFill>
            <a:srgbClr val="9B3937"/>
          </a:solidFill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+mj-lt"/>
              </a:rPr>
              <a:t>  </a:t>
            </a:r>
            <a:r>
              <a:rPr lang="en-US" sz="2000" b="1" dirty="0" smtClean="0">
                <a:solidFill>
                  <a:schemeClr val="bg1"/>
                </a:solidFill>
              </a:rPr>
              <a:t> </a:t>
            </a:r>
            <a:r>
              <a:rPr lang="en-US" sz="2000" b="1" dirty="0" smtClean="0">
                <a:solidFill>
                  <a:schemeClr val="bg1"/>
                </a:solidFill>
                <a:latin typeface="+mj-lt"/>
              </a:rPr>
              <a:t>Research sites</a:t>
            </a:r>
            <a:endParaRPr lang="en-US" sz="200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79204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tangolo 12"/>
          <p:cNvSpPr/>
          <p:nvPr/>
        </p:nvSpPr>
        <p:spPr>
          <a:xfrm>
            <a:off x="326568" y="2884791"/>
            <a:ext cx="4395557" cy="329419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2" descr="E:\immagini\Aosta_maggio2009_interventi\P1020548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992506" y="2319526"/>
            <a:ext cx="2804079" cy="2948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asellaDiTesto 4"/>
          <p:cNvSpPr txBox="1"/>
          <p:nvPr/>
        </p:nvSpPr>
        <p:spPr>
          <a:xfrm>
            <a:off x="326568" y="2966679"/>
            <a:ext cx="4637318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+mj-lt"/>
              </a:rPr>
              <a:t>PPA &amp; LISA</a:t>
            </a:r>
          </a:p>
          <a:p>
            <a:endParaRPr lang="en-US" sz="1000" dirty="0" smtClean="0">
              <a:latin typeface="+mj-lt"/>
            </a:endParaRPr>
          </a:p>
          <a:p>
            <a:r>
              <a:rPr lang="en-US" sz="2000" dirty="0" smtClean="0">
                <a:latin typeface="+mj-lt"/>
              </a:rPr>
              <a:t>	Ripley’s K</a:t>
            </a:r>
          </a:p>
          <a:p>
            <a:r>
              <a:rPr lang="en-US" sz="2000" dirty="0" smtClean="0">
                <a:latin typeface="+mj-lt"/>
              </a:rPr>
              <a:t>	O-ring</a:t>
            </a:r>
          </a:p>
          <a:p>
            <a:r>
              <a:rPr lang="en-US" sz="2000" dirty="0" smtClean="0">
                <a:latin typeface="+mj-lt"/>
              </a:rPr>
              <a:t>	Pair correlation functions</a:t>
            </a:r>
          </a:p>
          <a:p>
            <a:r>
              <a:rPr lang="en-US" sz="2000" dirty="0" smtClean="0">
                <a:latin typeface="+mj-lt"/>
              </a:rPr>
              <a:t>	Mark-correlation functions</a:t>
            </a:r>
          </a:p>
          <a:p>
            <a:r>
              <a:rPr lang="en-US" sz="2000" dirty="0" smtClean="0">
                <a:latin typeface="+mj-lt"/>
              </a:rPr>
              <a:t>	Local </a:t>
            </a:r>
            <a:r>
              <a:rPr lang="en-US" sz="2000" dirty="0" err="1" smtClean="0">
                <a:latin typeface="+mj-lt"/>
              </a:rPr>
              <a:t>Gi</a:t>
            </a:r>
            <a:endParaRPr lang="en-US" sz="2000" dirty="0" smtClean="0">
              <a:latin typeface="+mj-lt"/>
            </a:endParaRPr>
          </a:p>
          <a:p>
            <a:r>
              <a:rPr lang="en-US" sz="2000" dirty="0" smtClean="0">
                <a:latin typeface="+mj-lt"/>
              </a:rPr>
              <a:t>	Max local </a:t>
            </a:r>
            <a:r>
              <a:rPr lang="en-US" sz="2000" dirty="0" err="1" smtClean="0">
                <a:latin typeface="+mj-lt"/>
              </a:rPr>
              <a:t>Gi</a:t>
            </a:r>
            <a:endParaRPr lang="en-US" sz="2000" dirty="0" smtClean="0">
              <a:latin typeface="+mj-lt"/>
            </a:endParaRPr>
          </a:p>
          <a:p>
            <a:endParaRPr lang="en-US" sz="2000" dirty="0">
              <a:latin typeface="+mj-lt"/>
            </a:endParaRPr>
          </a:p>
          <a:p>
            <a:r>
              <a:rPr lang="en-US" sz="2000" dirty="0" smtClean="0">
                <a:latin typeface="+mj-lt"/>
              </a:rPr>
              <a:t>Expected </a:t>
            </a:r>
            <a:r>
              <a:rPr lang="en-US" sz="2000" dirty="0" err="1" smtClean="0">
                <a:latin typeface="+mj-lt"/>
              </a:rPr>
              <a:t>vs</a:t>
            </a:r>
            <a:r>
              <a:rPr lang="en-US" sz="2000" dirty="0" smtClean="0">
                <a:latin typeface="+mj-lt"/>
              </a:rPr>
              <a:t> observed frequencies (</a:t>
            </a:r>
            <a:r>
              <a:rPr lang="en-US" sz="2000" dirty="0" smtClean="0"/>
              <a:t>χ</a:t>
            </a:r>
            <a:r>
              <a:rPr lang="en-US" sz="2000" baseline="30000" dirty="0" smtClean="0">
                <a:latin typeface="+mj-lt"/>
              </a:rPr>
              <a:t>2</a:t>
            </a:r>
            <a:r>
              <a:rPr lang="en-US" sz="2000" dirty="0" smtClean="0">
                <a:latin typeface="+mj-lt"/>
              </a:rPr>
              <a:t>)</a:t>
            </a:r>
            <a:endParaRPr lang="en-US" sz="2000" baseline="30000" dirty="0">
              <a:latin typeface="+mj-lt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796585" y="3321788"/>
            <a:ext cx="2347415" cy="227459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7" name="Gruppo 6"/>
          <p:cNvGrpSpPr/>
          <p:nvPr/>
        </p:nvGrpSpPr>
        <p:grpSpPr>
          <a:xfrm>
            <a:off x="4722125" y="5114056"/>
            <a:ext cx="1806382" cy="1146822"/>
            <a:chOff x="6331653" y="2720637"/>
            <a:chExt cx="2369354" cy="1373188"/>
          </a:xfrm>
        </p:grpSpPr>
        <p:pic>
          <p:nvPicPr>
            <p:cNvPr id="3075" name="Picture 3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31653" y="2720637"/>
              <a:ext cx="2369354" cy="13731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" name="Rettangolo 5"/>
            <p:cNvSpPr/>
            <p:nvPr/>
          </p:nvSpPr>
          <p:spPr>
            <a:xfrm>
              <a:off x="7048500" y="2819400"/>
              <a:ext cx="1409700" cy="25717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3392" y="4928994"/>
            <a:ext cx="1604781" cy="964647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CasellaDiTesto 1"/>
          <p:cNvSpPr txBox="1"/>
          <p:nvPr/>
        </p:nvSpPr>
        <p:spPr>
          <a:xfrm>
            <a:off x="190088" y="899201"/>
            <a:ext cx="3885872" cy="16158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200" dirty="0" smtClean="0">
                <a:latin typeface="+mj-lt"/>
              </a:rPr>
              <a:t>Mapped permanent plots</a:t>
            </a:r>
          </a:p>
          <a:p>
            <a:pPr>
              <a:lnSpc>
                <a:spcPct val="150000"/>
              </a:lnSpc>
            </a:pPr>
            <a:r>
              <a:rPr lang="en-US" sz="2200" dirty="0" smtClean="0">
                <a:latin typeface="+mj-lt"/>
              </a:rPr>
              <a:t>Size: 0.3 – 4 ha</a:t>
            </a:r>
          </a:p>
          <a:p>
            <a:pPr>
              <a:lnSpc>
                <a:spcPct val="150000"/>
              </a:lnSpc>
            </a:pPr>
            <a:r>
              <a:rPr lang="en-US" sz="2200" dirty="0" smtClean="0">
                <a:latin typeface="+mj-lt"/>
              </a:rPr>
              <a:t>Number of plots per site: 1-11</a:t>
            </a:r>
            <a:endParaRPr lang="en-US" sz="2200" dirty="0">
              <a:latin typeface="+mj-lt"/>
            </a:endParaRPr>
          </a:p>
        </p:txBody>
      </p:sp>
      <p:pic>
        <p:nvPicPr>
          <p:cNvPr id="10242" name="Picture 2" descr="C:\Lavoro\Visiting\Petritan\plot 4 coroana cu deadwood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6836" y="709684"/>
            <a:ext cx="3407164" cy="255537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CasellaDiTesto 10"/>
          <p:cNvSpPr txBox="1"/>
          <p:nvPr/>
        </p:nvSpPr>
        <p:spPr>
          <a:xfrm>
            <a:off x="0" y="-1"/>
            <a:ext cx="9144000" cy="400110"/>
          </a:xfrm>
          <a:prstGeom prst="rect">
            <a:avLst/>
          </a:prstGeom>
          <a:solidFill>
            <a:srgbClr val="9B3937"/>
          </a:solidFill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+mj-lt"/>
              </a:rPr>
              <a:t>  Methods– Data &amp; Analyses</a:t>
            </a:r>
            <a:endParaRPr lang="en-US" sz="200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7307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Lom03.jp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3708400" y="755650"/>
            <a:ext cx="5364163" cy="5400675"/>
          </a:xfrm>
          <a:prstGeom prst="rect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</p:pic>
      <p:graphicFrame>
        <p:nvGraphicFramePr>
          <p:cNvPr id="3" name="Tabella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66511259"/>
              </p:ext>
            </p:extLst>
          </p:nvPr>
        </p:nvGraphicFramePr>
        <p:xfrm>
          <a:off x="221941" y="736600"/>
          <a:ext cx="3388034" cy="26881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4017"/>
                <a:gridCol w="1694017"/>
              </a:tblGrid>
              <a:tr h="672042"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91453" marR="91453" marT="45718" marB="457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Species</a:t>
                      </a:r>
                      <a:endParaRPr lang="en-US" sz="18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91453" marR="91453" marT="45718" marB="45718" anchor="ctr"/>
                </a:tc>
              </a:tr>
              <a:tr h="672042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Stand</a:t>
                      </a:r>
                      <a:endParaRPr lang="en-US" sz="18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91453" marR="91453" marT="45718" marB="45718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X</a:t>
                      </a:r>
                      <a:endParaRPr lang="en-US" sz="180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1453" marR="91453" marT="45718" marB="45718" anchor="ctr"/>
                </a:tc>
              </a:tr>
              <a:tr h="672042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Age classes</a:t>
                      </a:r>
                      <a:endParaRPr lang="en-US" sz="18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91453" marR="91453" marT="45718" marB="45718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X</a:t>
                      </a:r>
                      <a:endParaRPr lang="en-US" sz="180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1453" marR="91453" marT="45718" marB="45718" anchor="ctr"/>
                </a:tc>
              </a:tr>
              <a:tr h="672042">
                <a:tc>
                  <a:txBody>
                    <a:bodyPr/>
                    <a:lstStyle/>
                    <a:p>
                      <a:pPr algn="ctr"/>
                      <a:r>
                        <a:rPr lang="en-US" sz="17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Social classes</a:t>
                      </a:r>
                      <a:endParaRPr lang="en-US" sz="17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91453" marR="91453" marT="45718" marB="45718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X</a:t>
                      </a:r>
                      <a:endParaRPr lang="en-US" sz="180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1453" marR="91453" marT="45718" marB="45718" anchor="ctr"/>
                </a:tc>
              </a:tr>
            </a:tbl>
          </a:graphicData>
        </a:graphic>
      </p:graphicFrame>
      <p:graphicFrame>
        <p:nvGraphicFramePr>
          <p:cNvPr id="4" name="Tabella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797814202"/>
              </p:ext>
            </p:extLst>
          </p:nvPr>
        </p:nvGraphicFramePr>
        <p:xfrm>
          <a:off x="221941" y="3527956"/>
          <a:ext cx="3388033" cy="2628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88033"/>
              </a:tblGrid>
              <a:tr h="525674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Hypothesis</a:t>
                      </a:r>
                      <a:endParaRPr lang="en-US" sz="18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91453" marR="91453" marT="45731" marB="45731" anchor="ctr"/>
                </a:tc>
              </a:tr>
              <a:tr h="525674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Spatial randomness</a:t>
                      </a:r>
                    </a:p>
                  </a:txBody>
                  <a:tcPr marL="91453" marR="91453" marT="45731" marB="45731" anchor="ctr"/>
                </a:tc>
              </a:tr>
              <a:tr h="525674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Antecedent condition</a:t>
                      </a:r>
                      <a:endParaRPr lang="en-US" sz="180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1453" marR="91453" marT="45731" marB="45731" anchor="ctr"/>
                </a:tc>
              </a:tr>
              <a:tr h="525674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Random mortality</a:t>
                      </a:r>
                      <a:endParaRPr lang="en-US" sz="180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1453" marR="91453" marT="45731" marB="45731" anchor="ctr"/>
                </a:tc>
              </a:tr>
              <a:tr h="525674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Heterogeneous Poisson</a:t>
                      </a:r>
                      <a:endParaRPr lang="en-US" sz="180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1453" marR="91453" marT="45731" marB="45731" anchor="ctr"/>
                </a:tc>
              </a:tr>
            </a:tbl>
          </a:graphicData>
        </a:graphic>
      </p:graphicFrame>
      <p:sp>
        <p:nvSpPr>
          <p:cNvPr id="7" name="CasellaDiTesto 6"/>
          <p:cNvSpPr txBox="1"/>
          <p:nvPr/>
        </p:nvSpPr>
        <p:spPr>
          <a:xfrm>
            <a:off x="0" y="-1"/>
            <a:ext cx="9144000" cy="400110"/>
          </a:xfrm>
          <a:prstGeom prst="rect">
            <a:avLst/>
          </a:prstGeom>
          <a:solidFill>
            <a:srgbClr val="9B3937"/>
          </a:solidFill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+mj-lt"/>
              </a:rPr>
              <a:t>  Methods</a:t>
            </a:r>
            <a:endParaRPr lang="en-US" sz="200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08085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tangolo 12"/>
          <p:cNvSpPr/>
          <p:nvPr/>
        </p:nvSpPr>
        <p:spPr>
          <a:xfrm>
            <a:off x="3188006" y="5411328"/>
            <a:ext cx="2880000" cy="502682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ttangolo 10"/>
          <p:cNvSpPr/>
          <p:nvPr/>
        </p:nvSpPr>
        <p:spPr>
          <a:xfrm>
            <a:off x="425756" y="5411328"/>
            <a:ext cx="2772000" cy="50268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ttangolo 11"/>
          <p:cNvSpPr/>
          <p:nvPr/>
        </p:nvSpPr>
        <p:spPr>
          <a:xfrm>
            <a:off x="6057900" y="5411328"/>
            <a:ext cx="2772000" cy="50268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asellaDiTesto 2"/>
          <p:cNvSpPr txBox="1"/>
          <p:nvPr/>
        </p:nvSpPr>
        <p:spPr>
          <a:xfrm>
            <a:off x="559105" y="2806448"/>
            <a:ext cx="1672254" cy="36933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it-IT"/>
            </a:defPPr>
            <a:lvl1pPr algn="ctr">
              <a:defRPr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 smtClean="0"/>
              <a:t>Recruitment</a:t>
            </a:r>
            <a:endParaRPr lang="en-US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1536569" y="3421943"/>
            <a:ext cx="2707921" cy="36933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it-IT"/>
            </a:defPPr>
            <a:lvl1pPr algn="ctr">
              <a:defRPr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 smtClean="0"/>
              <a:t>Growing</a:t>
            </a:r>
            <a:endParaRPr lang="en-US" dirty="0"/>
          </a:p>
        </p:txBody>
      </p:sp>
      <p:sp>
        <p:nvSpPr>
          <p:cNvPr id="5" name="CasellaDiTesto 4"/>
          <p:cNvSpPr txBox="1"/>
          <p:nvPr/>
        </p:nvSpPr>
        <p:spPr>
          <a:xfrm>
            <a:off x="3082565" y="4037438"/>
            <a:ext cx="5637923" cy="36933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+mj-lt"/>
              </a:rPr>
              <a:t>Adult</a:t>
            </a:r>
          </a:p>
        </p:txBody>
      </p:sp>
      <p:sp>
        <p:nvSpPr>
          <p:cNvPr id="6" name="CasellaDiTesto 5"/>
          <p:cNvSpPr txBox="1"/>
          <p:nvPr/>
        </p:nvSpPr>
        <p:spPr>
          <a:xfrm>
            <a:off x="4732256" y="4652934"/>
            <a:ext cx="3988232" cy="36933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it-IT"/>
            </a:defPPr>
            <a:lvl1pPr algn="ctr">
              <a:defRPr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 smtClean="0"/>
              <a:t>Senescence</a:t>
            </a:r>
            <a:endParaRPr lang="en-US" dirty="0"/>
          </a:p>
        </p:txBody>
      </p:sp>
      <p:sp>
        <p:nvSpPr>
          <p:cNvPr id="7" name="CasellaDiTesto 6"/>
          <p:cNvSpPr txBox="1"/>
          <p:nvPr/>
        </p:nvSpPr>
        <p:spPr>
          <a:xfrm>
            <a:off x="3762937" y="5990210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+mj-lt"/>
              </a:rPr>
              <a:t>Spatial Pattern</a:t>
            </a:r>
            <a:endParaRPr lang="en-US" b="1" dirty="0">
              <a:latin typeface="+mj-lt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534202" y="5487528"/>
            <a:ext cx="8186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+mj-lt"/>
              </a:rPr>
              <a:t>Aggregate						Random					(Regular)</a:t>
            </a:r>
            <a:endParaRPr lang="en-US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261987" y="882781"/>
            <a:ext cx="855953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smtClean="0">
                <a:latin typeface="+mj-lt"/>
              </a:rPr>
              <a:t>Regeneration is mostly aggregated. </a:t>
            </a:r>
          </a:p>
          <a:p>
            <a:r>
              <a:rPr lang="en-US" sz="2200" smtClean="0">
                <a:latin typeface="+mj-lt"/>
              </a:rPr>
              <a:t>This tendency generally decreases throughout the following onthogenetic phases. </a:t>
            </a:r>
            <a:endParaRPr lang="en-US" sz="2200">
              <a:latin typeface="+mj-lt"/>
            </a:endParaRPr>
          </a:p>
        </p:txBody>
      </p:sp>
      <p:sp>
        <p:nvSpPr>
          <p:cNvPr id="10" name="CasellaDiTesto 9"/>
          <p:cNvSpPr txBox="1"/>
          <p:nvPr/>
        </p:nvSpPr>
        <p:spPr>
          <a:xfrm>
            <a:off x="0" y="-1"/>
            <a:ext cx="9144000" cy="400110"/>
          </a:xfrm>
          <a:prstGeom prst="rect">
            <a:avLst/>
          </a:prstGeom>
          <a:solidFill>
            <a:srgbClr val="9B3937"/>
          </a:solidFill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+mj-lt"/>
              </a:rPr>
              <a:t>  Results– Age</a:t>
            </a:r>
            <a:endParaRPr lang="en-US" sz="200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12052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099050" y="400109"/>
            <a:ext cx="4044950" cy="328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33" y="498332"/>
            <a:ext cx="4840675" cy="31848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CasellaDiTesto 4"/>
          <p:cNvSpPr txBox="1"/>
          <p:nvPr/>
        </p:nvSpPr>
        <p:spPr>
          <a:xfrm>
            <a:off x="6714699" y="400109"/>
            <a:ext cx="2429301" cy="1200329"/>
          </a:xfrm>
          <a:prstGeom prst="rect">
            <a:avLst/>
          </a:prstGeom>
          <a:solidFill>
            <a:schemeClr val="accent3">
              <a:lumMod val="75000"/>
              <a:alpha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>
                <a:solidFill>
                  <a:schemeClr val="bg1"/>
                </a:solidFill>
                <a:latin typeface="+mj-lt"/>
              </a:rPr>
              <a:t>Croda</a:t>
            </a:r>
            <a:r>
              <a:rPr lang="en-US" b="1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b="1" dirty="0" err="1" smtClean="0">
                <a:solidFill>
                  <a:schemeClr val="bg1"/>
                </a:solidFill>
                <a:latin typeface="+mj-lt"/>
              </a:rPr>
              <a:t>da</a:t>
            </a:r>
            <a:r>
              <a:rPr lang="en-US" b="1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b="1" dirty="0" err="1" smtClean="0">
                <a:solidFill>
                  <a:schemeClr val="bg1"/>
                </a:solidFill>
                <a:latin typeface="+mj-lt"/>
              </a:rPr>
              <a:t>Lago</a:t>
            </a:r>
            <a:endParaRPr lang="en-US" b="1" dirty="0" smtClean="0">
              <a:solidFill>
                <a:schemeClr val="bg1"/>
              </a:solidFill>
              <a:latin typeface="+mj-lt"/>
            </a:endParaRPr>
          </a:p>
          <a:p>
            <a:pPr algn="ctr"/>
            <a:r>
              <a:rPr lang="en-US" b="1" dirty="0" smtClean="0">
                <a:solidFill>
                  <a:schemeClr val="bg1"/>
                </a:solidFill>
                <a:latin typeface="+mj-lt"/>
              </a:rPr>
              <a:t>3 plots (1 ha)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  <a:latin typeface="+mj-lt"/>
              </a:rPr>
              <a:t>Regeneration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  <a:latin typeface="+mj-lt"/>
              </a:rPr>
              <a:t>Spatial analyses</a:t>
            </a:r>
          </a:p>
        </p:txBody>
      </p:sp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40279"/>
            <a:ext cx="9144000" cy="2517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-309" t="-2"/>
          <a:stretch/>
        </p:blipFill>
        <p:spPr bwMode="auto">
          <a:xfrm>
            <a:off x="18854" y="5127447"/>
            <a:ext cx="3258328" cy="117658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sp>
        <p:nvSpPr>
          <p:cNvPr id="8" name="CasellaDiTesto 7"/>
          <p:cNvSpPr txBox="1"/>
          <p:nvPr/>
        </p:nvSpPr>
        <p:spPr>
          <a:xfrm>
            <a:off x="5206" y="3839520"/>
            <a:ext cx="3258328" cy="120032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chemeClr val="bg1"/>
                </a:solidFill>
                <a:latin typeface="+mj-lt"/>
              </a:rPr>
              <a:t>Lom</a:t>
            </a:r>
            <a:r>
              <a:rPr lang="en-US" b="1" dirty="0" smtClean="0">
                <a:solidFill>
                  <a:schemeClr val="bg1"/>
                </a:solidFill>
                <a:latin typeface="+mj-lt"/>
              </a:rPr>
              <a:t> (</a:t>
            </a:r>
            <a:r>
              <a:rPr lang="en-US" b="1" dirty="0" err="1" smtClean="0">
                <a:solidFill>
                  <a:schemeClr val="bg1"/>
                </a:solidFill>
                <a:latin typeface="+mj-lt"/>
              </a:rPr>
              <a:t>BiH</a:t>
            </a:r>
            <a:r>
              <a:rPr lang="en-US" b="1" dirty="0" smtClean="0">
                <a:solidFill>
                  <a:schemeClr val="bg1"/>
                </a:solidFill>
                <a:latin typeface="+mj-lt"/>
              </a:rPr>
              <a:t>)</a:t>
            </a:r>
          </a:p>
          <a:p>
            <a:r>
              <a:rPr lang="en-US" b="1" dirty="0" smtClean="0">
                <a:solidFill>
                  <a:schemeClr val="bg1"/>
                </a:solidFill>
                <a:latin typeface="+mj-lt"/>
              </a:rPr>
              <a:t>1 plot (1 ha)</a:t>
            </a:r>
          </a:p>
          <a:p>
            <a:r>
              <a:rPr lang="en-US" b="1" dirty="0" smtClean="0">
                <a:solidFill>
                  <a:schemeClr val="bg1"/>
                </a:solidFill>
                <a:latin typeface="+mj-lt"/>
              </a:rPr>
              <a:t>Old growth </a:t>
            </a:r>
            <a:r>
              <a:rPr lang="en-US" b="1" i="1" dirty="0" smtClean="0">
                <a:solidFill>
                  <a:schemeClr val="bg1"/>
                </a:solidFill>
                <a:latin typeface="+mj-lt"/>
              </a:rPr>
              <a:t>A. alba, P. abies,</a:t>
            </a:r>
            <a:br>
              <a:rPr lang="en-US" b="1" i="1" dirty="0" smtClean="0">
                <a:solidFill>
                  <a:schemeClr val="bg1"/>
                </a:solidFill>
                <a:latin typeface="+mj-lt"/>
              </a:rPr>
            </a:br>
            <a:r>
              <a:rPr lang="en-US" b="1" i="1" dirty="0" smtClean="0">
                <a:solidFill>
                  <a:schemeClr val="bg1"/>
                </a:solidFill>
                <a:latin typeface="+mj-lt"/>
              </a:rPr>
              <a:t>F. sylvatica </a:t>
            </a:r>
            <a:endParaRPr lang="en-US" b="1" i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0" y="-1"/>
            <a:ext cx="9144000" cy="400110"/>
          </a:xfrm>
          <a:prstGeom prst="rect">
            <a:avLst/>
          </a:prstGeom>
          <a:solidFill>
            <a:srgbClr val="9B3937"/>
          </a:solidFill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+mj-lt"/>
              </a:rPr>
              <a:t>  </a:t>
            </a:r>
            <a:r>
              <a:rPr lang="en-US" sz="2000" b="1" dirty="0" err="1" smtClean="0">
                <a:solidFill>
                  <a:schemeClr val="bg1"/>
                </a:solidFill>
                <a:latin typeface="+mj-lt"/>
              </a:rPr>
              <a:t>Risults</a:t>
            </a:r>
            <a:r>
              <a:rPr lang="en-US" sz="2000" b="1" dirty="0" smtClean="0">
                <a:solidFill>
                  <a:schemeClr val="bg1"/>
                </a:solidFill>
                <a:latin typeface="+mj-lt"/>
              </a:rPr>
              <a:t> – Age</a:t>
            </a:r>
            <a:endParaRPr lang="en-US" sz="2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CasellaDiTesto 9"/>
          <p:cNvSpPr txBox="1"/>
          <p:nvPr/>
        </p:nvSpPr>
        <p:spPr>
          <a:xfrm>
            <a:off x="7069544" y="5934702"/>
            <a:ext cx="2074456" cy="369332"/>
          </a:xfrm>
          <a:prstGeom prst="rect">
            <a:avLst/>
          </a:prstGeom>
          <a:solidFill>
            <a:schemeClr val="tx2">
              <a:lumMod val="40000"/>
              <a:lumOff val="60000"/>
              <a:alpha val="68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  <a:latin typeface="+mj-lt"/>
              </a:rPr>
              <a:t>Lingua et al. 2011</a:t>
            </a:r>
            <a:endParaRPr lang="en-US" i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" name="CasellaDiTesto 10"/>
          <p:cNvSpPr txBox="1"/>
          <p:nvPr/>
        </p:nvSpPr>
        <p:spPr>
          <a:xfrm>
            <a:off x="7071816" y="3330206"/>
            <a:ext cx="2074456" cy="369332"/>
          </a:xfrm>
          <a:prstGeom prst="rect">
            <a:avLst/>
          </a:prstGeom>
          <a:solidFill>
            <a:schemeClr val="accent3">
              <a:lumMod val="75000"/>
              <a:alpha val="68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  <a:latin typeface="+mj-lt"/>
              </a:rPr>
              <a:t>Carrer et al. 2013</a:t>
            </a:r>
            <a:endParaRPr lang="en-US" i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47915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SAF_BASSO_DESTR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o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TESAF_BASSO_DESTRA.thmx</Template>
  <TotalTime>5673</TotalTime>
  <Words>1798</Words>
  <Application>Microsoft Office PowerPoint</Application>
  <PresentationFormat>Presentazione su schermo (4:3)</PresentationFormat>
  <Paragraphs>293</Paragraphs>
  <Slides>20</Slides>
  <Notes>20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20</vt:i4>
      </vt:variant>
    </vt:vector>
  </HeadingPairs>
  <TitlesOfParts>
    <vt:vector size="21" baseType="lpstr">
      <vt:lpstr>TESAF_BASSO_DESTRA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di PowerPoint</dc:title>
  <dc:creator>Paolo Semenzato</dc:creator>
  <cp:lastModifiedBy>admin</cp:lastModifiedBy>
  <cp:revision>159</cp:revision>
  <cp:lastPrinted>2013-09-15T15:13:22Z</cp:lastPrinted>
  <dcterms:created xsi:type="dcterms:W3CDTF">2013-02-28T13:51:41Z</dcterms:created>
  <dcterms:modified xsi:type="dcterms:W3CDTF">2014-10-07T20:36:30Z</dcterms:modified>
</cp:coreProperties>
</file>