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64" r:id="rId5"/>
    <p:sldId id="265" r:id="rId6"/>
    <p:sldId id="263" r:id="rId7"/>
    <p:sldId id="274" r:id="rId8"/>
    <p:sldId id="266" r:id="rId9"/>
    <p:sldId id="259" r:id="rId10"/>
    <p:sldId id="275" r:id="rId11"/>
    <p:sldId id="267" r:id="rId12"/>
    <p:sldId id="276" r:id="rId13"/>
    <p:sldId id="281" r:id="rId14"/>
    <p:sldId id="269" r:id="rId15"/>
    <p:sldId id="277" r:id="rId16"/>
    <p:sldId id="270" r:id="rId17"/>
    <p:sldId id="278" r:id="rId18"/>
    <p:sldId id="272" r:id="rId19"/>
    <p:sldId id="279" r:id="rId20"/>
    <p:sldId id="271" r:id="rId21"/>
    <p:sldId id="273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16" y="-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style val="3"/>
  <c:chart>
    <c:autoTitleDeleted val="1"/>
    <c:plotArea>
      <c:layout/>
      <c:barChart>
        <c:barDir val="col"/>
        <c:grouping val="clustered"/>
        <c:axId val="40067456"/>
        <c:axId val="40069376"/>
      </c:barChart>
      <c:catAx>
        <c:axId val="400674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Lunghezza</a:t>
                </a:r>
                <a:r>
                  <a:rPr lang="sv-SE" baseline="0"/>
                  <a:t> ala (cm)</a:t>
                </a:r>
                <a:endParaRPr lang="sv-SE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40069376"/>
        <c:crosses val="autoZero"/>
        <c:auto val="1"/>
        <c:lblAlgn val="ctr"/>
        <c:lblOffset val="100"/>
      </c:catAx>
      <c:valAx>
        <c:axId val="4006937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Frequenza</a:t>
                </a:r>
              </a:p>
            </c:rich>
          </c:tx>
          <c:layout>
            <c:manualLayout>
              <c:xMode val="edge"/>
              <c:yMode val="edge"/>
              <c:x val="0"/>
              <c:y val="0.29371135899679179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4006745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sv-SE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0.41931</cdr:x>
      <cdr:y>0.14286</cdr:y>
    </cdr:from>
    <cdr:to>
      <cdr:x>0.66391</cdr:x>
      <cdr:y>0.2449</cdr:y>
    </cdr:to>
    <cdr:sp macro="" textlink="">
      <cdr:nvSpPr>
        <cdr:cNvPr id="3" name="Straight Arrow Connector 2"/>
        <cdr:cNvSpPr/>
      </cdr:nvSpPr>
      <cdr:spPr>
        <a:xfrm xmlns:a="http://schemas.openxmlformats.org/drawingml/2006/main" flipV="1">
          <a:off x="1828800" y="533400"/>
          <a:ext cx="1066800" cy="3810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v-SE"/>
        </a:p>
      </cdr:txBody>
    </cdr:sp>
  </cdr:relSizeAnchor>
  <cdr:relSizeAnchor xmlns:cdr="http://schemas.openxmlformats.org/drawingml/2006/chartDrawing">
    <cdr:from>
      <cdr:x>0.45426</cdr:x>
      <cdr:y>0.30612</cdr:y>
    </cdr:from>
    <cdr:to>
      <cdr:x>0.68138</cdr:x>
      <cdr:y>0.36735</cdr:y>
    </cdr:to>
    <cdr:sp macro="" textlink="">
      <cdr:nvSpPr>
        <cdr:cNvPr id="4" name="Straight Arrow Connector 3"/>
        <cdr:cNvSpPr/>
      </cdr:nvSpPr>
      <cdr:spPr>
        <a:xfrm xmlns:a="http://schemas.openxmlformats.org/drawingml/2006/main" flipV="1">
          <a:off x="1981200" y="1143000"/>
          <a:ext cx="990600" cy="2286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4F81BD">
              <a:shade val="95000"/>
              <a:satMod val="105000"/>
            </a:srgb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sv-SE"/>
        </a:p>
      </cdr:txBody>
    </cdr:sp>
  </cdr:relSizeAnchor>
  <cdr:relSizeAnchor xmlns:cdr="http://schemas.openxmlformats.org/drawingml/2006/chartDrawing">
    <cdr:from>
      <cdr:x>0.43679</cdr:x>
      <cdr:y>0.44898</cdr:y>
    </cdr:from>
    <cdr:to>
      <cdr:x>0.69886</cdr:x>
      <cdr:y>0.46939</cdr:y>
    </cdr:to>
    <cdr:sp macro="" textlink="">
      <cdr:nvSpPr>
        <cdr:cNvPr id="5" name="Straight Arrow Connector 4"/>
        <cdr:cNvSpPr/>
      </cdr:nvSpPr>
      <cdr:spPr>
        <a:xfrm xmlns:a="http://schemas.openxmlformats.org/drawingml/2006/main">
          <a:off x="1905000" y="1676400"/>
          <a:ext cx="1143000" cy="762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4F81BD">
              <a:shade val="95000"/>
              <a:satMod val="105000"/>
            </a:srgb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sv-SE"/>
        </a:p>
      </cdr:txBody>
    </cdr:sp>
  </cdr:relSizeAnchor>
  <cdr:relSizeAnchor xmlns:cdr="http://schemas.openxmlformats.org/drawingml/2006/chartDrawing">
    <cdr:from>
      <cdr:x>0.40184</cdr:x>
      <cdr:y>0.53061</cdr:y>
    </cdr:from>
    <cdr:to>
      <cdr:x>0.69886</cdr:x>
      <cdr:y>0.61224</cdr:y>
    </cdr:to>
    <cdr:sp macro="" textlink="">
      <cdr:nvSpPr>
        <cdr:cNvPr id="6" name="Straight Arrow Connector 5"/>
        <cdr:cNvSpPr/>
      </cdr:nvSpPr>
      <cdr:spPr>
        <a:xfrm xmlns:a="http://schemas.openxmlformats.org/drawingml/2006/main">
          <a:off x="1752600" y="1981200"/>
          <a:ext cx="1295400" cy="3048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4F81BD">
              <a:shade val="95000"/>
              <a:satMod val="105000"/>
            </a:srgb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sv-SE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7.png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8.jpeg"/><Relationship Id="rId4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1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chart" Target="../charts/chart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38950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Introduzione all’inferenza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457200" y="5486400"/>
            <a:ext cx="84582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3. Attendibilità della stima campionaria:  errore standard della media e limiti fiduciali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533400" y="3657600"/>
            <a:ext cx="53643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1. Distribuzione delle medie campionarie </a:t>
            </a:r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533400" y="4572000"/>
            <a:ext cx="8458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2. Il teorema del limite centrale </a:t>
            </a:r>
          </a:p>
        </p:txBody>
      </p:sp>
      <p:sp>
        <p:nvSpPr>
          <p:cNvPr id="9" name="Oval 8"/>
          <p:cNvSpPr/>
          <p:nvPr/>
        </p:nvSpPr>
        <p:spPr>
          <a:xfrm>
            <a:off x="3635755" y="19050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Oval 9"/>
          <p:cNvSpPr/>
          <p:nvPr/>
        </p:nvSpPr>
        <p:spPr>
          <a:xfrm>
            <a:off x="816355" y="1524000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Oval 140"/>
          <p:cNvSpPr>
            <a:spLocks noChangeArrowheads="1"/>
          </p:cNvSpPr>
          <p:nvPr/>
        </p:nvSpPr>
        <p:spPr bwMode="auto">
          <a:xfrm>
            <a:off x="18069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" name="Oval 141"/>
          <p:cNvSpPr>
            <a:spLocks noChangeArrowheads="1"/>
          </p:cNvSpPr>
          <p:nvPr/>
        </p:nvSpPr>
        <p:spPr bwMode="auto">
          <a:xfrm>
            <a:off x="1578355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" name="Oval 142"/>
          <p:cNvSpPr>
            <a:spLocks noChangeArrowheads="1"/>
          </p:cNvSpPr>
          <p:nvPr/>
        </p:nvSpPr>
        <p:spPr bwMode="auto">
          <a:xfrm>
            <a:off x="17307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" name="Oval 143"/>
          <p:cNvSpPr>
            <a:spLocks noChangeArrowheads="1"/>
          </p:cNvSpPr>
          <p:nvPr/>
        </p:nvSpPr>
        <p:spPr bwMode="auto">
          <a:xfrm>
            <a:off x="19593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" name="Oval 144"/>
          <p:cNvSpPr>
            <a:spLocks noChangeArrowheads="1"/>
          </p:cNvSpPr>
          <p:nvPr/>
        </p:nvSpPr>
        <p:spPr bwMode="auto">
          <a:xfrm>
            <a:off x="19593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" name="Oval 145"/>
          <p:cNvSpPr>
            <a:spLocks noChangeArrowheads="1"/>
          </p:cNvSpPr>
          <p:nvPr/>
        </p:nvSpPr>
        <p:spPr bwMode="auto">
          <a:xfrm>
            <a:off x="18069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" name="Oval 146"/>
          <p:cNvSpPr>
            <a:spLocks noChangeArrowheads="1"/>
          </p:cNvSpPr>
          <p:nvPr/>
        </p:nvSpPr>
        <p:spPr bwMode="auto">
          <a:xfrm>
            <a:off x="18069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" name="Oval 153"/>
          <p:cNvSpPr>
            <a:spLocks noChangeArrowheads="1"/>
          </p:cNvSpPr>
          <p:nvPr/>
        </p:nvSpPr>
        <p:spPr bwMode="auto">
          <a:xfrm>
            <a:off x="16545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" name="Oval 155"/>
          <p:cNvSpPr>
            <a:spLocks noChangeArrowheads="1"/>
          </p:cNvSpPr>
          <p:nvPr/>
        </p:nvSpPr>
        <p:spPr bwMode="auto">
          <a:xfrm>
            <a:off x="15783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" name="Oval 165"/>
          <p:cNvSpPr>
            <a:spLocks noChangeArrowheads="1"/>
          </p:cNvSpPr>
          <p:nvPr/>
        </p:nvSpPr>
        <p:spPr bwMode="auto">
          <a:xfrm>
            <a:off x="21117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" name="Oval 167"/>
          <p:cNvSpPr>
            <a:spLocks noChangeArrowheads="1"/>
          </p:cNvSpPr>
          <p:nvPr/>
        </p:nvSpPr>
        <p:spPr bwMode="auto">
          <a:xfrm>
            <a:off x="21117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" name="Oval 168"/>
          <p:cNvSpPr>
            <a:spLocks noChangeArrowheads="1"/>
          </p:cNvSpPr>
          <p:nvPr/>
        </p:nvSpPr>
        <p:spPr bwMode="auto">
          <a:xfrm>
            <a:off x="1806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" name="Oval 141"/>
          <p:cNvSpPr>
            <a:spLocks noChangeArrowheads="1"/>
          </p:cNvSpPr>
          <p:nvPr/>
        </p:nvSpPr>
        <p:spPr bwMode="auto">
          <a:xfrm>
            <a:off x="14259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" name="Oval 142"/>
          <p:cNvSpPr>
            <a:spLocks noChangeArrowheads="1"/>
          </p:cNvSpPr>
          <p:nvPr/>
        </p:nvSpPr>
        <p:spPr bwMode="auto">
          <a:xfrm>
            <a:off x="14259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" name="Oval 143"/>
          <p:cNvSpPr>
            <a:spLocks noChangeArrowheads="1"/>
          </p:cNvSpPr>
          <p:nvPr/>
        </p:nvSpPr>
        <p:spPr bwMode="auto">
          <a:xfrm>
            <a:off x="16545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" name="Oval 144"/>
          <p:cNvSpPr>
            <a:spLocks noChangeArrowheads="1"/>
          </p:cNvSpPr>
          <p:nvPr/>
        </p:nvSpPr>
        <p:spPr bwMode="auto">
          <a:xfrm>
            <a:off x="17307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" name="Oval 145"/>
          <p:cNvSpPr>
            <a:spLocks noChangeArrowheads="1"/>
          </p:cNvSpPr>
          <p:nvPr/>
        </p:nvSpPr>
        <p:spPr bwMode="auto">
          <a:xfrm>
            <a:off x="15783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" name="Oval 146"/>
          <p:cNvSpPr>
            <a:spLocks noChangeArrowheads="1"/>
          </p:cNvSpPr>
          <p:nvPr/>
        </p:nvSpPr>
        <p:spPr bwMode="auto">
          <a:xfrm>
            <a:off x="15783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" name="Oval 153"/>
          <p:cNvSpPr>
            <a:spLocks noChangeArrowheads="1"/>
          </p:cNvSpPr>
          <p:nvPr/>
        </p:nvSpPr>
        <p:spPr bwMode="auto">
          <a:xfrm>
            <a:off x="1425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" name="Oval 165"/>
          <p:cNvSpPr>
            <a:spLocks noChangeArrowheads="1"/>
          </p:cNvSpPr>
          <p:nvPr/>
        </p:nvSpPr>
        <p:spPr bwMode="auto">
          <a:xfrm>
            <a:off x="18831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" name="Oval 167"/>
          <p:cNvSpPr>
            <a:spLocks noChangeArrowheads="1"/>
          </p:cNvSpPr>
          <p:nvPr/>
        </p:nvSpPr>
        <p:spPr bwMode="auto">
          <a:xfrm>
            <a:off x="18831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" name="Oval 168"/>
          <p:cNvSpPr>
            <a:spLocks noChangeArrowheads="1"/>
          </p:cNvSpPr>
          <p:nvPr/>
        </p:nvSpPr>
        <p:spPr bwMode="auto">
          <a:xfrm>
            <a:off x="15021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" name="Oval 141"/>
          <p:cNvSpPr>
            <a:spLocks noChangeArrowheads="1"/>
          </p:cNvSpPr>
          <p:nvPr/>
        </p:nvSpPr>
        <p:spPr bwMode="auto">
          <a:xfrm>
            <a:off x="1425955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" name="Oval 142"/>
          <p:cNvSpPr>
            <a:spLocks noChangeArrowheads="1"/>
          </p:cNvSpPr>
          <p:nvPr/>
        </p:nvSpPr>
        <p:spPr bwMode="auto">
          <a:xfrm>
            <a:off x="15783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" name="Oval 143"/>
          <p:cNvSpPr>
            <a:spLocks noChangeArrowheads="1"/>
          </p:cNvSpPr>
          <p:nvPr/>
        </p:nvSpPr>
        <p:spPr bwMode="auto">
          <a:xfrm>
            <a:off x="1806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" name="Oval 144"/>
          <p:cNvSpPr>
            <a:spLocks noChangeArrowheads="1"/>
          </p:cNvSpPr>
          <p:nvPr/>
        </p:nvSpPr>
        <p:spPr bwMode="auto">
          <a:xfrm>
            <a:off x="18069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" name="Oval 145"/>
          <p:cNvSpPr>
            <a:spLocks noChangeArrowheads="1"/>
          </p:cNvSpPr>
          <p:nvPr/>
        </p:nvSpPr>
        <p:spPr bwMode="auto">
          <a:xfrm>
            <a:off x="16545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" name="Oval 146"/>
          <p:cNvSpPr>
            <a:spLocks noChangeArrowheads="1"/>
          </p:cNvSpPr>
          <p:nvPr/>
        </p:nvSpPr>
        <p:spPr bwMode="auto">
          <a:xfrm>
            <a:off x="16545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" name="Oval 153"/>
          <p:cNvSpPr>
            <a:spLocks noChangeArrowheads="1"/>
          </p:cNvSpPr>
          <p:nvPr/>
        </p:nvSpPr>
        <p:spPr bwMode="auto">
          <a:xfrm>
            <a:off x="15021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" name="Oval 165"/>
          <p:cNvSpPr>
            <a:spLocks noChangeArrowheads="1"/>
          </p:cNvSpPr>
          <p:nvPr/>
        </p:nvSpPr>
        <p:spPr bwMode="auto">
          <a:xfrm>
            <a:off x="19593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" name="Oval 167"/>
          <p:cNvSpPr>
            <a:spLocks noChangeArrowheads="1"/>
          </p:cNvSpPr>
          <p:nvPr/>
        </p:nvSpPr>
        <p:spPr bwMode="auto">
          <a:xfrm>
            <a:off x="19593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" name="Oval 168"/>
          <p:cNvSpPr>
            <a:spLocks noChangeArrowheads="1"/>
          </p:cNvSpPr>
          <p:nvPr/>
        </p:nvSpPr>
        <p:spPr bwMode="auto">
          <a:xfrm>
            <a:off x="16545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" name="Oval 140"/>
          <p:cNvSpPr>
            <a:spLocks noChangeArrowheads="1"/>
          </p:cNvSpPr>
          <p:nvPr/>
        </p:nvSpPr>
        <p:spPr bwMode="auto">
          <a:xfrm>
            <a:off x="21879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" name="Oval 141"/>
          <p:cNvSpPr>
            <a:spLocks noChangeArrowheads="1"/>
          </p:cNvSpPr>
          <p:nvPr/>
        </p:nvSpPr>
        <p:spPr bwMode="auto">
          <a:xfrm>
            <a:off x="1959355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" name="Oval 142"/>
          <p:cNvSpPr>
            <a:spLocks noChangeArrowheads="1"/>
          </p:cNvSpPr>
          <p:nvPr/>
        </p:nvSpPr>
        <p:spPr bwMode="auto">
          <a:xfrm>
            <a:off x="21117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" name="Oval 143"/>
          <p:cNvSpPr>
            <a:spLocks noChangeArrowheads="1"/>
          </p:cNvSpPr>
          <p:nvPr/>
        </p:nvSpPr>
        <p:spPr bwMode="auto">
          <a:xfrm>
            <a:off x="23403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" name="Oval 144"/>
          <p:cNvSpPr>
            <a:spLocks noChangeArrowheads="1"/>
          </p:cNvSpPr>
          <p:nvPr/>
        </p:nvSpPr>
        <p:spPr bwMode="auto">
          <a:xfrm>
            <a:off x="2264155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" name="Oval 145"/>
          <p:cNvSpPr>
            <a:spLocks noChangeArrowheads="1"/>
          </p:cNvSpPr>
          <p:nvPr/>
        </p:nvSpPr>
        <p:spPr bwMode="auto">
          <a:xfrm>
            <a:off x="2111755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" name="Oval 146"/>
          <p:cNvSpPr>
            <a:spLocks noChangeArrowheads="1"/>
          </p:cNvSpPr>
          <p:nvPr/>
        </p:nvSpPr>
        <p:spPr bwMode="auto">
          <a:xfrm>
            <a:off x="21879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" name="Oval 153"/>
          <p:cNvSpPr>
            <a:spLocks noChangeArrowheads="1"/>
          </p:cNvSpPr>
          <p:nvPr/>
        </p:nvSpPr>
        <p:spPr bwMode="auto">
          <a:xfrm>
            <a:off x="1959355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" name="Oval 155"/>
          <p:cNvSpPr>
            <a:spLocks noChangeArrowheads="1"/>
          </p:cNvSpPr>
          <p:nvPr/>
        </p:nvSpPr>
        <p:spPr bwMode="auto">
          <a:xfrm>
            <a:off x="19593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" name="Oval 168"/>
          <p:cNvSpPr>
            <a:spLocks noChangeArrowheads="1"/>
          </p:cNvSpPr>
          <p:nvPr/>
        </p:nvSpPr>
        <p:spPr bwMode="auto">
          <a:xfrm>
            <a:off x="21879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" name="Oval 141"/>
          <p:cNvSpPr>
            <a:spLocks noChangeArrowheads="1"/>
          </p:cNvSpPr>
          <p:nvPr/>
        </p:nvSpPr>
        <p:spPr bwMode="auto">
          <a:xfrm>
            <a:off x="18069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" name="Oval 142"/>
          <p:cNvSpPr>
            <a:spLocks noChangeArrowheads="1"/>
          </p:cNvSpPr>
          <p:nvPr/>
        </p:nvSpPr>
        <p:spPr bwMode="auto">
          <a:xfrm>
            <a:off x="18831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" name="Oval 143"/>
          <p:cNvSpPr>
            <a:spLocks noChangeArrowheads="1"/>
          </p:cNvSpPr>
          <p:nvPr/>
        </p:nvSpPr>
        <p:spPr bwMode="auto">
          <a:xfrm>
            <a:off x="21117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" name="Oval 144"/>
          <p:cNvSpPr>
            <a:spLocks noChangeArrowheads="1"/>
          </p:cNvSpPr>
          <p:nvPr/>
        </p:nvSpPr>
        <p:spPr bwMode="auto">
          <a:xfrm>
            <a:off x="21117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" name="Oval 145"/>
          <p:cNvSpPr>
            <a:spLocks noChangeArrowheads="1"/>
          </p:cNvSpPr>
          <p:nvPr/>
        </p:nvSpPr>
        <p:spPr bwMode="auto">
          <a:xfrm>
            <a:off x="19593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" name="Oval 146"/>
          <p:cNvSpPr>
            <a:spLocks noChangeArrowheads="1"/>
          </p:cNvSpPr>
          <p:nvPr/>
        </p:nvSpPr>
        <p:spPr bwMode="auto">
          <a:xfrm>
            <a:off x="19593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" name="Oval 153"/>
          <p:cNvSpPr>
            <a:spLocks noChangeArrowheads="1"/>
          </p:cNvSpPr>
          <p:nvPr/>
        </p:nvSpPr>
        <p:spPr bwMode="auto">
          <a:xfrm>
            <a:off x="12735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" name="Oval 165"/>
          <p:cNvSpPr>
            <a:spLocks noChangeArrowheads="1"/>
          </p:cNvSpPr>
          <p:nvPr/>
        </p:nvSpPr>
        <p:spPr bwMode="auto">
          <a:xfrm>
            <a:off x="22641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" name="Oval 167"/>
          <p:cNvSpPr>
            <a:spLocks noChangeArrowheads="1"/>
          </p:cNvSpPr>
          <p:nvPr/>
        </p:nvSpPr>
        <p:spPr bwMode="auto">
          <a:xfrm>
            <a:off x="22641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" name="Oval 168"/>
          <p:cNvSpPr>
            <a:spLocks noChangeArrowheads="1"/>
          </p:cNvSpPr>
          <p:nvPr/>
        </p:nvSpPr>
        <p:spPr bwMode="auto">
          <a:xfrm>
            <a:off x="18831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" name="Oval 141"/>
          <p:cNvSpPr>
            <a:spLocks noChangeArrowheads="1"/>
          </p:cNvSpPr>
          <p:nvPr/>
        </p:nvSpPr>
        <p:spPr bwMode="auto">
          <a:xfrm>
            <a:off x="1806955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" name="Oval 142"/>
          <p:cNvSpPr>
            <a:spLocks noChangeArrowheads="1"/>
          </p:cNvSpPr>
          <p:nvPr/>
        </p:nvSpPr>
        <p:spPr bwMode="auto">
          <a:xfrm>
            <a:off x="19593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" name="Oval 143"/>
          <p:cNvSpPr>
            <a:spLocks noChangeArrowheads="1"/>
          </p:cNvSpPr>
          <p:nvPr/>
        </p:nvSpPr>
        <p:spPr bwMode="auto">
          <a:xfrm>
            <a:off x="21879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" name="Oval 144"/>
          <p:cNvSpPr>
            <a:spLocks noChangeArrowheads="1"/>
          </p:cNvSpPr>
          <p:nvPr/>
        </p:nvSpPr>
        <p:spPr bwMode="auto">
          <a:xfrm>
            <a:off x="21879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" name="Oval 145"/>
          <p:cNvSpPr>
            <a:spLocks noChangeArrowheads="1"/>
          </p:cNvSpPr>
          <p:nvPr/>
        </p:nvSpPr>
        <p:spPr bwMode="auto">
          <a:xfrm>
            <a:off x="20355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" name="Oval 146"/>
          <p:cNvSpPr>
            <a:spLocks noChangeArrowheads="1"/>
          </p:cNvSpPr>
          <p:nvPr/>
        </p:nvSpPr>
        <p:spPr bwMode="auto">
          <a:xfrm>
            <a:off x="20355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" name="Oval 153"/>
          <p:cNvSpPr>
            <a:spLocks noChangeArrowheads="1"/>
          </p:cNvSpPr>
          <p:nvPr/>
        </p:nvSpPr>
        <p:spPr bwMode="auto">
          <a:xfrm>
            <a:off x="18831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" name="Oval 165"/>
          <p:cNvSpPr>
            <a:spLocks noChangeArrowheads="1"/>
          </p:cNvSpPr>
          <p:nvPr/>
        </p:nvSpPr>
        <p:spPr bwMode="auto">
          <a:xfrm>
            <a:off x="23403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" name="Oval 167"/>
          <p:cNvSpPr>
            <a:spLocks noChangeArrowheads="1"/>
          </p:cNvSpPr>
          <p:nvPr/>
        </p:nvSpPr>
        <p:spPr bwMode="auto">
          <a:xfrm>
            <a:off x="23403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" name="Oval 168"/>
          <p:cNvSpPr>
            <a:spLocks noChangeArrowheads="1"/>
          </p:cNvSpPr>
          <p:nvPr/>
        </p:nvSpPr>
        <p:spPr bwMode="auto">
          <a:xfrm>
            <a:off x="20355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" name="Oval 165"/>
          <p:cNvSpPr>
            <a:spLocks noChangeArrowheads="1"/>
          </p:cNvSpPr>
          <p:nvPr/>
        </p:nvSpPr>
        <p:spPr bwMode="auto">
          <a:xfrm>
            <a:off x="38643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" name="Oval 167"/>
          <p:cNvSpPr>
            <a:spLocks noChangeArrowheads="1"/>
          </p:cNvSpPr>
          <p:nvPr/>
        </p:nvSpPr>
        <p:spPr bwMode="auto">
          <a:xfrm>
            <a:off x="38643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" name="Oval 140"/>
          <p:cNvSpPr>
            <a:spLocks noChangeArrowheads="1"/>
          </p:cNvSpPr>
          <p:nvPr/>
        </p:nvSpPr>
        <p:spPr bwMode="auto">
          <a:xfrm>
            <a:off x="24165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" name="Oval 142"/>
          <p:cNvSpPr>
            <a:spLocks noChangeArrowheads="1"/>
          </p:cNvSpPr>
          <p:nvPr/>
        </p:nvSpPr>
        <p:spPr bwMode="auto">
          <a:xfrm>
            <a:off x="38643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" name="Oval 143"/>
          <p:cNvSpPr>
            <a:spLocks noChangeArrowheads="1"/>
          </p:cNvSpPr>
          <p:nvPr/>
        </p:nvSpPr>
        <p:spPr bwMode="auto">
          <a:xfrm>
            <a:off x="40929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" name="Oval 144"/>
          <p:cNvSpPr>
            <a:spLocks noChangeArrowheads="1"/>
          </p:cNvSpPr>
          <p:nvPr/>
        </p:nvSpPr>
        <p:spPr bwMode="auto">
          <a:xfrm>
            <a:off x="40167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" name="Oval 145"/>
          <p:cNvSpPr>
            <a:spLocks noChangeArrowheads="1"/>
          </p:cNvSpPr>
          <p:nvPr/>
        </p:nvSpPr>
        <p:spPr bwMode="auto">
          <a:xfrm>
            <a:off x="38643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" name="Oval 146"/>
          <p:cNvSpPr>
            <a:spLocks noChangeArrowheads="1"/>
          </p:cNvSpPr>
          <p:nvPr/>
        </p:nvSpPr>
        <p:spPr bwMode="auto">
          <a:xfrm>
            <a:off x="39405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" name="Oval 168"/>
          <p:cNvSpPr>
            <a:spLocks noChangeArrowheads="1"/>
          </p:cNvSpPr>
          <p:nvPr/>
        </p:nvSpPr>
        <p:spPr bwMode="auto">
          <a:xfrm>
            <a:off x="39405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" name="Oval 143"/>
          <p:cNvSpPr>
            <a:spLocks noChangeArrowheads="1"/>
          </p:cNvSpPr>
          <p:nvPr/>
        </p:nvSpPr>
        <p:spPr bwMode="auto">
          <a:xfrm>
            <a:off x="23403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" name="Oval 144"/>
          <p:cNvSpPr>
            <a:spLocks noChangeArrowheads="1"/>
          </p:cNvSpPr>
          <p:nvPr/>
        </p:nvSpPr>
        <p:spPr bwMode="auto">
          <a:xfrm>
            <a:off x="38643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" name="Oval 165"/>
          <p:cNvSpPr>
            <a:spLocks noChangeArrowheads="1"/>
          </p:cNvSpPr>
          <p:nvPr/>
        </p:nvSpPr>
        <p:spPr bwMode="auto">
          <a:xfrm>
            <a:off x="40167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" name="Oval 143"/>
          <p:cNvSpPr>
            <a:spLocks noChangeArrowheads="1"/>
          </p:cNvSpPr>
          <p:nvPr/>
        </p:nvSpPr>
        <p:spPr bwMode="auto">
          <a:xfrm>
            <a:off x="39405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" name="Oval 144"/>
          <p:cNvSpPr>
            <a:spLocks noChangeArrowheads="1"/>
          </p:cNvSpPr>
          <p:nvPr/>
        </p:nvSpPr>
        <p:spPr bwMode="auto">
          <a:xfrm>
            <a:off x="39405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" name="Oval 145"/>
          <p:cNvSpPr>
            <a:spLocks noChangeArrowheads="1"/>
          </p:cNvSpPr>
          <p:nvPr/>
        </p:nvSpPr>
        <p:spPr bwMode="auto">
          <a:xfrm>
            <a:off x="37881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" name="Oval 146"/>
          <p:cNvSpPr>
            <a:spLocks noChangeArrowheads="1"/>
          </p:cNvSpPr>
          <p:nvPr/>
        </p:nvSpPr>
        <p:spPr bwMode="auto">
          <a:xfrm>
            <a:off x="37881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" name="Oval 165"/>
          <p:cNvSpPr>
            <a:spLocks noChangeArrowheads="1"/>
          </p:cNvSpPr>
          <p:nvPr/>
        </p:nvSpPr>
        <p:spPr bwMode="auto">
          <a:xfrm>
            <a:off x="4092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0" name="Oval 167"/>
          <p:cNvSpPr>
            <a:spLocks noChangeArrowheads="1"/>
          </p:cNvSpPr>
          <p:nvPr/>
        </p:nvSpPr>
        <p:spPr bwMode="auto">
          <a:xfrm>
            <a:off x="40929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1" name="Oval 168"/>
          <p:cNvSpPr>
            <a:spLocks noChangeArrowheads="1"/>
          </p:cNvSpPr>
          <p:nvPr/>
        </p:nvSpPr>
        <p:spPr bwMode="auto">
          <a:xfrm>
            <a:off x="37881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2" name="Oval 140"/>
          <p:cNvSpPr>
            <a:spLocks noChangeArrowheads="1"/>
          </p:cNvSpPr>
          <p:nvPr/>
        </p:nvSpPr>
        <p:spPr bwMode="auto">
          <a:xfrm>
            <a:off x="1654555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3" name="Oval 141"/>
          <p:cNvSpPr>
            <a:spLocks noChangeArrowheads="1"/>
          </p:cNvSpPr>
          <p:nvPr/>
        </p:nvSpPr>
        <p:spPr bwMode="auto">
          <a:xfrm>
            <a:off x="14259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4" name="Oval 142"/>
          <p:cNvSpPr>
            <a:spLocks noChangeArrowheads="1"/>
          </p:cNvSpPr>
          <p:nvPr/>
        </p:nvSpPr>
        <p:spPr bwMode="auto">
          <a:xfrm>
            <a:off x="15783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5" name="Oval 143"/>
          <p:cNvSpPr>
            <a:spLocks noChangeArrowheads="1"/>
          </p:cNvSpPr>
          <p:nvPr/>
        </p:nvSpPr>
        <p:spPr bwMode="auto">
          <a:xfrm>
            <a:off x="18069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6" name="Oval 144"/>
          <p:cNvSpPr>
            <a:spLocks noChangeArrowheads="1"/>
          </p:cNvSpPr>
          <p:nvPr/>
        </p:nvSpPr>
        <p:spPr bwMode="auto">
          <a:xfrm>
            <a:off x="18069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7" name="Oval 145"/>
          <p:cNvSpPr>
            <a:spLocks noChangeArrowheads="1"/>
          </p:cNvSpPr>
          <p:nvPr/>
        </p:nvSpPr>
        <p:spPr bwMode="auto">
          <a:xfrm>
            <a:off x="16545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8" name="Oval 146"/>
          <p:cNvSpPr>
            <a:spLocks noChangeArrowheads="1"/>
          </p:cNvSpPr>
          <p:nvPr/>
        </p:nvSpPr>
        <p:spPr bwMode="auto">
          <a:xfrm>
            <a:off x="16545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9" name="Oval 153"/>
          <p:cNvSpPr>
            <a:spLocks noChangeArrowheads="1"/>
          </p:cNvSpPr>
          <p:nvPr/>
        </p:nvSpPr>
        <p:spPr bwMode="auto">
          <a:xfrm>
            <a:off x="15021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0" name="Oval 155"/>
          <p:cNvSpPr>
            <a:spLocks noChangeArrowheads="1"/>
          </p:cNvSpPr>
          <p:nvPr/>
        </p:nvSpPr>
        <p:spPr bwMode="auto">
          <a:xfrm>
            <a:off x="1425955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1" name="Oval 165"/>
          <p:cNvSpPr>
            <a:spLocks noChangeArrowheads="1"/>
          </p:cNvSpPr>
          <p:nvPr/>
        </p:nvSpPr>
        <p:spPr bwMode="auto">
          <a:xfrm>
            <a:off x="19593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" name="Oval 167"/>
          <p:cNvSpPr>
            <a:spLocks noChangeArrowheads="1"/>
          </p:cNvSpPr>
          <p:nvPr/>
        </p:nvSpPr>
        <p:spPr bwMode="auto">
          <a:xfrm>
            <a:off x="19593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3" name="Oval 168"/>
          <p:cNvSpPr>
            <a:spLocks noChangeArrowheads="1"/>
          </p:cNvSpPr>
          <p:nvPr/>
        </p:nvSpPr>
        <p:spPr bwMode="auto">
          <a:xfrm>
            <a:off x="16545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4" name="Oval 141"/>
          <p:cNvSpPr>
            <a:spLocks noChangeArrowheads="1"/>
          </p:cNvSpPr>
          <p:nvPr/>
        </p:nvSpPr>
        <p:spPr bwMode="auto">
          <a:xfrm>
            <a:off x="12735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5" name="Oval 142"/>
          <p:cNvSpPr>
            <a:spLocks noChangeArrowheads="1"/>
          </p:cNvSpPr>
          <p:nvPr/>
        </p:nvSpPr>
        <p:spPr bwMode="auto">
          <a:xfrm>
            <a:off x="1273555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6" name="Oval 143"/>
          <p:cNvSpPr>
            <a:spLocks noChangeArrowheads="1"/>
          </p:cNvSpPr>
          <p:nvPr/>
        </p:nvSpPr>
        <p:spPr bwMode="auto">
          <a:xfrm>
            <a:off x="1502155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7" name="Oval 144"/>
          <p:cNvSpPr>
            <a:spLocks noChangeArrowheads="1"/>
          </p:cNvSpPr>
          <p:nvPr/>
        </p:nvSpPr>
        <p:spPr bwMode="auto">
          <a:xfrm>
            <a:off x="15783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8" name="Oval 145"/>
          <p:cNvSpPr>
            <a:spLocks noChangeArrowheads="1"/>
          </p:cNvSpPr>
          <p:nvPr/>
        </p:nvSpPr>
        <p:spPr bwMode="auto">
          <a:xfrm>
            <a:off x="14259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9" name="Oval 146"/>
          <p:cNvSpPr>
            <a:spLocks noChangeArrowheads="1"/>
          </p:cNvSpPr>
          <p:nvPr/>
        </p:nvSpPr>
        <p:spPr bwMode="auto">
          <a:xfrm>
            <a:off x="1425955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0" name="Oval 153"/>
          <p:cNvSpPr>
            <a:spLocks noChangeArrowheads="1"/>
          </p:cNvSpPr>
          <p:nvPr/>
        </p:nvSpPr>
        <p:spPr bwMode="auto">
          <a:xfrm>
            <a:off x="12735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1" name="Oval 165"/>
          <p:cNvSpPr>
            <a:spLocks noChangeArrowheads="1"/>
          </p:cNvSpPr>
          <p:nvPr/>
        </p:nvSpPr>
        <p:spPr bwMode="auto">
          <a:xfrm>
            <a:off x="17307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2" name="Oval 167"/>
          <p:cNvSpPr>
            <a:spLocks noChangeArrowheads="1"/>
          </p:cNvSpPr>
          <p:nvPr/>
        </p:nvSpPr>
        <p:spPr bwMode="auto">
          <a:xfrm>
            <a:off x="1730755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3" name="Oval 168"/>
          <p:cNvSpPr>
            <a:spLocks noChangeArrowheads="1"/>
          </p:cNvSpPr>
          <p:nvPr/>
        </p:nvSpPr>
        <p:spPr bwMode="auto">
          <a:xfrm>
            <a:off x="1349755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4" name="Oval 141"/>
          <p:cNvSpPr>
            <a:spLocks noChangeArrowheads="1"/>
          </p:cNvSpPr>
          <p:nvPr/>
        </p:nvSpPr>
        <p:spPr bwMode="auto">
          <a:xfrm>
            <a:off x="12735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5" name="Oval 142"/>
          <p:cNvSpPr>
            <a:spLocks noChangeArrowheads="1"/>
          </p:cNvSpPr>
          <p:nvPr/>
        </p:nvSpPr>
        <p:spPr bwMode="auto">
          <a:xfrm>
            <a:off x="14259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6" name="Oval 143"/>
          <p:cNvSpPr>
            <a:spLocks noChangeArrowheads="1"/>
          </p:cNvSpPr>
          <p:nvPr/>
        </p:nvSpPr>
        <p:spPr bwMode="auto">
          <a:xfrm>
            <a:off x="16545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7" name="Oval 144"/>
          <p:cNvSpPr>
            <a:spLocks noChangeArrowheads="1"/>
          </p:cNvSpPr>
          <p:nvPr/>
        </p:nvSpPr>
        <p:spPr bwMode="auto">
          <a:xfrm>
            <a:off x="16545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8" name="Oval 145"/>
          <p:cNvSpPr>
            <a:spLocks noChangeArrowheads="1"/>
          </p:cNvSpPr>
          <p:nvPr/>
        </p:nvSpPr>
        <p:spPr bwMode="auto">
          <a:xfrm>
            <a:off x="15021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9" name="Oval 146"/>
          <p:cNvSpPr>
            <a:spLocks noChangeArrowheads="1"/>
          </p:cNvSpPr>
          <p:nvPr/>
        </p:nvSpPr>
        <p:spPr bwMode="auto">
          <a:xfrm>
            <a:off x="15021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0" name="Oval 153"/>
          <p:cNvSpPr>
            <a:spLocks noChangeArrowheads="1"/>
          </p:cNvSpPr>
          <p:nvPr/>
        </p:nvSpPr>
        <p:spPr bwMode="auto">
          <a:xfrm>
            <a:off x="13497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1" name="Oval 165"/>
          <p:cNvSpPr>
            <a:spLocks noChangeArrowheads="1"/>
          </p:cNvSpPr>
          <p:nvPr/>
        </p:nvSpPr>
        <p:spPr bwMode="auto">
          <a:xfrm>
            <a:off x="18069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2" name="Oval 167"/>
          <p:cNvSpPr>
            <a:spLocks noChangeArrowheads="1"/>
          </p:cNvSpPr>
          <p:nvPr/>
        </p:nvSpPr>
        <p:spPr bwMode="auto">
          <a:xfrm>
            <a:off x="18069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3" name="Oval 168"/>
          <p:cNvSpPr>
            <a:spLocks noChangeArrowheads="1"/>
          </p:cNvSpPr>
          <p:nvPr/>
        </p:nvSpPr>
        <p:spPr bwMode="auto">
          <a:xfrm>
            <a:off x="1502155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4" name="Oval 140"/>
          <p:cNvSpPr>
            <a:spLocks noChangeArrowheads="1"/>
          </p:cNvSpPr>
          <p:nvPr/>
        </p:nvSpPr>
        <p:spPr bwMode="auto">
          <a:xfrm>
            <a:off x="2035555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5" name="Oval 141"/>
          <p:cNvSpPr>
            <a:spLocks noChangeArrowheads="1"/>
          </p:cNvSpPr>
          <p:nvPr/>
        </p:nvSpPr>
        <p:spPr bwMode="auto">
          <a:xfrm>
            <a:off x="18069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6" name="Oval 142"/>
          <p:cNvSpPr>
            <a:spLocks noChangeArrowheads="1"/>
          </p:cNvSpPr>
          <p:nvPr/>
        </p:nvSpPr>
        <p:spPr bwMode="auto">
          <a:xfrm>
            <a:off x="19593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7" name="Oval 143"/>
          <p:cNvSpPr>
            <a:spLocks noChangeArrowheads="1"/>
          </p:cNvSpPr>
          <p:nvPr/>
        </p:nvSpPr>
        <p:spPr bwMode="auto">
          <a:xfrm>
            <a:off x="21879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8" name="Oval 144"/>
          <p:cNvSpPr>
            <a:spLocks noChangeArrowheads="1"/>
          </p:cNvSpPr>
          <p:nvPr/>
        </p:nvSpPr>
        <p:spPr bwMode="auto">
          <a:xfrm>
            <a:off x="21117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9" name="Oval 145"/>
          <p:cNvSpPr>
            <a:spLocks noChangeArrowheads="1"/>
          </p:cNvSpPr>
          <p:nvPr/>
        </p:nvSpPr>
        <p:spPr bwMode="auto">
          <a:xfrm>
            <a:off x="19593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0" name="Oval 146"/>
          <p:cNvSpPr>
            <a:spLocks noChangeArrowheads="1"/>
          </p:cNvSpPr>
          <p:nvPr/>
        </p:nvSpPr>
        <p:spPr bwMode="auto">
          <a:xfrm>
            <a:off x="20355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1" name="Oval 153"/>
          <p:cNvSpPr>
            <a:spLocks noChangeArrowheads="1"/>
          </p:cNvSpPr>
          <p:nvPr/>
        </p:nvSpPr>
        <p:spPr bwMode="auto">
          <a:xfrm>
            <a:off x="18069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2" name="Oval 155"/>
          <p:cNvSpPr>
            <a:spLocks noChangeArrowheads="1"/>
          </p:cNvSpPr>
          <p:nvPr/>
        </p:nvSpPr>
        <p:spPr bwMode="auto">
          <a:xfrm>
            <a:off x="1806955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3" name="Oval 168"/>
          <p:cNvSpPr>
            <a:spLocks noChangeArrowheads="1"/>
          </p:cNvSpPr>
          <p:nvPr/>
        </p:nvSpPr>
        <p:spPr bwMode="auto">
          <a:xfrm>
            <a:off x="20355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4" name="Oval 141"/>
          <p:cNvSpPr>
            <a:spLocks noChangeArrowheads="1"/>
          </p:cNvSpPr>
          <p:nvPr/>
        </p:nvSpPr>
        <p:spPr bwMode="auto">
          <a:xfrm>
            <a:off x="16545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5" name="Oval 142"/>
          <p:cNvSpPr>
            <a:spLocks noChangeArrowheads="1"/>
          </p:cNvSpPr>
          <p:nvPr/>
        </p:nvSpPr>
        <p:spPr bwMode="auto">
          <a:xfrm>
            <a:off x="1730755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6" name="Oval 143"/>
          <p:cNvSpPr>
            <a:spLocks noChangeArrowheads="1"/>
          </p:cNvSpPr>
          <p:nvPr/>
        </p:nvSpPr>
        <p:spPr bwMode="auto">
          <a:xfrm>
            <a:off x="1959355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7" name="Oval 144"/>
          <p:cNvSpPr>
            <a:spLocks noChangeArrowheads="1"/>
          </p:cNvSpPr>
          <p:nvPr/>
        </p:nvSpPr>
        <p:spPr bwMode="auto">
          <a:xfrm>
            <a:off x="19593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8" name="Oval 145"/>
          <p:cNvSpPr>
            <a:spLocks noChangeArrowheads="1"/>
          </p:cNvSpPr>
          <p:nvPr/>
        </p:nvSpPr>
        <p:spPr bwMode="auto">
          <a:xfrm>
            <a:off x="18069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9" name="Oval 146"/>
          <p:cNvSpPr>
            <a:spLocks noChangeArrowheads="1"/>
          </p:cNvSpPr>
          <p:nvPr/>
        </p:nvSpPr>
        <p:spPr bwMode="auto">
          <a:xfrm>
            <a:off x="1806955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0" name="Oval 153"/>
          <p:cNvSpPr>
            <a:spLocks noChangeArrowheads="1"/>
          </p:cNvSpPr>
          <p:nvPr/>
        </p:nvSpPr>
        <p:spPr bwMode="auto">
          <a:xfrm>
            <a:off x="11211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1" name="Oval 165"/>
          <p:cNvSpPr>
            <a:spLocks noChangeArrowheads="1"/>
          </p:cNvSpPr>
          <p:nvPr/>
        </p:nvSpPr>
        <p:spPr bwMode="auto">
          <a:xfrm>
            <a:off x="21117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2" name="Oval 167"/>
          <p:cNvSpPr>
            <a:spLocks noChangeArrowheads="1"/>
          </p:cNvSpPr>
          <p:nvPr/>
        </p:nvSpPr>
        <p:spPr bwMode="auto">
          <a:xfrm>
            <a:off x="2111755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3" name="Oval 168"/>
          <p:cNvSpPr>
            <a:spLocks noChangeArrowheads="1"/>
          </p:cNvSpPr>
          <p:nvPr/>
        </p:nvSpPr>
        <p:spPr bwMode="auto">
          <a:xfrm>
            <a:off x="1730755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4" name="Oval 141"/>
          <p:cNvSpPr>
            <a:spLocks noChangeArrowheads="1"/>
          </p:cNvSpPr>
          <p:nvPr/>
        </p:nvSpPr>
        <p:spPr bwMode="auto">
          <a:xfrm>
            <a:off x="16545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5" name="Oval 142"/>
          <p:cNvSpPr>
            <a:spLocks noChangeArrowheads="1"/>
          </p:cNvSpPr>
          <p:nvPr/>
        </p:nvSpPr>
        <p:spPr bwMode="auto">
          <a:xfrm>
            <a:off x="18069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6" name="Oval 143"/>
          <p:cNvSpPr>
            <a:spLocks noChangeArrowheads="1"/>
          </p:cNvSpPr>
          <p:nvPr/>
        </p:nvSpPr>
        <p:spPr bwMode="auto">
          <a:xfrm>
            <a:off x="20355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7" name="Oval 144"/>
          <p:cNvSpPr>
            <a:spLocks noChangeArrowheads="1"/>
          </p:cNvSpPr>
          <p:nvPr/>
        </p:nvSpPr>
        <p:spPr bwMode="auto">
          <a:xfrm>
            <a:off x="20355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8" name="Oval 145"/>
          <p:cNvSpPr>
            <a:spLocks noChangeArrowheads="1"/>
          </p:cNvSpPr>
          <p:nvPr/>
        </p:nvSpPr>
        <p:spPr bwMode="auto">
          <a:xfrm>
            <a:off x="18831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9" name="Oval 146"/>
          <p:cNvSpPr>
            <a:spLocks noChangeArrowheads="1"/>
          </p:cNvSpPr>
          <p:nvPr/>
        </p:nvSpPr>
        <p:spPr bwMode="auto">
          <a:xfrm>
            <a:off x="18831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0" name="Oval 153"/>
          <p:cNvSpPr>
            <a:spLocks noChangeArrowheads="1"/>
          </p:cNvSpPr>
          <p:nvPr/>
        </p:nvSpPr>
        <p:spPr bwMode="auto">
          <a:xfrm>
            <a:off x="17307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1" name="Oval 165"/>
          <p:cNvSpPr>
            <a:spLocks noChangeArrowheads="1"/>
          </p:cNvSpPr>
          <p:nvPr/>
        </p:nvSpPr>
        <p:spPr bwMode="auto">
          <a:xfrm>
            <a:off x="21879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2" name="Oval 167"/>
          <p:cNvSpPr>
            <a:spLocks noChangeArrowheads="1"/>
          </p:cNvSpPr>
          <p:nvPr/>
        </p:nvSpPr>
        <p:spPr bwMode="auto">
          <a:xfrm>
            <a:off x="21879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3" name="Oval 168"/>
          <p:cNvSpPr>
            <a:spLocks noChangeArrowheads="1"/>
          </p:cNvSpPr>
          <p:nvPr/>
        </p:nvSpPr>
        <p:spPr bwMode="auto">
          <a:xfrm>
            <a:off x="18831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4" name="Oval 140"/>
          <p:cNvSpPr>
            <a:spLocks noChangeArrowheads="1"/>
          </p:cNvSpPr>
          <p:nvPr/>
        </p:nvSpPr>
        <p:spPr bwMode="auto">
          <a:xfrm>
            <a:off x="2264155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5" name="Oval 143"/>
          <p:cNvSpPr>
            <a:spLocks noChangeArrowheads="1"/>
          </p:cNvSpPr>
          <p:nvPr/>
        </p:nvSpPr>
        <p:spPr bwMode="auto">
          <a:xfrm>
            <a:off x="2187955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6" name="Oval 140"/>
          <p:cNvSpPr>
            <a:spLocks noChangeArrowheads="1"/>
          </p:cNvSpPr>
          <p:nvPr/>
        </p:nvSpPr>
        <p:spPr bwMode="auto">
          <a:xfrm>
            <a:off x="14259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7" name="Oval 141"/>
          <p:cNvSpPr>
            <a:spLocks noChangeArrowheads="1"/>
          </p:cNvSpPr>
          <p:nvPr/>
        </p:nvSpPr>
        <p:spPr bwMode="auto">
          <a:xfrm>
            <a:off x="11973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8" name="Oval 142"/>
          <p:cNvSpPr>
            <a:spLocks noChangeArrowheads="1"/>
          </p:cNvSpPr>
          <p:nvPr/>
        </p:nvSpPr>
        <p:spPr bwMode="auto">
          <a:xfrm>
            <a:off x="13497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9" name="Oval 143"/>
          <p:cNvSpPr>
            <a:spLocks noChangeArrowheads="1"/>
          </p:cNvSpPr>
          <p:nvPr/>
        </p:nvSpPr>
        <p:spPr bwMode="auto">
          <a:xfrm>
            <a:off x="15783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0" name="Oval 144"/>
          <p:cNvSpPr>
            <a:spLocks noChangeArrowheads="1"/>
          </p:cNvSpPr>
          <p:nvPr/>
        </p:nvSpPr>
        <p:spPr bwMode="auto">
          <a:xfrm>
            <a:off x="15783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1" name="Oval 145"/>
          <p:cNvSpPr>
            <a:spLocks noChangeArrowheads="1"/>
          </p:cNvSpPr>
          <p:nvPr/>
        </p:nvSpPr>
        <p:spPr bwMode="auto">
          <a:xfrm>
            <a:off x="1425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2" name="Oval 146"/>
          <p:cNvSpPr>
            <a:spLocks noChangeArrowheads="1"/>
          </p:cNvSpPr>
          <p:nvPr/>
        </p:nvSpPr>
        <p:spPr bwMode="auto">
          <a:xfrm>
            <a:off x="14259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3" name="Oval 153"/>
          <p:cNvSpPr>
            <a:spLocks noChangeArrowheads="1"/>
          </p:cNvSpPr>
          <p:nvPr/>
        </p:nvSpPr>
        <p:spPr bwMode="auto">
          <a:xfrm>
            <a:off x="12735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4" name="Oval 155"/>
          <p:cNvSpPr>
            <a:spLocks noChangeArrowheads="1"/>
          </p:cNvSpPr>
          <p:nvPr/>
        </p:nvSpPr>
        <p:spPr bwMode="auto">
          <a:xfrm>
            <a:off x="1197355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5" name="Oval 165"/>
          <p:cNvSpPr>
            <a:spLocks noChangeArrowheads="1"/>
          </p:cNvSpPr>
          <p:nvPr/>
        </p:nvSpPr>
        <p:spPr bwMode="auto">
          <a:xfrm>
            <a:off x="17307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6" name="Oval 167"/>
          <p:cNvSpPr>
            <a:spLocks noChangeArrowheads="1"/>
          </p:cNvSpPr>
          <p:nvPr/>
        </p:nvSpPr>
        <p:spPr bwMode="auto">
          <a:xfrm>
            <a:off x="17307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7" name="Oval 168"/>
          <p:cNvSpPr>
            <a:spLocks noChangeArrowheads="1"/>
          </p:cNvSpPr>
          <p:nvPr/>
        </p:nvSpPr>
        <p:spPr bwMode="auto">
          <a:xfrm>
            <a:off x="14259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8" name="Oval 141"/>
          <p:cNvSpPr>
            <a:spLocks noChangeArrowheads="1"/>
          </p:cNvSpPr>
          <p:nvPr/>
        </p:nvSpPr>
        <p:spPr bwMode="auto">
          <a:xfrm>
            <a:off x="10449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9" name="Oval 142"/>
          <p:cNvSpPr>
            <a:spLocks noChangeArrowheads="1"/>
          </p:cNvSpPr>
          <p:nvPr/>
        </p:nvSpPr>
        <p:spPr bwMode="auto">
          <a:xfrm>
            <a:off x="10449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0" name="Oval 143"/>
          <p:cNvSpPr>
            <a:spLocks noChangeArrowheads="1"/>
          </p:cNvSpPr>
          <p:nvPr/>
        </p:nvSpPr>
        <p:spPr bwMode="auto">
          <a:xfrm>
            <a:off x="12735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1" name="Oval 144"/>
          <p:cNvSpPr>
            <a:spLocks noChangeArrowheads="1"/>
          </p:cNvSpPr>
          <p:nvPr/>
        </p:nvSpPr>
        <p:spPr bwMode="auto">
          <a:xfrm>
            <a:off x="13497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2" name="Oval 145"/>
          <p:cNvSpPr>
            <a:spLocks noChangeArrowheads="1"/>
          </p:cNvSpPr>
          <p:nvPr/>
        </p:nvSpPr>
        <p:spPr bwMode="auto">
          <a:xfrm>
            <a:off x="11973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3" name="Oval 146"/>
          <p:cNvSpPr>
            <a:spLocks noChangeArrowheads="1"/>
          </p:cNvSpPr>
          <p:nvPr/>
        </p:nvSpPr>
        <p:spPr bwMode="auto">
          <a:xfrm>
            <a:off x="11973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4" name="Oval 153"/>
          <p:cNvSpPr>
            <a:spLocks noChangeArrowheads="1"/>
          </p:cNvSpPr>
          <p:nvPr/>
        </p:nvSpPr>
        <p:spPr bwMode="auto">
          <a:xfrm>
            <a:off x="10449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5" name="Oval 165"/>
          <p:cNvSpPr>
            <a:spLocks noChangeArrowheads="1"/>
          </p:cNvSpPr>
          <p:nvPr/>
        </p:nvSpPr>
        <p:spPr bwMode="auto">
          <a:xfrm>
            <a:off x="15021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6" name="Oval 167"/>
          <p:cNvSpPr>
            <a:spLocks noChangeArrowheads="1"/>
          </p:cNvSpPr>
          <p:nvPr/>
        </p:nvSpPr>
        <p:spPr bwMode="auto">
          <a:xfrm>
            <a:off x="15021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7" name="Oval 168"/>
          <p:cNvSpPr>
            <a:spLocks noChangeArrowheads="1"/>
          </p:cNvSpPr>
          <p:nvPr/>
        </p:nvSpPr>
        <p:spPr bwMode="auto">
          <a:xfrm>
            <a:off x="11211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8" name="Oval 141"/>
          <p:cNvSpPr>
            <a:spLocks noChangeArrowheads="1"/>
          </p:cNvSpPr>
          <p:nvPr/>
        </p:nvSpPr>
        <p:spPr bwMode="auto">
          <a:xfrm>
            <a:off x="10449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9" name="Oval 142"/>
          <p:cNvSpPr>
            <a:spLocks noChangeArrowheads="1"/>
          </p:cNvSpPr>
          <p:nvPr/>
        </p:nvSpPr>
        <p:spPr bwMode="auto">
          <a:xfrm>
            <a:off x="11973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0" name="Oval 143"/>
          <p:cNvSpPr>
            <a:spLocks noChangeArrowheads="1"/>
          </p:cNvSpPr>
          <p:nvPr/>
        </p:nvSpPr>
        <p:spPr bwMode="auto">
          <a:xfrm>
            <a:off x="14259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1" name="Oval 144"/>
          <p:cNvSpPr>
            <a:spLocks noChangeArrowheads="1"/>
          </p:cNvSpPr>
          <p:nvPr/>
        </p:nvSpPr>
        <p:spPr bwMode="auto">
          <a:xfrm>
            <a:off x="14259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2" name="Oval 145"/>
          <p:cNvSpPr>
            <a:spLocks noChangeArrowheads="1"/>
          </p:cNvSpPr>
          <p:nvPr/>
        </p:nvSpPr>
        <p:spPr bwMode="auto">
          <a:xfrm>
            <a:off x="12735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3" name="Oval 146"/>
          <p:cNvSpPr>
            <a:spLocks noChangeArrowheads="1"/>
          </p:cNvSpPr>
          <p:nvPr/>
        </p:nvSpPr>
        <p:spPr bwMode="auto">
          <a:xfrm>
            <a:off x="12735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4" name="Oval 153"/>
          <p:cNvSpPr>
            <a:spLocks noChangeArrowheads="1"/>
          </p:cNvSpPr>
          <p:nvPr/>
        </p:nvSpPr>
        <p:spPr bwMode="auto">
          <a:xfrm>
            <a:off x="11211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5" name="Oval 165"/>
          <p:cNvSpPr>
            <a:spLocks noChangeArrowheads="1"/>
          </p:cNvSpPr>
          <p:nvPr/>
        </p:nvSpPr>
        <p:spPr bwMode="auto">
          <a:xfrm>
            <a:off x="15783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6" name="Oval 167"/>
          <p:cNvSpPr>
            <a:spLocks noChangeArrowheads="1"/>
          </p:cNvSpPr>
          <p:nvPr/>
        </p:nvSpPr>
        <p:spPr bwMode="auto">
          <a:xfrm>
            <a:off x="15783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7" name="Oval 168"/>
          <p:cNvSpPr>
            <a:spLocks noChangeArrowheads="1"/>
          </p:cNvSpPr>
          <p:nvPr/>
        </p:nvSpPr>
        <p:spPr bwMode="auto">
          <a:xfrm>
            <a:off x="12735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8" name="Oval 140"/>
          <p:cNvSpPr>
            <a:spLocks noChangeArrowheads="1"/>
          </p:cNvSpPr>
          <p:nvPr/>
        </p:nvSpPr>
        <p:spPr bwMode="auto">
          <a:xfrm>
            <a:off x="18069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9" name="Oval 141"/>
          <p:cNvSpPr>
            <a:spLocks noChangeArrowheads="1"/>
          </p:cNvSpPr>
          <p:nvPr/>
        </p:nvSpPr>
        <p:spPr bwMode="auto">
          <a:xfrm>
            <a:off x="1578355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0" name="Oval 142"/>
          <p:cNvSpPr>
            <a:spLocks noChangeArrowheads="1"/>
          </p:cNvSpPr>
          <p:nvPr/>
        </p:nvSpPr>
        <p:spPr bwMode="auto">
          <a:xfrm>
            <a:off x="17307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1" name="Oval 143"/>
          <p:cNvSpPr>
            <a:spLocks noChangeArrowheads="1"/>
          </p:cNvSpPr>
          <p:nvPr/>
        </p:nvSpPr>
        <p:spPr bwMode="auto">
          <a:xfrm>
            <a:off x="19593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2" name="Oval 144"/>
          <p:cNvSpPr>
            <a:spLocks noChangeArrowheads="1"/>
          </p:cNvSpPr>
          <p:nvPr/>
        </p:nvSpPr>
        <p:spPr bwMode="auto">
          <a:xfrm>
            <a:off x="18831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3" name="Oval 145"/>
          <p:cNvSpPr>
            <a:spLocks noChangeArrowheads="1"/>
          </p:cNvSpPr>
          <p:nvPr/>
        </p:nvSpPr>
        <p:spPr bwMode="auto">
          <a:xfrm>
            <a:off x="17307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4" name="Oval 146"/>
          <p:cNvSpPr>
            <a:spLocks noChangeArrowheads="1"/>
          </p:cNvSpPr>
          <p:nvPr/>
        </p:nvSpPr>
        <p:spPr bwMode="auto">
          <a:xfrm>
            <a:off x="1806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5" name="Oval 153"/>
          <p:cNvSpPr>
            <a:spLocks noChangeArrowheads="1"/>
          </p:cNvSpPr>
          <p:nvPr/>
        </p:nvSpPr>
        <p:spPr bwMode="auto">
          <a:xfrm>
            <a:off x="1578355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6" name="Oval 155"/>
          <p:cNvSpPr>
            <a:spLocks noChangeArrowheads="1"/>
          </p:cNvSpPr>
          <p:nvPr/>
        </p:nvSpPr>
        <p:spPr bwMode="auto">
          <a:xfrm>
            <a:off x="15783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7" name="Oval 168"/>
          <p:cNvSpPr>
            <a:spLocks noChangeArrowheads="1"/>
          </p:cNvSpPr>
          <p:nvPr/>
        </p:nvSpPr>
        <p:spPr bwMode="auto">
          <a:xfrm>
            <a:off x="18069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8" name="Oval 141"/>
          <p:cNvSpPr>
            <a:spLocks noChangeArrowheads="1"/>
          </p:cNvSpPr>
          <p:nvPr/>
        </p:nvSpPr>
        <p:spPr bwMode="auto">
          <a:xfrm>
            <a:off x="1425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9" name="Oval 142"/>
          <p:cNvSpPr>
            <a:spLocks noChangeArrowheads="1"/>
          </p:cNvSpPr>
          <p:nvPr/>
        </p:nvSpPr>
        <p:spPr bwMode="auto">
          <a:xfrm>
            <a:off x="15021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0" name="Oval 143"/>
          <p:cNvSpPr>
            <a:spLocks noChangeArrowheads="1"/>
          </p:cNvSpPr>
          <p:nvPr/>
        </p:nvSpPr>
        <p:spPr bwMode="auto">
          <a:xfrm>
            <a:off x="17307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1" name="Oval 144"/>
          <p:cNvSpPr>
            <a:spLocks noChangeArrowheads="1"/>
          </p:cNvSpPr>
          <p:nvPr/>
        </p:nvSpPr>
        <p:spPr bwMode="auto">
          <a:xfrm>
            <a:off x="17307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2" name="Oval 145"/>
          <p:cNvSpPr>
            <a:spLocks noChangeArrowheads="1"/>
          </p:cNvSpPr>
          <p:nvPr/>
        </p:nvSpPr>
        <p:spPr bwMode="auto">
          <a:xfrm>
            <a:off x="15783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3" name="Oval 146"/>
          <p:cNvSpPr>
            <a:spLocks noChangeArrowheads="1"/>
          </p:cNvSpPr>
          <p:nvPr/>
        </p:nvSpPr>
        <p:spPr bwMode="auto">
          <a:xfrm>
            <a:off x="15783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4" name="Oval 153"/>
          <p:cNvSpPr>
            <a:spLocks noChangeArrowheads="1"/>
          </p:cNvSpPr>
          <p:nvPr/>
        </p:nvSpPr>
        <p:spPr bwMode="auto">
          <a:xfrm>
            <a:off x="8925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" name="Oval 165"/>
          <p:cNvSpPr>
            <a:spLocks noChangeArrowheads="1"/>
          </p:cNvSpPr>
          <p:nvPr/>
        </p:nvSpPr>
        <p:spPr bwMode="auto">
          <a:xfrm>
            <a:off x="18831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6" name="Oval 167"/>
          <p:cNvSpPr>
            <a:spLocks noChangeArrowheads="1"/>
          </p:cNvSpPr>
          <p:nvPr/>
        </p:nvSpPr>
        <p:spPr bwMode="auto">
          <a:xfrm>
            <a:off x="1883155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7" name="Oval 168"/>
          <p:cNvSpPr>
            <a:spLocks noChangeArrowheads="1"/>
          </p:cNvSpPr>
          <p:nvPr/>
        </p:nvSpPr>
        <p:spPr bwMode="auto">
          <a:xfrm>
            <a:off x="1502155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8" name="Oval 141"/>
          <p:cNvSpPr>
            <a:spLocks noChangeArrowheads="1"/>
          </p:cNvSpPr>
          <p:nvPr/>
        </p:nvSpPr>
        <p:spPr bwMode="auto">
          <a:xfrm>
            <a:off x="1425955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9" name="Oval 142"/>
          <p:cNvSpPr>
            <a:spLocks noChangeArrowheads="1"/>
          </p:cNvSpPr>
          <p:nvPr/>
        </p:nvSpPr>
        <p:spPr bwMode="auto">
          <a:xfrm>
            <a:off x="15783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43"/>
          <p:cNvSpPr>
            <a:spLocks noChangeArrowheads="1"/>
          </p:cNvSpPr>
          <p:nvPr/>
        </p:nvSpPr>
        <p:spPr bwMode="auto">
          <a:xfrm>
            <a:off x="1806955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4"/>
          <p:cNvSpPr>
            <a:spLocks noChangeArrowheads="1"/>
          </p:cNvSpPr>
          <p:nvPr/>
        </p:nvSpPr>
        <p:spPr bwMode="auto">
          <a:xfrm>
            <a:off x="18069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5"/>
          <p:cNvSpPr>
            <a:spLocks noChangeArrowheads="1"/>
          </p:cNvSpPr>
          <p:nvPr/>
        </p:nvSpPr>
        <p:spPr bwMode="auto">
          <a:xfrm>
            <a:off x="16545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6"/>
          <p:cNvSpPr>
            <a:spLocks noChangeArrowheads="1"/>
          </p:cNvSpPr>
          <p:nvPr/>
        </p:nvSpPr>
        <p:spPr bwMode="auto">
          <a:xfrm>
            <a:off x="16545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53"/>
          <p:cNvSpPr>
            <a:spLocks noChangeArrowheads="1"/>
          </p:cNvSpPr>
          <p:nvPr/>
        </p:nvSpPr>
        <p:spPr bwMode="auto">
          <a:xfrm>
            <a:off x="15021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65"/>
          <p:cNvSpPr>
            <a:spLocks noChangeArrowheads="1"/>
          </p:cNvSpPr>
          <p:nvPr/>
        </p:nvSpPr>
        <p:spPr bwMode="auto">
          <a:xfrm>
            <a:off x="1959355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67"/>
          <p:cNvSpPr>
            <a:spLocks noChangeArrowheads="1"/>
          </p:cNvSpPr>
          <p:nvPr/>
        </p:nvSpPr>
        <p:spPr bwMode="auto">
          <a:xfrm>
            <a:off x="1959355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68"/>
          <p:cNvSpPr>
            <a:spLocks noChangeArrowheads="1"/>
          </p:cNvSpPr>
          <p:nvPr/>
        </p:nvSpPr>
        <p:spPr bwMode="auto">
          <a:xfrm>
            <a:off x="16545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40"/>
          <p:cNvSpPr>
            <a:spLocks noChangeArrowheads="1"/>
          </p:cNvSpPr>
          <p:nvPr/>
        </p:nvSpPr>
        <p:spPr bwMode="auto">
          <a:xfrm>
            <a:off x="2035555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43"/>
          <p:cNvSpPr>
            <a:spLocks noChangeArrowheads="1"/>
          </p:cNvSpPr>
          <p:nvPr/>
        </p:nvSpPr>
        <p:spPr bwMode="auto">
          <a:xfrm>
            <a:off x="1959355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Circular Arrow 219"/>
          <p:cNvSpPr/>
          <p:nvPr/>
        </p:nvSpPr>
        <p:spPr>
          <a:xfrm>
            <a:off x="2340355" y="1219200"/>
            <a:ext cx="1828800" cy="1143000"/>
          </a:xfrm>
          <a:prstGeom prst="circularArrow">
            <a:avLst>
              <a:gd name="adj1" fmla="val 9195"/>
              <a:gd name="adj2" fmla="val 1142319"/>
              <a:gd name="adj3" fmla="val 20513035"/>
              <a:gd name="adj4" fmla="val 10800000"/>
              <a:gd name="adj5" fmla="val 168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21" name="Circular Arrow 220"/>
          <p:cNvSpPr/>
          <p:nvPr/>
        </p:nvSpPr>
        <p:spPr>
          <a:xfrm flipH="1" flipV="1">
            <a:off x="2340355" y="2133600"/>
            <a:ext cx="1981200" cy="1295400"/>
          </a:xfrm>
          <a:prstGeom prst="circularArrow">
            <a:avLst>
              <a:gd name="adj1" fmla="val 9195"/>
              <a:gd name="adj2" fmla="val 1142319"/>
              <a:gd name="adj3" fmla="val 20513035"/>
              <a:gd name="adj4" fmla="val 10871274"/>
              <a:gd name="adj5" fmla="val 165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435355" y="1143000"/>
            <a:ext cx="1457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Popolazione</a:t>
            </a:r>
            <a:endParaRPr lang="it-IT" sz="2000" dirty="0"/>
          </a:p>
        </p:txBody>
      </p:sp>
      <p:sp>
        <p:nvSpPr>
          <p:cNvPr id="223" name="Rectangle 222"/>
          <p:cNvSpPr/>
          <p:nvPr/>
        </p:nvSpPr>
        <p:spPr>
          <a:xfrm>
            <a:off x="4321555" y="2057400"/>
            <a:ext cx="12410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Campione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http://www.ds.unifi.it/gmm/statmodr/_images/securv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029200" y="2057400"/>
            <a:ext cx="4191000" cy="4191000"/>
          </a:xfrm>
          <a:prstGeom prst="rect">
            <a:avLst/>
          </a:prstGeom>
          <a:noFill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40475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8080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nota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Rectangle 51"/>
          <p:cNvSpPr>
            <a:spLocks noChangeArrowheads="1"/>
          </p:cNvSpPr>
          <p:nvPr/>
        </p:nvSpPr>
        <p:spPr bwMode="auto">
          <a:xfrm>
            <a:off x="5791200" y="3080265"/>
            <a:ext cx="31242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dirty="0" smtClean="0"/>
              <a:t>Come </a:t>
            </a:r>
            <a:r>
              <a:rPr lang="en-US" dirty="0" err="1" smtClean="0"/>
              <a:t>possiamo</a:t>
            </a:r>
            <a:r>
              <a:rPr lang="en-US" dirty="0" smtClean="0"/>
              <a:t> </a:t>
            </a:r>
            <a:r>
              <a:rPr lang="en-US" dirty="0" err="1" smtClean="0"/>
              <a:t>ridurrre</a:t>
            </a:r>
            <a:r>
              <a:rPr lang="en-US" dirty="0" smtClean="0"/>
              <a:t> </a:t>
            </a:r>
            <a:r>
              <a:rPr lang="en-US" dirty="0" err="1" smtClean="0"/>
              <a:t>l’incertezza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stima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878" name="Object 877"/>
          <p:cNvGraphicFramePr>
            <a:graphicFrameLocks noChangeAspect="1"/>
          </p:cNvGraphicFramePr>
          <p:nvPr/>
        </p:nvGraphicFramePr>
        <p:xfrm>
          <a:off x="658088" y="1904999"/>
          <a:ext cx="1551711" cy="1066801"/>
        </p:xfrm>
        <a:graphic>
          <a:graphicData uri="http://schemas.openxmlformats.org/presentationml/2006/ole">
            <p:oleObj spid="_x0000_s34818" name="Ekvation" r:id="rId4" imgW="609480" imgH="419040" progId="Equation.3">
              <p:embed/>
            </p:oleObj>
          </a:graphicData>
        </a:graphic>
      </p:graphicFrame>
      <p:sp>
        <p:nvSpPr>
          <p:cNvPr id="20" name="Rectangle 51"/>
          <p:cNvSpPr>
            <a:spLocks noChangeArrowheads="1"/>
          </p:cNvSpPr>
          <p:nvPr/>
        </p:nvSpPr>
        <p:spPr bwMode="auto">
          <a:xfrm>
            <a:off x="5638800" y="5845313"/>
            <a:ext cx="3352800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2000" dirty="0" err="1" smtClean="0"/>
              <a:t>Dimensione</a:t>
            </a:r>
            <a:r>
              <a:rPr lang="en-US" sz="2000" dirty="0" smtClean="0"/>
              <a:t> del </a:t>
            </a:r>
            <a:r>
              <a:rPr lang="en-US" sz="2000" dirty="0" err="1" smtClean="0"/>
              <a:t>campione</a:t>
            </a:r>
            <a:r>
              <a:rPr lang="en-US" sz="2000" dirty="0" smtClean="0"/>
              <a:t> (n)</a:t>
            </a:r>
            <a:endParaRPr lang="en-US" sz="2000" dirty="0"/>
          </a:p>
        </p:txBody>
      </p:sp>
      <p:sp>
        <p:nvSpPr>
          <p:cNvPr id="24" name="Rectangle 51"/>
          <p:cNvSpPr>
            <a:spLocks noChangeArrowheads="1"/>
          </p:cNvSpPr>
          <p:nvPr/>
        </p:nvSpPr>
        <p:spPr bwMode="auto">
          <a:xfrm rot="16200000">
            <a:off x="3483977" y="4105245"/>
            <a:ext cx="3124200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 smtClean="0"/>
              <a:t>Errore</a:t>
            </a:r>
            <a:r>
              <a:rPr lang="en-US" sz="2000" dirty="0" smtClean="0"/>
              <a:t> standard (SE)</a:t>
            </a:r>
            <a:endParaRPr lang="en-US" sz="2000" dirty="0"/>
          </a:p>
        </p:txBody>
      </p:sp>
      <p:sp>
        <p:nvSpPr>
          <p:cNvPr id="10" name="Rectangle 51"/>
          <p:cNvSpPr>
            <a:spLocks noChangeArrowheads="1"/>
          </p:cNvSpPr>
          <p:nvPr/>
        </p:nvSpPr>
        <p:spPr bwMode="auto">
          <a:xfrm>
            <a:off x="2590800" y="1447800"/>
            <a:ext cx="3810000" cy="70788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2000" dirty="0" smtClean="0"/>
              <a:t>La </a:t>
            </a:r>
            <a:r>
              <a:rPr lang="en-US" sz="2000" dirty="0" err="1" smtClean="0"/>
              <a:t>variabilità</a:t>
            </a:r>
            <a:r>
              <a:rPr lang="en-US" sz="2000" dirty="0" smtClean="0"/>
              <a:t> </a:t>
            </a:r>
            <a:r>
              <a:rPr lang="en-US" sz="2000" dirty="0" err="1" smtClean="0"/>
              <a:t>della</a:t>
            </a:r>
            <a:r>
              <a:rPr lang="en-US" sz="2000" dirty="0" smtClean="0"/>
              <a:t> </a:t>
            </a:r>
            <a:r>
              <a:rPr lang="en-US" sz="2000" dirty="0" err="1" smtClean="0"/>
              <a:t>popolazione</a:t>
            </a:r>
            <a:r>
              <a:rPr lang="en-US" sz="2000" dirty="0" smtClean="0"/>
              <a:t> non cambia!!!</a:t>
            </a:r>
            <a:endParaRPr lang="en-US" sz="2000" dirty="0"/>
          </a:p>
        </p:txBody>
      </p:sp>
      <p:cxnSp>
        <p:nvCxnSpPr>
          <p:cNvPr id="13" name="Straight Arrow Connector 12"/>
          <p:cNvCxnSpPr>
            <a:endCxn id="10" idx="1"/>
          </p:cNvCxnSpPr>
          <p:nvPr/>
        </p:nvCxnSpPr>
        <p:spPr>
          <a:xfrm flipV="1">
            <a:off x="2057400" y="1801743"/>
            <a:ext cx="533400" cy="331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981200" y="28956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51"/>
          <p:cNvSpPr>
            <a:spLocks noChangeArrowheads="1"/>
          </p:cNvSpPr>
          <p:nvPr/>
        </p:nvSpPr>
        <p:spPr bwMode="auto">
          <a:xfrm>
            <a:off x="228600" y="3711714"/>
            <a:ext cx="3810000" cy="70788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smtClean="0"/>
              <a:t>La </a:t>
            </a:r>
            <a:r>
              <a:rPr lang="en-US" sz="2000" dirty="0" err="1" smtClean="0"/>
              <a:t>dimensione</a:t>
            </a:r>
            <a:r>
              <a:rPr lang="en-US" sz="2000" dirty="0" smtClean="0"/>
              <a:t> del </a:t>
            </a:r>
            <a:r>
              <a:rPr lang="en-US" sz="2000" dirty="0" err="1" smtClean="0"/>
              <a:t>campione</a:t>
            </a:r>
            <a:r>
              <a:rPr lang="en-US" sz="2000" dirty="0" smtClean="0"/>
              <a:t> la </a:t>
            </a:r>
            <a:r>
              <a:rPr lang="en-US" sz="2000" dirty="0" err="1" smtClean="0"/>
              <a:t>scegliamo</a:t>
            </a:r>
            <a:r>
              <a:rPr lang="en-US" sz="2000" dirty="0" smtClean="0"/>
              <a:t> </a:t>
            </a:r>
            <a:r>
              <a:rPr lang="en-US" sz="2000" dirty="0" err="1" smtClean="0"/>
              <a:t>noi</a:t>
            </a:r>
            <a:r>
              <a:rPr lang="en-US" sz="2000" dirty="0" smtClean="0"/>
              <a:t>!</a:t>
            </a:r>
            <a:endParaRPr lang="en-US" sz="2000" dirty="0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685800" y="4800600"/>
          <a:ext cx="1550987" cy="1066800"/>
        </p:xfrm>
        <a:graphic>
          <a:graphicData uri="http://schemas.openxmlformats.org/presentationml/2006/ole">
            <p:oleObj spid="_x0000_s34819" name="Ekvation" r:id="rId5" imgW="6094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6232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Errrore standard della media (SE) con </a:t>
            </a:r>
            <a:r>
              <a:rPr lang="el-GR" sz="2800" dirty="0" smtClean="0"/>
              <a:t>σ</a:t>
            </a:r>
            <a:r>
              <a:rPr lang="sv-SE" sz="2800" dirty="0" smtClean="0"/>
              <a:t> nota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22532" name="Picture 4" descr="http://www.experiment-resources.com/images/normal-probability-distribution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066800"/>
            <a:ext cx="5830388" cy="5007696"/>
          </a:xfrm>
          <a:prstGeom prst="rect">
            <a:avLst/>
          </a:prstGeom>
          <a:noFill/>
        </p:spPr>
      </p:pic>
      <p:sp>
        <p:nvSpPr>
          <p:cNvPr id="879" name="Rectangle 878"/>
          <p:cNvSpPr/>
          <p:nvPr/>
        </p:nvSpPr>
        <p:spPr>
          <a:xfrm>
            <a:off x="0" y="1426296"/>
            <a:ext cx="381000" cy="426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81" name="Rectangle 880"/>
          <p:cNvSpPr/>
          <p:nvPr/>
        </p:nvSpPr>
        <p:spPr>
          <a:xfrm>
            <a:off x="4876800" y="1654896"/>
            <a:ext cx="5334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82" name="Rectangle 50"/>
          <p:cNvSpPr>
            <a:spLocks noChangeArrowheads="1"/>
          </p:cNvSpPr>
          <p:nvPr/>
        </p:nvSpPr>
        <p:spPr bwMode="auto">
          <a:xfrm>
            <a:off x="4800600" y="1578696"/>
            <a:ext cx="53340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1400" dirty="0" smtClean="0"/>
              <a:t>N=5</a:t>
            </a:r>
            <a:endParaRPr lang="en-US" sz="1400" dirty="0"/>
          </a:p>
        </p:txBody>
      </p:sp>
      <p:sp>
        <p:nvSpPr>
          <p:cNvPr id="883" name="Rectangle 50"/>
          <p:cNvSpPr>
            <a:spLocks noChangeArrowheads="1"/>
          </p:cNvSpPr>
          <p:nvPr/>
        </p:nvSpPr>
        <p:spPr bwMode="auto">
          <a:xfrm>
            <a:off x="4800600" y="1804319"/>
            <a:ext cx="60960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1400" dirty="0" smtClean="0"/>
              <a:t>N=10</a:t>
            </a:r>
            <a:endParaRPr lang="en-US" sz="1400" dirty="0"/>
          </a:p>
        </p:txBody>
      </p:sp>
      <p:sp>
        <p:nvSpPr>
          <p:cNvPr id="884" name="Rectangle 50"/>
          <p:cNvSpPr>
            <a:spLocks noChangeArrowheads="1"/>
          </p:cNvSpPr>
          <p:nvPr/>
        </p:nvSpPr>
        <p:spPr bwMode="auto">
          <a:xfrm>
            <a:off x="4800600" y="2032919"/>
            <a:ext cx="60960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1400" dirty="0" smtClean="0"/>
              <a:t>N=15</a:t>
            </a:r>
            <a:endParaRPr lang="en-US" sz="1400" dirty="0"/>
          </a:p>
        </p:txBody>
      </p:sp>
      <p:sp>
        <p:nvSpPr>
          <p:cNvPr id="885" name="Rectangle 50"/>
          <p:cNvSpPr>
            <a:spLocks noChangeArrowheads="1"/>
          </p:cNvSpPr>
          <p:nvPr/>
        </p:nvSpPr>
        <p:spPr bwMode="auto">
          <a:xfrm>
            <a:off x="4800600" y="2261519"/>
            <a:ext cx="60960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1400" dirty="0" smtClean="0"/>
              <a:t>N=30</a:t>
            </a:r>
            <a:endParaRPr lang="en-US" sz="1400" dirty="0"/>
          </a:p>
        </p:txBody>
      </p:sp>
      <p:sp>
        <p:nvSpPr>
          <p:cNvPr id="886" name="Rectangle 50"/>
          <p:cNvSpPr>
            <a:spLocks noChangeArrowheads="1"/>
          </p:cNvSpPr>
          <p:nvPr/>
        </p:nvSpPr>
        <p:spPr bwMode="auto">
          <a:xfrm>
            <a:off x="4800600" y="2490119"/>
            <a:ext cx="68580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1400" dirty="0" smtClean="0"/>
              <a:t>N=50</a:t>
            </a:r>
            <a:endParaRPr lang="en-US" sz="1400" dirty="0"/>
          </a:p>
        </p:txBody>
      </p:sp>
      <p:sp>
        <p:nvSpPr>
          <p:cNvPr id="887" name="Rectangle 886"/>
          <p:cNvSpPr/>
          <p:nvPr/>
        </p:nvSpPr>
        <p:spPr>
          <a:xfrm flipV="1">
            <a:off x="533400" y="1273896"/>
            <a:ext cx="45720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88" name="Rectangle 51"/>
          <p:cNvSpPr>
            <a:spLocks noChangeArrowheads="1"/>
          </p:cNvSpPr>
          <p:nvPr/>
        </p:nvSpPr>
        <p:spPr bwMode="auto">
          <a:xfrm>
            <a:off x="762000" y="1883496"/>
            <a:ext cx="19812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2000" b="1" dirty="0" err="1" smtClean="0">
                <a:solidFill>
                  <a:srgbClr val="0000CC"/>
                </a:solidFill>
              </a:rPr>
              <a:t>Distribuzione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</a:rPr>
              <a:t>delle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</a:rPr>
              <a:t>medie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5105400" y="1654896"/>
            <a:ext cx="2286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ctangle 51"/>
          <p:cNvSpPr>
            <a:spLocks noChangeArrowheads="1"/>
          </p:cNvSpPr>
          <p:nvPr/>
        </p:nvSpPr>
        <p:spPr bwMode="auto">
          <a:xfrm>
            <a:off x="5638800" y="1752600"/>
            <a:ext cx="1752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N </a:t>
            </a:r>
            <a:r>
              <a:rPr lang="en-US" sz="2000" b="1" dirty="0" err="1" smtClean="0">
                <a:solidFill>
                  <a:srgbClr val="FF0000"/>
                </a:solidFill>
              </a:rPr>
              <a:t>aumenta</a:t>
            </a:r>
            <a:r>
              <a:rPr lang="en-US" sz="2000" b="1" dirty="0" smtClean="0">
                <a:solidFill>
                  <a:srgbClr val="FF0000"/>
                </a:solidFill>
              </a:rPr>
              <a:t> o</a:t>
            </a:r>
          </a:p>
          <a:p>
            <a:pPr algn="l"/>
            <a:r>
              <a:rPr lang="en-US" sz="2000" b="1" dirty="0" err="1" smtClean="0">
                <a:solidFill>
                  <a:srgbClr val="FF0000"/>
                </a:solidFill>
              </a:rPr>
              <a:t>diminuisce</a:t>
            </a:r>
            <a:r>
              <a:rPr lang="en-US" sz="2000" b="1" dirty="0" smtClean="0">
                <a:solidFill>
                  <a:srgbClr val="FF0000"/>
                </a:solidFill>
              </a:rPr>
              <a:t>?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257800" y="1731096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1569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Teorema del limite centrale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8" name="Picture 17" descr="mean_SE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600448" y="1061715"/>
            <a:ext cx="7552952" cy="4502016"/>
          </a:xfrm>
          <a:prstGeom prst="rect">
            <a:avLst/>
          </a:prstGeom>
        </p:spPr>
      </p:pic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685800" y="5364777"/>
            <a:ext cx="35952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Teorema del limite centrale</a:t>
            </a:r>
            <a:endParaRPr lang="it-IT" sz="2400" dirty="0"/>
          </a:p>
        </p:txBody>
      </p:sp>
      <p:sp>
        <p:nvSpPr>
          <p:cNvPr id="21" name="Rectangle 20"/>
          <p:cNvSpPr/>
          <p:nvPr/>
        </p:nvSpPr>
        <p:spPr>
          <a:xfrm>
            <a:off x="2133600" y="4267200"/>
            <a:ext cx="457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ctangle 22"/>
          <p:cNvSpPr/>
          <p:nvPr/>
        </p:nvSpPr>
        <p:spPr>
          <a:xfrm>
            <a:off x="2971800" y="4267200"/>
            <a:ext cx="457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ectangle 23"/>
          <p:cNvSpPr/>
          <p:nvPr/>
        </p:nvSpPr>
        <p:spPr>
          <a:xfrm>
            <a:off x="3886200" y="4267200"/>
            <a:ext cx="457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ctangle 24"/>
          <p:cNvSpPr/>
          <p:nvPr/>
        </p:nvSpPr>
        <p:spPr>
          <a:xfrm>
            <a:off x="5562600" y="4267200"/>
            <a:ext cx="457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ctangle 25"/>
          <p:cNvSpPr/>
          <p:nvPr/>
        </p:nvSpPr>
        <p:spPr>
          <a:xfrm>
            <a:off x="6400800" y="4267200"/>
            <a:ext cx="457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Rectangle 26"/>
          <p:cNvSpPr/>
          <p:nvPr/>
        </p:nvSpPr>
        <p:spPr>
          <a:xfrm>
            <a:off x="7239000" y="4267200"/>
            <a:ext cx="381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133600" y="4191000"/>
          <a:ext cx="387927" cy="609600"/>
        </p:xfrm>
        <a:graphic>
          <a:graphicData uri="http://schemas.openxmlformats.org/presentationml/2006/ole">
            <p:oleObj spid="_x0000_s36866" name="Ekvation" r:id="rId4" imgW="266400" imgH="419040" progId="Equation.3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965450" y="4191000"/>
          <a:ext cx="387350" cy="609600"/>
        </p:xfrm>
        <a:graphic>
          <a:graphicData uri="http://schemas.openxmlformats.org/presentationml/2006/ole">
            <p:oleObj spid="_x0000_s36867" name="Ekvation" r:id="rId5" imgW="266400" imgH="419040" progId="Equation.3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879850" y="4191000"/>
          <a:ext cx="387350" cy="609600"/>
        </p:xfrm>
        <a:graphic>
          <a:graphicData uri="http://schemas.openxmlformats.org/presentationml/2006/ole">
            <p:oleObj spid="_x0000_s36868" name="Ekvation" r:id="rId6" imgW="266400" imgH="419040" progId="Equation.3">
              <p:embed/>
            </p:oleObj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5480050" y="4191000"/>
          <a:ext cx="387350" cy="609600"/>
        </p:xfrm>
        <a:graphic>
          <a:graphicData uri="http://schemas.openxmlformats.org/presentationml/2006/ole">
            <p:oleObj spid="_x0000_s36869" name="Ekvation" r:id="rId7" imgW="266400" imgH="419040" progId="Equation.3">
              <p:embed/>
            </p:oleObj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6400800" y="4191000"/>
          <a:ext cx="387350" cy="609600"/>
        </p:xfrm>
        <a:graphic>
          <a:graphicData uri="http://schemas.openxmlformats.org/presentationml/2006/ole">
            <p:oleObj spid="_x0000_s36870" name="Ekvation" r:id="rId8" imgW="266400" imgH="419040" progId="Equation.3">
              <p:embed/>
            </p:oleObj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7315200" y="4191000"/>
          <a:ext cx="457200" cy="609600"/>
        </p:xfrm>
        <a:graphic>
          <a:graphicData uri="http://schemas.openxmlformats.org/presentationml/2006/ole">
            <p:oleObj spid="_x0000_s36871" name="Ekvation" r:id="rId9" imgW="2664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35773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Intervallo di confidenza</a:t>
            </a:r>
            <a:endParaRPr lang="it-IT" sz="2800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28600" y="1143000"/>
            <a:ext cx="6172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Non conosciamo la media della popolazione!</a:t>
            </a:r>
            <a:endParaRPr lang="it-IT" sz="2200" dirty="0"/>
          </a:p>
        </p:txBody>
      </p:sp>
      <p:sp>
        <p:nvSpPr>
          <p:cNvPr id="15" name="Rounded Rectangle 14"/>
          <p:cNvSpPr/>
          <p:nvPr/>
        </p:nvSpPr>
        <p:spPr>
          <a:xfrm>
            <a:off x="685800" y="1656547"/>
            <a:ext cx="2209800" cy="12192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600200" y="1879194"/>
            <a:ext cx="5334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3400" b="1" dirty="0" smtClean="0">
                <a:solidFill>
                  <a:schemeClr val="bg1"/>
                </a:solidFill>
              </a:rPr>
              <a:t>?</a:t>
            </a:r>
            <a:endParaRPr lang="it-IT" sz="3400" b="1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66800" y="2494747"/>
            <a:ext cx="304800" cy="3048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04800" y="3325506"/>
            <a:ext cx="2438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Stimiamo la media campionaria</a:t>
            </a:r>
            <a:endParaRPr lang="it-IT" sz="2200" dirty="0"/>
          </a:p>
        </p:txBody>
      </p:sp>
      <p:sp>
        <p:nvSpPr>
          <p:cNvPr id="19" name="Down Arrow 18"/>
          <p:cNvSpPr/>
          <p:nvPr/>
        </p:nvSpPr>
        <p:spPr>
          <a:xfrm>
            <a:off x="1143000" y="2875747"/>
            <a:ext cx="152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ight Arrow 19"/>
          <p:cNvSpPr/>
          <p:nvPr/>
        </p:nvSpPr>
        <p:spPr>
          <a:xfrm>
            <a:off x="2667000" y="3409147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477000" y="3276600"/>
            <a:ext cx="2362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Valutiamo la bontà della nostra stima</a:t>
            </a:r>
            <a:endParaRPr lang="it-IT" sz="2200" dirty="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810000" y="3269159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Intervallo di confidenza</a:t>
            </a:r>
            <a:endParaRPr lang="it-IT" sz="2200" dirty="0"/>
          </a:p>
        </p:txBody>
      </p:sp>
      <p:sp>
        <p:nvSpPr>
          <p:cNvPr id="27" name="Right Arrow 26"/>
          <p:cNvSpPr/>
          <p:nvPr/>
        </p:nvSpPr>
        <p:spPr>
          <a:xfrm>
            <a:off x="5410200" y="3409147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5" name="Picture 2" descr="http://images.flatworldknowledge.com/shafer/shafer-fig07_001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57200" y="4855735"/>
            <a:ext cx="7239000" cy="1926065"/>
          </a:xfrm>
          <a:prstGeom prst="rect">
            <a:avLst/>
          </a:prstGeom>
          <a:noFill/>
        </p:spPr>
      </p:pic>
      <p:sp>
        <p:nvSpPr>
          <p:cNvPr id="36" name="Rounded Rectangle 35"/>
          <p:cNvSpPr/>
          <p:nvPr/>
        </p:nvSpPr>
        <p:spPr>
          <a:xfrm>
            <a:off x="2133600" y="2286000"/>
            <a:ext cx="304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1" y="1052899"/>
            <a:ext cx="8915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Si può definire un intervallo di valori di x attorno alla media campionaria     entro cui il parametro della popolazione può essere incluso e determinare una probabilità associata (e.g. 95%)</a:t>
            </a:r>
            <a:endParaRPr lang="it-IT" sz="220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68080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nota</a:t>
            </a:r>
            <a:endParaRPr lang="it-IT" sz="2800" dirty="0"/>
          </a:p>
        </p:txBody>
      </p:sp>
      <p:sp>
        <p:nvSpPr>
          <p:cNvPr id="21" name="Rectangle 20"/>
          <p:cNvSpPr/>
          <p:nvPr/>
        </p:nvSpPr>
        <p:spPr>
          <a:xfrm>
            <a:off x="3200400" y="2590800"/>
            <a:ext cx="518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z</a:t>
            </a:r>
            <a:r>
              <a:rPr lang="sv-SE" sz="2400" baseline="-25000" dirty="0" smtClean="0"/>
              <a:t>50%</a:t>
            </a:r>
            <a:r>
              <a:rPr lang="sv-SE" sz="2400" dirty="0" smtClean="0"/>
              <a:t>= 0.647 </a:t>
            </a:r>
            <a:r>
              <a:rPr lang="sv-SE" sz="2400" dirty="0" err="1" smtClean="0"/>
              <a:t>contiene</a:t>
            </a:r>
            <a:r>
              <a:rPr lang="sv-SE" sz="2400" dirty="0" smtClean="0"/>
              <a:t> il 50%</a:t>
            </a:r>
            <a:endParaRPr lang="it-IT" sz="2400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3200400" y="3112532"/>
            <a:ext cx="365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z</a:t>
            </a:r>
            <a:r>
              <a:rPr lang="sv-SE" sz="2400" baseline="-25000" dirty="0" smtClean="0"/>
              <a:t>95%</a:t>
            </a:r>
            <a:r>
              <a:rPr lang="sv-SE" sz="2400" dirty="0" smtClean="0"/>
              <a:t>=1.960 </a:t>
            </a:r>
            <a:r>
              <a:rPr lang="sv-SE" sz="2400" dirty="0" err="1" smtClean="0"/>
              <a:t>contiene</a:t>
            </a:r>
            <a:r>
              <a:rPr lang="sv-SE" sz="2400" dirty="0" smtClean="0"/>
              <a:t> il 95%</a:t>
            </a:r>
            <a:endParaRPr lang="it-IT" sz="2400" dirty="0" smtClean="0"/>
          </a:p>
        </p:txBody>
      </p:sp>
      <p:sp>
        <p:nvSpPr>
          <p:cNvPr id="23" name="Rectangle 22"/>
          <p:cNvSpPr/>
          <p:nvPr/>
        </p:nvSpPr>
        <p:spPr>
          <a:xfrm>
            <a:off x="3200400" y="3645932"/>
            <a:ext cx="411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z</a:t>
            </a:r>
            <a:r>
              <a:rPr lang="sv-SE" sz="2400" baseline="-25000" dirty="0" smtClean="0"/>
              <a:t>99%</a:t>
            </a:r>
            <a:r>
              <a:rPr lang="sv-SE" sz="2400" dirty="0" smtClean="0"/>
              <a:t>=2.576</a:t>
            </a:r>
            <a:r>
              <a:rPr lang="el-GR" sz="2400" dirty="0" smtClean="0"/>
              <a:t> </a:t>
            </a:r>
            <a:r>
              <a:rPr lang="sv-SE" sz="2400" dirty="0" err="1" smtClean="0"/>
              <a:t>contiene</a:t>
            </a:r>
            <a:r>
              <a:rPr lang="sv-SE" sz="2400" dirty="0" smtClean="0"/>
              <a:t> il 99%</a:t>
            </a:r>
            <a:endParaRPr lang="it-IT" sz="2400" dirty="0" smtClean="0"/>
          </a:p>
        </p:txBody>
      </p:sp>
      <p:sp>
        <p:nvSpPr>
          <p:cNvPr id="24" name="Rounded Rectangle 23"/>
          <p:cNvSpPr/>
          <p:nvPr/>
        </p:nvSpPr>
        <p:spPr>
          <a:xfrm>
            <a:off x="1371600" y="2812197"/>
            <a:ext cx="1066800" cy="84540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7650" name="Picture 2" descr="http://images.flatworldknowledge.com/shafer/shafer-fig07_001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81001" y="4550935"/>
            <a:ext cx="7239000" cy="1926065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752600" y="2362200"/>
            <a:ext cx="30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it-IT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862013" y="2743200"/>
          <a:ext cx="1628775" cy="895350"/>
        </p:xfrm>
        <a:graphic>
          <a:graphicData uri="http://schemas.openxmlformats.org/presentationml/2006/ole">
            <p:oleObj spid="_x0000_s27651" name="Ekvation" r:id="rId4" imgW="7617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68080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nota</a:t>
            </a:r>
            <a:endParaRPr lang="it-IT" sz="2800" dirty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599" y="1905000"/>
            <a:ext cx="60753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3581400" y="4495800"/>
            <a:ext cx="2969405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5181600" y="4494212"/>
          <a:ext cx="939800" cy="839788"/>
        </p:xfrm>
        <a:graphic>
          <a:graphicData uri="http://schemas.openxmlformats.org/presentationml/2006/ole">
            <p:oleObj spid="_x0000_s35843" name="Ekvation" r:id="rId4" imgW="469800" imgH="419040" progId="Equation.3">
              <p:embed/>
            </p:oleObj>
          </a:graphicData>
        </a:graphic>
      </p:graphicFrame>
      <p:sp>
        <p:nvSpPr>
          <p:cNvPr id="16" name="Rectangle 15"/>
          <p:cNvSpPr/>
          <p:nvPr/>
        </p:nvSpPr>
        <p:spPr>
          <a:xfrm>
            <a:off x="1524000" y="4572000"/>
            <a:ext cx="2362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905000" y="4494212"/>
          <a:ext cx="939800" cy="839788"/>
        </p:xfrm>
        <a:graphic>
          <a:graphicData uri="http://schemas.openxmlformats.org/presentationml/2006/ole">
            <p:oleObj spid="_x0000_s35844" name="Ekvation" r:id="rId5" imgW="469800" imgH="419040" progId="Equation.3">
              <p:embed/>
            </p:oleObj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886200" y="4724400"/>
          <a:ext cx="279400" cy="330200"/>
        </p:xfrm>
        <a:graphic>
          <a:graphicData uri="http://schemas.openxmlformats.org/presentationml/2006/ole">
            <p:oleObj spid="_x0000_s35845" name="Ekvation" r:id="rId6" imgW="1396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68080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nota</a:t>
            </a:r>
            <a:endParaRPr lang="it-IT" sz="2800" dirty="0"/>
          </a:p>
        </p:txBody>
      </p:sp>
      <p:pic>
        <p:nvPicPr>
          <p:cNvPr id="26626" name="Picture 2" descr="http://images.flatworldknowledge.com/shafer/shafer-fig07_002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2400" y="1037030"/>
            <a:ext cx="6944477" cy="5135170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>
            <a:off x="5715000" y="17526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6629400" y="1247001"/>
            <a:ext cx="237601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Singolo campione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include la media della popolazione</a:t>
            </a:r>
            <a:endParaRPr lang="it-IT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615585" y="3758625"/>
            <a:ext cx="53317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162800" y="2945250"/>
            <a:ext cx="1981199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Singolo campione non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include la media della popolazione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14400" y="2819400"/>
            <a:ext cx="7058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</a:t>
            </a:r>
            <a:r>
              <a:rPr lang="sv-SE" sz="2800" dirty="0" err="1" smtClean="0"/>
              <a:t>ignota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7058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</a:t>
            </a:r>
            <a:r>
              <a:rPr lang="sv-SE" sz="2800" dirty="0" err="1" smtClean="0"/>
              <a:t>ignota</a:t>
            </a:r>
            <a:endParaRPr lang="it-IT" sz="28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04800" y="1275546"/>
            <a:ext cx="8610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200" dirty="0" smtClean="0"/>
              <a:t>Per </a:t>
            </a:r>
            <a:r>
              <a:rPr lang="sv-SE" sz="2200" dirty="0" err="1" smtClean="0"/>
              <a:t>campioni</a:t>
            </a:r>
            <a:r>
              <a:rPr lang="sv-SE" sz="2200" dirty="0" smtClean="0"/>
              <a:t> </a:t>
            </a:r>
            <a:r>
              <a:rPr lang="sv-SE" sz="2200" dirty="0" err="1" smtClean="0"/>
              <a:t>piccoli</a:t>
            </a:r>
            <a:r>
              <a:rPr lang="sv-SE" sz="2200" dirty="0" smtClean="0"/>
              <a:t> (</a:t>
            </a:r>
            <a:r>
              <a:rPr lang="sv-SE" sz="2200" dirty="0" err="1" smtClean="0"/>
              <a:t>e.g</a:t>
            </a:r>
            <a:r>
              <a:rPr lang="sv-SE" sz="2200" dirty="0" smtClean="0"/>
              <a:t>. n&lt;30) non </a:t>
            </a:r>
            <a:r>
              <a:rPr lang="sv-SE" sz="2200" dirty="0" err="1" smtClean="0"/>
              <a:t>siamo</a:t>
            </a:r>
            <a:r>
              <a:rPr lang="sv-SE" sz="2200" dirty="0" smtClean="0"/>
              <a:t> </a:t>
            </a:r>
            <a:r>
              <a:rPr lang="sv-SE" sz="2200" dirty="0" err="1" smtClean="0"/>
              <a:t>sicuri</a:t>
            </a:r>
            <a:r>
              <a:rPr lang="sv-SE" sz="2200" dirty="0" smtClean="0"/>
              <a:t> </a:t>
            </a:r>
            <a:r>
              <a:rPr lang="sv-SE" sz="2200" dirty="0" err="1" smtClean="0"/>
              <a:t>che</a:t>
            </a:r>
            <a:r>
              <a:rPr lang="sv-SE" sz="2200" dirty="0" smtClean="0"/>
              <a:t> </a:t>
            </a:r>
            <a:r>
              <a:rPr lang="sv-SE" sz="2200" dirty="0" smtClean="0"/>
              <a:t>s=</a:t>
            </a:r>
            <a:r>
              <a:rPr lang="el-GR" sz="2200" dirty="0" smtClean="0"/>
              <a:t>σ</a:t>
            </a:r>
            <a:endParaRPr lang="it-IT" sz="22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4799" y="2133600"/>
            <a:ext cx="8610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err="1" smtClean="0"/>
              <a:t>Aumenta</a:t>
            </a:r>
            <a:r>
              <a:rPr lang="sv-SE" sz="2200" dirty="0" smtClean="0"/>
              <a:t> il </a:t>
            </a:r>
            <a:r>
              <a:rPr lang="sv-SE" sz="2200" dirty="0" err="1" smtClean="0"/>
              <a:t>grado</a:t>
            </a:r>
            <a:r>
              <a:rPr lang="sv-SE" sz="2200" dirty="0" smtClean="0"/>
              <a:t> di </a:t>
            </a:r>
            <a:r>
              <a:rPr lang="sv-SE" sz="2200" dirty="0" err="1" smtClean="0"/>
              <a:t>incertezza</a:t>
            </a:r>
            <a:r>
              <a:rPr lang="sv-SE" sz="2200" dirty="0" smtClean="0"/>
              <a:t> </a:t>
            </a:r>
            <a:r>
              <a:rPr lang="sv-SE" sz="2200" dirty="0" err="1" smtClean="0"/>
              <a:t>nella</a:t>
            </a:r>
            <a:r>
              <a:rPr lang="sv-SE" sz="2200" dirty="0" smtClean="0"/>
              <a:t> </a:t>
            </a:r>
            <a:r>
              <a:rPr lang="sv-SE" sz="2200" dirty="0" err="1" smtClean="0"/>
              <a:t>stima</a:t>
            </a:r>
            <a:endParaRPr lang="it-IT" sz="22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4799" y="3880247"/>
            <a:ext cx="8610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smtClean="0"/>
              <a:t>Si </a:t>
            </a:r>
            <a:r>
              <a:rPr lang="sv-SE" sz="2200" dirty="0" err="1" smtClean="0"/>
              <a:t>utilizza</a:t>
            </a:r>
            <a:r>
              <a:rPr lang="sv-SE" sz="2200" dirty="0" smtClean="0"/>
              <a:t> </a:t>
            </a:r>
            <a:r>
              <a:rPr lang="sv-SE" sz="2200" dirty="0" err="1" smtClean="0"/>
              <a:t>una</a:t>
            </a:r>
            <a:r>
              <a:rPr lang="sv-SE" sz="2200" dirty="0" smtClean="0"/>
              <a:t> </a:t>
            </a:r>
            <a:r>
              <a:rPr lang="sv-SE" sz="2200" dirty="0" err="1" smtClean="0"/>
              <a:t>nuova</a:t>
            </a:r>
            <a:r>
              <a:rPr lang="sv-SE" sz="2200" dirty="0" smtClean="0"/>
              <a:t> </a:t>
            </a:r>
            <a:r>
              <a:rPr lang="sv-SE" sz="2200" dirty="0" err="1" smtClean="0"/>
              <a:t>distribuzione</a:t>
            </a:r>
            <a:r>
              <a:rPr lang="sv-SE" sz="2200" dirty="0" smtClean="0"/>
              <a:t> (</a:t>
            </a:r>
            <a:r>
              <a:rPr lang="sv-SE" sz="2200" dirty="0" err="1" smtClean="0"/>
              <a:t>t-Student</a:t>
            </a:r>
            <a:r>
              <a:rPr lang="sv-SE" sz="2200" dirty="0" smtClean="0"/>
              <a:t>) </a:t>
            </a:r>
            <a:r>
              <a:rPr lang="sv-SE" sz="2200" dirty="0" err="1" smtClean="0"/>
              <a:t>che</a:t>
            </a:r>
            <a:r>
              <a:rPr lang="sv-SE" sz="2200" dirty="0" smtClean="0"/>
              <a:t> </a:t>
            </a:r>
            <a:r>
              <a:rPr lang="sv-SE" sz="2200" dirty="0" err="1" smtClean="0"/>
              <a:t>ci</a:t>
            </a:r>
            <a:r>
              <a:rPr lang="sv-SE" sz="2200" dirty="0" smtClean="0"/>
              <a:t> </a:t>
            </a:r>
            <a:r>
              <a:rPr lang="sv-SE" sz="2200" dirty="0" err="1" smtClean="0"/>
              <a:t>permette</a:t>
            </a:r>
            <a:r>
              <a:rPr lang="sv-SE" sz="2200" dirty="0" smtClean="0"/>
              <a:t> di </a:t>
            </a:r>
            <a:r>
              <a:rPr lang="sv-SE" sz="2200" dirty="0" err="1" smtClean="0"/>
              <a:t>stimare</a:t>
            </a:r>
            <a:r>
              <a:rPr lang="sv-SE" sz="2200" dirty="0" smtClean="0"/>
              <a:t> </a:t>
            </a:r>
            <a:r>
              <a:rPr lang="sv-SE" sz="2200" dirty="0" err="1" smtClean="0"/>
              <a:t>intervalli</a:t>
            </a:r>
            <a:r>
              <a:rPr lang="sv-SE" sz="2200" dirty="0" smtClean="0"/>
              <a:t> di </a:t>
            </a:r>
            <a:r>
              <a:rPr lang="sv-SE" sz="2200" dirty="0" err="1" smtClean="0"/>
              <a:t>confidenza</a:t>
            </a:r>
            <a:r>
              <a:rPr lang="sv-SE" sz="2200" dirty="0" smtClean="0"/>
              <a:t> </a:t>
            </a:r>
            <a:r>
              <a:rPr lang="sv-SE" sz="2200" dirty="0" err="1" smtClean="0"/>
              <a:t>corretti</a:t>
            </a:r>
            <a:endParaRPr lang="it-IT" sz="22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04800" y="5449669"/>
            <a:ext cx="861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sv-SE" sz="2400" b="1" dirty="0" smtClean="0"/>
              <a:t>Per n </a:t>
            </a:r>
            <a:r>
              <a:rPr lang="sv-SE" sz="2400" b="1" dirty="0" err="1" smtClean="0"/>
              <a:t>elevati</a:t>
            </a:r>
            <a:r>
              <a:rPr lang="sv-SE" sz="2400" b="1" dirty="0" smtClean="0"/>
              <a:t> </a:t>
            </a:r>
            <a:r>
              <a:rPr lang="sv-SE" sz="2400" b="1" dirty="0" err="1" smtClean="0"/>
              <a:t>t-Student</a:t>
            </a:r>
            <a:r>
              <a:rPr lang="sv-SE" sz="2400" b="1" dirty="0" smtClean="0"/>
              <a:t> e z </a:t>
            </a:r>
            <a:r>
              <a:rPr lang="sv-SE" sz="2400" b="1" dirty="0" err="1" smtClean="0"/>
              <a:t>convergono</a:t>
            </a:r>
            <a:endParaRPr lang="it-IT" sz="2400" b="1" dirty="0"/>
          </a:p>
        </p:txBody>
      </p:sp>
      <p:sp>
        <p:nvSpPr>
          <p:cNvPr id="11" name="Down Arrow 10"/>
          <p:cNvSpPr/>
          <p:nvPr/>
        </p:nvSpPr>
        <p:spPr>
          <a:xfrm>
            <a:off x="3733800" y="2667000"/>
            <a:ext cx="7620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7058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</a:t>
            </a:r>
            <a:r>
              <a:rPr lang="sv-SE" sz="2800" dirty="0" err="1" smtClean="0"/>
              <a:t>ignota</a:t>
            </a:r>
            <a:endParaRPr lang="it-IT" sz="2800" dirty="0"/>
          </a:p>
        </p:txBody>
      </p:sp>
      <p:sp>
        <p:nvSpPr>
          <p:cNvPr id="11" name="Rectangle 10"/>
          <p:cNvSpPr/>
          <p:nvPr/>
        </p:nvSpPr>
        <p:spPr>
          <a:xfrm>
            <a:off x="3048000" y="4343400"/>
            <a:ext cx="579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Il test </a:t>
            </a:r>
            <a:r>
              <a:rPr lang="it-IT" b="1" i="1" dirty="0" smtClean="0"/>
              <a:t>t</a:t>
            </a:r>
            <a:r>
              <a:rPr lang="it-IT" dirty="0" smtClean="0"/>
              <a:t> venne sviluppato per identificare la migliore varietà di orzo da utilizzare per la produzione della </a:t>
            </a:r>
            <a:r>
              <a:rPr lang="it-IT" i="1" dirty="0" smtClean="0"/>
              <a:t>"stout"</a:t>
            </a:r>
            <a:r>
              <a:rPr lang="it-IT" dirty="0" smtClean="0"/>
              <a:t>, la famosa birra scura</a:t>
            </a:r>
            <a:endParaRPr lang="sv-SE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457200" y="1465263"/>
          <a:ext cx="1430337" cy="1430337"/>
        </p:xfrm>
        <a:graphic>
          <a:graphicData uri="http://schemas.openxmlformats.org/presentationml/2006/ole">
            <p:oleObj spid="_x0000_s41986" name="Ekvation" r:id="rId3" imgW="596880" imgH="59688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981200" y="1535668"/>
            <a:ext cx="419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S deviazione standard del campione</a:t>
            </a:r>
            <a:endParaRPr lang="sv-SE" dirty="0"/>
          </a:p>
        </p:txBody>
      </p:sp>
      <p:sp>
        <p:nvSpPr>
          <p:cNvPr id="13" name="Rectangle 12"/>
          <p:cNvSpPr/>
          <p:nvPr/>
        </p:nvSpPr>
        <p:spPr>
          <a:xfrm>
            <a:off x="1981200" y="1992868"/>
            <a:ext cx="419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n dimensione del campione</a:t>
            </a:r>
            <a:endParaRPr lang="sv-SE" dirty="0"/>
          </a:p>
        </p:txBody>
      </p:sp>
      <p:sp>
        <p:nvSpPr>
          <p:cNvPr id="14" name="Rectangle 13"/>
          <p:cNvSpPr/>
          <p:nvPr/>
        </p:nvSpPr>
        <p:spPr>
          <a:xfrm>
            <a:off x="2286000" y="2450068"/>
            <a:ext cx="419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 media del campione</a:t>
            </a:r>
            <a:endParaRPr lang="sv-SE" dirty="0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057400" y="2514600"/>
          <a:ext cx="298450" cy="262659"/>
        </p:xfrm>
        <a:graphic>
          <a:graphicData uri="http://schemas.openxmlformats.org/presentationml/2006/ole">
            <p:oleObj spid="_x0000_s41987" name="Ekvation" r:id="rId4" imgW="139680" imgH="164880" progId="Equation.3">
              <p:embed/>
            </p:oleObj>
          </a:graphicData>
        </a:graphic>
      </p:graphicFrame>
      <p:pic>
        <p:nvPicPr>
          <p:cNvPr id="41989" name="Picture 5" descr="http://2.bp.blogspot.com/_IJpStFJV1l8/TL51NUcI43I/AAAAAAAABY4/E2QtZz59Re8/s1600/gosset+and+guinnes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4343400"/>
            <a:ext cx="2362200" cy="1714694"/>
          </a:xfrm>
          <a:prstGeom prst="rect">
            <a:avLst/>
          </a:prstGeom>
          <a:noFill/>
        </p:spPr>
      </p:pic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6324600" y="1524000"/>
          <a:ext cx="1219200" cy="771251"/>
        </p:xfrm>
        <a:graphic>
          <a:graphicData uri="http://schemas.openxmlformats.org/presentationml/2006/ole">
            <p:oleObj spid="_x0000_s41990" name="Ekvation" r:id="rId6" imgW="622080" imgH="39348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6019800" y="1447800"/>
            <a:ext cx="28956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6172200" y="2438400"/>
            <a:ext cx="266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Notate la similitudine con la distribuzione di z</a:t>
            </a:r>
            <a:endParaRPr lang="sv-SE" dirty="0"/>
          </a:p>
        </p:txBody>
      </p:sp>
      <p:sp>
        <p:nvSpPr>
          <p:cNvPr id="17" name="Rectangle 16"/>
          <p:cNvSpPr/>
          <p:nvPr/>
        </p:nvSpPr>
        <p:spPr>
          <a:xfrm>
            <a:off x="3048000" y="5574268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Era obbligato a lavorare con campioni piccoli!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38950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Introduzione all’inferenza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0" y="1219200"/>
            <a:ext cx="22642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Campionamento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85800" y="1905000"/>
            <a:ext cx="7915123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066800" y="2438400"/>
            <a:ext cx="17109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Popolazione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15000" y="2743200"/>
            <a:ext cx="14510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Campione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3429000"/>
            <a:ext cx="981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Media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0" y="4114800"/>
            <a:ext cx="1106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Dev. st.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981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Media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0" y="3962400"/>
            <a:ext cx="1106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Dev. 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7058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</a:t>
            </a:r>
            <a:r>
              <a:rPr lang="sv-SE" sz="2800" dirty="0" err="1" smtClean="0"/>
              <a:t>ignota</a:t>
            </a:r>
            <a:endParaRPr lang="it-IT" sz="2800" dirty="0"/>
          </a:p>
        </p:txBody>
      </p:sp>
      <p:pic>
        <p:nvPicPr>
          <p:cNvPr id="29698" name="Picture 2" descr="http://images.flatworldknowledge.com/shafer/shafer-fig07_00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28600" y="990600"/>
            <a:ext cx="5410200" cy="3777074"/>
          </a:xfrm>
          <a:prstGeom prst="rect">
            <a:avLst/>
          </a:prstGeom>
          <a:noFill/>
        </p:spPr>
      </p:pic>
      <p:sp>
        <p:nvSpPr>
          <p:cNvPr id="10" name="Down Arrow 9"/>
          <p:cNvSpPr/>
          <p:nvPr/>
        </p:nvSpPr>
        <p:spPr>
          <a:xfrm rot="19890593">
            <a:off x="661165" y="3191436"/>
            <a:ext cx="5334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Down Arrow 10"/>
          <p:cNvSpPr/>
          <p:nvPr/>
        </p:nvSpPr>
        <p:spPr>
          <a:xfrm rot="2042963">
            <a:off x="4879798" y="3188611"/>
            <a:ext cx="5334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81000" y="6081355"/>
            <a:ext cx="6138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000" dirty="0" smtClean="0"/>
              <a:t>Gli </a:t>
            </a:r>
            <a:r>
              <a:rPr lang="sv-SE" sz="2000" dirty="0" err="1" smtClean="0"/>
              <a:t>intervalli</a:t>
            </a:r>
            <a:r>
              <a:rPr lang="sv-SE" sz="2000" dirty="0" smtClean="0"/>
              <a:t> </a:t>
            </a:r>
            <a:r>
              <a:rPr lang="sv-SE" sz="2000" dirty="0" err="1" smtClean="0"/>
              <a:t>saranno</a:t>
            </a:r>
            <a:r>
              <a:rPr lang="sv-SE" sz="2000" dirty="0" smtClean="0"/>
              <a:t> </a:t>
            </a:r>
            <a:r>
              <a:rPr lang="sv-SE" sz="2000" dirty="0" err="1" smtClean="0"/>
              <a:t>maggiori</a:t>
            </a:r>
            <a:r>
              <a:rPr lang="sv-SE" sz="2000" dirty="0" smtClean="0"/>
              <a:t> o </a:t>
            </a:r>
            <a:r>
              <a:rPr lang="sv-SE" sz="2000" dirty="0" err="1" smtClean="0"/>
              <a:t>minori</a:t>
            </a:r>
            <a:r>
              <a:rPr lang="sv-SE" sz="2000" dirty="0" smtClean="0"/>
              <a:t> </a:t>
            </a:r>
            <a:r>
              <a:rPr lang="sv-SE" sz="2000" dirty="0" err="1" smtClean="0"/>
              <a:t>con</a:t>
            </a:r>
            <a:r>
              <a:rPr lang="sv-SE" sz="2000" dirty="0" smtClean="0"/>
              <a:t> t </a:t>
            </a:r>
            <a:r>
              <a:rPr lang="sv-SE" sz="2000" dirty="0" err="1" smtClean="0"/>
              <a:t>rispetto</a:t>
            </a:r>
            <a:r>
              <a:rPr lang="sv-SE" sz="2000" dirty="0" smtClean="0"/>
              <a:t> a z?</a:t>
            </a:r>
            <a:endParaRPr lang="it-IT" sz="2000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81000" y="4979313"/>
            <a:ext cx="564443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b="1" dirty="0" smtClean="0">
                <a:solidFill>
                  <a:srgbClr val="FF0000"/>
                </a:solidFill>
              </a:rPr>
              <a:t>t </a:t>
            </a:r>
            <a:r>
              <a:rPr lang="sv-SE" sz="2200" b="1" dirty="0" err="1" smtClean="0">
                <a:solidFill>
                  <a:srgbClr val="FF0000"/>
                </a:solidFill>
              </a:rPr>
              <a:t>dipende</a:t>
            </a:r>
            <a:r>
              <a:rPr lang="sv-SE" sz="2200" b="1" dirty="0" smtClean="0">
                <a:solidFill>
                  <a:srgbClr val="FF0000"/>
                </a:solidFill>
              </a:rPr>
              <a:t> </a:t>
            </a:r>
            <a:r>
              <a:rPr lang="sv-SE" sz="2200" b="1" dirty="0" err="1" smtClean="0">
                <a:solidFill>
                  <a:srgbClr val="FF0000"/>
                </a:solidFill>
              </a:rPr>
              <a:t>dalla</a:t>
            </a:r>
            <a:r>
              <a:rPr lang="sv-SE" sz="2200" b="1" dirty="0" smtClean="0">
                <a:solidFill>
                  <a:srgbClr val="FF0000"/>
                </a:solidFill>
              </a:rPr>
              <a:t> </a:t>
            </a:r>
            <a:r>
              <a:rPr lang="sv-SE" sz="2200" b="1" dirty="0" err="1" smtClean="0">
                <a:solidFill>
                  <a:srgbClr val="FF0000"/>
                </a:solidFill>
              </a:rPr>
              <a:t>dimensione</a:t>
            </a:r>
            <a:r>
              <a:rPr lang="sv-SE" sz="2200" b="1" dirty="0" smtClean="0">
                <a:solidFill>
                  <a:srgbClr val="FF0000"/>
                </a:solidFill>
              </a:rPr>
              <a:t> del </a:t>
            </a:r>
            <a:r>
              <a:rPr lang="sv-SE" sz="2200" b="1" dirty="0" err="1" smtClean="0">
                <a:solidFill>
                  <a:srgbClr val="FF0000"/>
                </a:solidFill>
              </a:rPr>
              <a:t>campione</a:t>
            </a:r>
            <a:r>
              <a:rPr lang="sv-SE" sz="2200" b="1" dirty="0" smtClean="0">
                <a:solidFill>
                  <a:srgbClr val="FF0000"/>
                </a:solidFill>
              </a:rPr>
              <a:t> z no!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4800600" y="1371600"/>
            <a:ext cx="4191000" cy="46166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b="1" dirty="0" err="1" smtClean="0"/>
              <a:t>df</a:t>
            </a:r>
            <a:r>
              <a:rPr lang="sv-SE" sz="2400" b="1" dirty="0" smtClean="0"/>
              <a:t>= </a:t>
            </a:r>
            <a:r>
              <a:rPr lang="sv-SE" sz="2400" b="1" dirty="0" err="1" smtClean="0"/>
              <a:t>g.d.l</a:t>
            </a:r>
            <a:r>
              <a:rPr lang="sv-SE" sz="2400" b="1" dirty="0" smtClean="0"/>
              <a:t>. =</a:t>
            </a:r>
            <a:r>
              <a:rPr lang="sv-SE" sz="2400" b="1" dirty="0" err="1" smtClean="0"/>
              <a:t>Gradi</a:t>
            </a:r>
            <a:r>
              <a:rPr lang="sv-SE" sz="2400" b="1" dirty="0" smtClean="0"/>
              <a:t> </a:t>
            </a:r>
            <a:r>
              <a:rPr lang="sv-SE" sz="2400" b="1" dirty="0" smtClean="0"/>
              <a:t>di libertà=n-1</a:t>
            </a:r>
            <a:endParaRPr lang="it-IT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990600" y="4655403"/>
          <a:ext cx="1980623" cy="895350"/>
        </p:xfrm>
        <a:graphic>
          <a:graphicData uri="http://schemas.openxmlformats.org/presentationml/2006/ole">
            <p:oleObj spid="_x0000_s30723" name="Ekvation" r:id="rId3" imgW="927000" imgH="419040" progId="Equation.3">
              <p:embed/>
            </p:oleObj>
          </a:graphicData>
        </a:graphic>
      </p:graphicFrame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7058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Intervalli di confidenza (o fiduciali) con </a:t>
            </a:r>
            <a:r>
              <a:rPr lang="el-GR" sz="2800" dirty="0" smtClean="0"/>
              <a:t>σ</a:t>
            </a:r>
            <a:r>
              <a:rPr lang="sv-SE" sz="2800" dirty="0" smtClean="0"/>
              <a:t> </a:t>
            </a:r>
            <a:r>
              <a:rPr lang="sv-SE" sz="2800" dirty="0" err="1" smtClean="0"/>
              <a:t>ignota</a:t>
            </a:r>
            <a:endParaRPr lang="it-IT" sz="2800" dirty="0"/>
          </a:p>
        </p:txBody>
      </p:sp>
      <p:pic>
        <p:nvPicPr>
          <p:cNvPr id="30722" name="Picture 2" descr="http://ci.columbia.edu/ci/premba_test/c0331/images/s7/5842915858.gif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52399" y="1066800"/>
            <a:ext cx="4733841" cy="29718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3505200" y="4662606"/>
            <a:ext cx="533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t </a:t>
            </a:r>
            <a:r>
              <a:rPr lang="sv-SE" sz="2400" dirty="0" err="1" smtClean="0"/>
              <a:t>dipende</a:t>
            </a:r>
            <a:r>
              <a:rPr lang="sv-SE" sz="2400" dirty="0" smtClean="0"/>
              <a:t> da n e </a:t>
            </a:r>
            <a:r>
              <a:rPr lang="sv-SE" sz="2400" dirty="0" err="1" smtClean="0"/>
              <a:t>dalla</a:t>
            </a:r>
            <a:r>
              <a:rPr lang="sv-SE" sz="2400" dirty="0" smtClean="0"/>
              <a:t> </a:t>
            </a:r>
            <a:r>
              <a:rPr lang="sv-SE" sz="2400" dirty="0" err="1" smtClean="0"/>
              <a:t>probabilità</a:t>
            </a:r>
            <a:r>
              <a:rPr lang="sv-SE" sz="2400" dirty="0" smtClean="0"/>
              <a:t> </a:t>
            </a:r>
            <a:r>
              <a:rPr lang="sv-SE" sz="2400" dirty="0" err="1" smtClean="0"/>
              <a:t>associata</a:t>
            </a:r>
            <a:r>
              <a:rPr lang="sv-SE" sz="2400" dirty="0" smtClean="0"/>
              <a:t> </a:t>
            </a:r>
            <a:r>
              <a:rPr lang="sv-SE" sz="2400" dirty="0" err="1" smtClean="0"/>
              <a:t>all’intervallo</a:t>
            </a:r>
            <a:r>
              <a:rPr lang="sv-SE" sz="2400" dirty="0" smtClean="0"/>
              <a:t>!</a:t>
            </a:r>
            <a:endParaRPr lang="it-IT" sz="2400" dirty="0" smtClean="0"/>
          </a:p>
        </p:txBody>
      </p:sp>
      <p:sp>
        <p:nvSpPr>
          <p:cNvPr id="17" name="Rounded Rectangle 16"/>
          <p:cNvSpPr/>
          <p:nvPr/>
        </p:nvSpPr>
        <p:spPr>
          <a:xfrm>
            <a:off x="1447800" y="4648200"/>
            <a:ext cx="15240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/>
          <p:nvPr/>
        </p:nvSpPr>
        <p:spPr>
          <a:xfrm>
            <a:off x="2057400" y="4191000"/>
            <a:ext cx="30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it-IT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1600" y="5943600"/>
            <a:ext cx="533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α</a:t>
            </a:r>
            <a:r>
              <a:rPr lang="sv-SE" sz="2400" b="1" dirty="0" smtClean="0">
                <a:solidFill>
                  <a:srgbClr val="FF0000"/>
                </a:solidFill>
              </a:rPr>
              <a:t> a 2 </a:t>
            </a:r>
            <a:r>
              <a:rPr lang="sv-SE" sz="2400" b="1" dirty="0" err="1" smtClean="0">
                <a:solidFill>
                  <a:srgbClr val="FF0000"/>
                </a:solidFill>
              </a:rPr>
              <a:t>CODE</a:t>
            </a:r>
            <a:r>
              <a:rPr lang="sv-SE" sz="2400" b="1" dirty="0" smtClean="0">
                <a:solidFill>
                  <a:srgbClr val="FF0000"/>
                </a:solidFill>
              </a:rPr>
              <a:t>!</a:t>
            </a:r>
            <a:endParaRPr lang="it-IT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57324"/>
            <a:ext cx="64642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Esempio: estrazione di un campione di 10 studenti</a:t>
            </a:r>
            <a:endParaRPr lang="it-IT" sz="24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199346"/>
            <a:ext cx="594162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Popolazione degli studenti (altezza </a:t>
            </a:r>
            <a:r>
              <a:rPr lang="it-IT" sz="2200" dirty="0" smtClean="0"/>
              <a:t>media=??? cm</a:t>
            </a:r>
            <a:r>
              <a:rPr lang="it-IT" sz="2200" dirty="0" smtClean="0"/>
              <a:t>)</a:t>
            </a:r>
            <a:endParaRPr lang="it-IT" sz="22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40264" y="2345323"/>
            <a:ext cx="768453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Calcoliamo gli intervalli di confidenza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Altezza media dei 10 </a:t>
            </a:r>
            <a:r>
              <a:rPr lang="it-IT" sz="2200" dirty="0" smtClean="0"/>
              <a:t>studenti non conoscendo la deviazione standard della popolazione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graphicFrame>
        <p:nvGraphicFramePr>
          <p:cNvPr id="7" name="Chart 6"/>
          <p:cNvGraphicFramePr/>
          <p:nvPr/>
        </p:nvGraphicFramePr>
        <p:xfrm>
          <a:off x="685800" y="1600200"/>
          <a:ext cx="4361411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3581400" y="914400"/>
            <a:ext cx="1752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Campioni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9600" y="914400"/>
            <a:ext cx="1752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Popolazione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152400"/>
            <a:ext cx="50629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Distribuzione delle medie campionarie </a:t>
            </a:r>
          </a:p>
        </p:txBody>
      </p:sp>
      <p:sp>
        <p:nvSpPr>
          <p:cNvPr id="11" name="Oval 10"/>
          <p:cNvSpPr/>
          <p:nvPr/>
        </p:nvSpPr>
        <p:spPr>
          <a:xfrm>
            <a:off x="457200" y="1752600"/>
            <a:ext cx="22098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3733800" y="1752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3810000" y="3657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1" dirty="0"/>
          </a:p>
        </p:txBody>
      </p:sp>
      <p:sp>
        <p:nvSpPr>
          <p:cNvPr id="16" name="Oval 15"/>
          <p:cNvSpPr/>
          <p:nvPr/>
        </p:nvSpPr>
        <p:spPr>
          <a:xfrm>
            <a:off x="3733800" y="2514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762000" y="2667000"/>
            <a:ext cx="160020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000" dirty="0" smtClean="0"/>
              <a:t>Vera media </a:t>
            </a:r>
            <a:r>
              <a:rPr lang="el-GR" sz="2000" dirty="0" smtClean="0"/>
              <a:t>μ</a:t>
            </a:r>
            <a:endParaRPr lang="it-IT" sz="20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4191000" y="1600200"/>
            <a:ext cx="23622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Media campionaria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172200" y="1600200"/>
          <a:ext cx="253617" cy="358775"/>
        </p:xfrm>
        <a:graphic>
          <a:graphicData uri="http://schemas.openxmlformats.org/presentationml/2006/ole">
            <p:oleObj spid="_x0000_s3075" name="Ekvation" r:id="rId4" imgW="152280" imgH="21564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858000" y="1981200"/>
          <a:ext cx="269327" cy="381000"/>
        </p:xfrm>
        <a:graphic>
          <a:graphicData uri="http://schemas.openxmlformats.org/presentationml/2006/ole">
            <p:oleObj spid="_x0000_s3076" name="Ekvation" r:id="rId5" imgW="152280" imgH="215640" progId="Equation.3">
              <p:embed/>
            </p:oleObj>
          </a:graphicData>
        </a:graphic>
      </p:graphicFrame>
      <p:sp>
        <p:nvSpPr>
          <p:cNvPr id="21" name="Rectangle 20"/>
          <p:cNvSpPr/>
          <p:nvPr/>
        </p:nvSpPr>
        <p:spPr>
          <a:xfrm>
            <a:off x="4191000" y="1981200"/>
            <a:ext cx="2667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Dimensione del campione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91000" y="2362200"/>
            <a:ext cx="23622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Media campionaria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6151563" y="2362200"/>
          <a:ext cx="296862" cy="358775"/>
        </p:xfrm>
        <a:graphic>
          <a:graphicData uri="http://schemas.openxmlformats.org/presentationml/2006/ole">
            <p:oleObj spid="_x0000_s3077" name="Ekvation" r:id="rId6" imgW="177480" imgH="215640" progId="Equation.3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6846888" y="2743200"/>
          <a:ext cx="292100" cy="381000"/>
        </p:xfrm>
        <a:graphic>
          <a:graphicData uri="http://schemas.openxmlformats.org/presentationml/2006/ole">
            <p:oleObj spid="_x0000_s3078" name="Ekvation" r:id="rId7" imgW="164880" imgH="215640" progId="Equation.3">
              <p:embed/>
            </p:oleObj>
          </a:graphicData>
        </a:graphic>
      </p:graphicFrame>
      <p:sp>
        <p:nvSpPr>
          <p:cNvPr id="25" name="Rectangle 24"/>
          <p:cNvSpPr/>
          <p:nvPr/>
        </p:nvSpPr>
        <p:spPr>
          <a:xfrm>
            <a:off x="4191000" y="2743200"/>
            <a:ext cx="2667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Dimensione del campione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886200" y="3200400"/>
            <a:ext cx="381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...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67200" y="3581400"/>
            <a:ext cx="23622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Media campionaria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6227763" y="3571875"/>
          <a:ext cx="296862" cy="379413"/>
        </p:xfrm>
        <a:graphic>
          <a:graphicData uri="http://schemas.openxmlformats.org/presentationml/2006/ole">
            <p:oleObj spid="_x0000_s3079" name="Ekvation" r:id="rId8" imgW="177480" imgH="228600" progId="Equation.3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6923088" y="3951288"/>
          <a:ext cx="292100" cy="403225"/>
        </p:xfrm>
        <a:graphic>
          <a:graphicData uri="http://schemas.openxmlformats.org/presentationml/2006/ole">
            <p:oleObj spid="_x0000_s3080" name="Ekvation" r:id="rId9" imgW="164880" imgH="228600" progId="Equation.3">
              <p:embed/>
            </p:oleObj>
          </a:graphicData>
        </a:graphic>
      </p:graphicFrame>
      <p:sp>
        <p:nvSpPr>
          <p:cNvPr id="30" name="Rectangle 29"/>
          <p:cNvSpPr/>
          <p:nvPr/>
        </p:nvSpPr>
        <p:spPr>
          <a:xfrm>
            <a:off x="4267200" y="3962400"/>
            <a:ext cx="2667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 smtClean="0"/>
              <a:t>Dimensione del campione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85800" y="51816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Ci sono infiniti campioni che possono essere estratti dalla popolazione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200" y="-1"/>
            <a:ext cx="5765962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172200" y="171033"/>
            <a:ext cx="29718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Le medie di campioni estratti da una popolazione normale si distribuiscono esse stesse secondo una distribuzione normale attorno alla media della popolazione</a:t>
            </a:r>
            <a:endParaRPr lang="it-IT" sz="22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" y="7203"/>
            <a:ext cx="167640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1600" dirty="0" smtClean="0"/>
              <a:t>Distribuzione della popolazione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1600" dirty="0" smtClean="0"/>
              <a:t>x</a:t>
            </a:r>
            <a:endParaRPr lang="it-IT" sz="16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200" y="1323082"/>
            <a:ext cx="1676400" cy="10772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1600" dirty="0" smtClean="0"/>
              <a:t>Distribuzione delle medie  campionarie con n=5</a:t>
            </a:r>
            <a:endParaRPr lang="it-IT" sz="16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6200" y="3418582"/>
            <a:ext cx="1676400" cy="10772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1600" dirty="0" smtClean="0"/>
              <a:t>Distribuzione delle medie campionarie con n=30</a:t>
            </a:r>
            <a:endParaRPr lang="it-IT" sz="16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6200" y="5968425"/>
            <a:ext cx="16764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1600" dirty="0" smtClean="0"/>
              <a:t>Plot delle tre distribuzioni</a:t>
            </a:r>
            <a:endParaRPr lang="it-IT" sz="1600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0" y="4495800"/>
            <a:ext cx="5715000" cy="2362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95400" y="50292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La dimensione del campione non altera questa proprietà ma la variabilità di questa distribuzione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1569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Teorema del limite centrale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3689866"/>
            <a:ext cx="8534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Il </a:t>
            </a:r>
            <a:r>
              <a:rPr lang="it-IT" sz="2400" b="1" dirty="0" smtClean="0"/>
              <a:t>teorema del limite centrale </a:t>
            </a:r>
            <a:r>
              <a:rPr lang="it-IT" sz="2400" dirty="0" smtClean="0"/>
              <a:t> afferma che, al crescere della dimensione del campione,</a:t>
            </a:r>
            <a:r>
              <a:rPr lang="it-IT" sz="2400" b="1" dirty="0" smtClean="0"/>
              <a:t> medie di misurazioni casuali</a:t>
            </a:r>
            <a:r>
              <a:rPr lang="it-IT" sz="2400" dirty="0" smtClean="0"/>
              <a:t> ricavate da una popolazione tendono a distribuirsi secondo </a:t>
            </a:r>
            <a:r>
              <a:rPr lang="it-IT" sz="2400" b="1" dirty="0" smtClean="0"/>
              <a:t>una distribuzione normale</a:t>
            </a:r>
            <a:r>
              <a:rPr lang="it-IT" sz="2400" dirty="0" smtClean="0"/>
              <a:t>, a prescindere dalla distribuzione di partenza</a:t>
            </a:r>
            <a:endParaRPr lang="it-IT" sz="24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1000" y="1524000"/>
            <a:ext cx="784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Cosa succede se la popolazione di partenza non è normale?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153180"/>
            <a:ext cx="4026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Popolazione degli studenti</a:t>
            </a:r>
            <a:endParaRPr lang="it-IT" sz="2800" dirty="0"/>
          </a:p>
        </p:txBody>
      </p:sp>
      <p:pic>
        <p:nvPicPr>
          <p:cNvPr id="18434" name="Picture 2" descr="http://images.flatworldknowledge.com/shafer/shafer-fig06_003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102328"/>
            <a:ext cx="8915400" cy="5222272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52400" y="1295400"/>
            <a:ext cx="1752600" cy="11079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200" dirty="0" smtClean="0"/>
              <a:t>Distribuzione popolazione di partenza</a:t>
            </a:r>
            <a:endParaRPr lang="sv-SE" sz="2200" dirty="0"/>
          </a:p>
        </p:txBody>
      </p:sp>
      <p:sp>
        <p:nvSpPr>
          <p:cNvPr id="8" name="Rectangle 7"/>
          <p:cNvSpPr/>
          <p:nvPr/>
        </p:nvSpPr>
        <p:spPr>
          <a:xfrm>
            <a:off x="76200" y="2667000"/>
            <a:ext cx="1828800" cy="14465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200" dirty="0" smtClean="0"/>
              <a:t>Distribuzione delle medie con n=5</a:t>
            </a:r>
          </a:p>
          <a:p>
            <a:endParaRPr lang="sv-SE" sz="2200" dirty="0"/>
          </a:p>
        </p:txBody>
      </p:sp>
      <p:sp>
        <p:nvSpPr>
          <p:cNvPr id="9" name="Rectangle 8"/>
          <p:cNvSpPr/>
          <p:nvPr/>
        </p:nvSpPr>
        <p:spPr>
          <a:xfrm>
            <a:off x="76200" y="4344650"/>
            <a:ext cx="1828800" cy="14465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200" dirty="0" smtClean="0"/>
              <a:t>Distribuzione delle medie con n=30</a:t>
            </a:r>
          </a:p>
          <a:p>
            <a:endParaRPr lang="sv-SE" sz="22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226547"/>
            <a:ext cx="41569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Teorema del limite centrale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1569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Teorema del limite centrale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1000" y="1154668"/>
            <a:ext cx="830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Se le medie seguono una distribuzione normale posso usare le proprietà di z per testare ipotesi sulle medie e non più sui valori della variabile!!!</a:t>
            </a:r>
            <a:endParaRPr lang="it-IT" sz="24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5800" y="3352800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Variabile </a:t>
            </a:r>
            <a:endParaRPr lang="it-IT" sz="24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85800" y="4147066"/>
            <a:ext cx="190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Media campionaria </a:t>
            </a:r>
            <a:endParaRPr lang="it-IT" sz="24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886200" y="3957935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z </a:t>
            </a:r>
            <a:endParaRPr lang="it-IT" sz="24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248400" y="4331732"/>
            <a:ext cx="304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Test sulle medie </a:t>
            </a:r>
            <a:endParaRPr lang="it-IT" sz="24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248400" y="3417332"/>
            <a:ext cx="304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Test sulla variabile</a:t>
            </a:r>
            <a:endParaRPr lang="it-IT" sz="2400" dirty="0"/>
          </a:p>
        </p:txBody>
      </p:sp>
      <p:sp>
        <p:nvSpPr>
          <p:cNvPr id="13" name="Rounded Rectangle 12"/>
          <p:cNvSpPr/>
          <p:nvPr/>
        </p:nvSpPr>
        <p:spPr>
          <a:xfrm>
            <a:off x="3657600" y="3421797"/>
            <a:ext cx="762000" cy="1524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ight Arrow 13"/>
          <p:cNvSpPr/>
          <p:nvPr/>
        </p:nvSpPr>
        <p:spPr>
          <a:xfrm>
            <a:off x="2362200" y="3421797"/>
            <a:ext cx="1066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ight Arrow 14"/>
          <p:cNvSpPr/>
          <p:nvPr/>
        </p:nvSpPr>
        <p:spPr>
          <a:xfrm>
            <a:off x="4876800" y="3421797"/>
            <a:ext cx="1066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ight Arrow 15"/>
          <p:cNvSpPr/>
          <p:nvPr/>
        </p:nvSpPr>
        <p:spPr>
          <a:xfrm>
            <a:off x="2362200" y="4336197"/>
            <a:ext cx="1066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ight Arrow 16"/>
          <p:cNvSpPr/>
          <p:nvPr/>
        </p:nvSpPr>
        <p:spPr>
          <a:xfrm>
            <a:off x="4876800" y="4336197"/>
            <a:ext cx="1066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172200" y="4724400"/>
            <a:ext cx="304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(vedi prossima ora)</a:t>
            </a:r>
            <a:endParaRPr lang="it-IT" sz="24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477000" y="3805535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(lezione scorsa)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36383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Attendibilità della stima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495800" y="1219200"/>
            <a:ext cx="41148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000" dirty="0" smtClean="0"/>
              <a:t>Di </a:t>
            </a:r>
            <a:r>
              <a:rPr lang="en-US" sz="2000" dirty="0" err="1" smtClean="0"/>
              <a:t>solito</a:t>
            </a:r>
            <a:r>
              <a:rPr lang="en-US" sz="2000" dirty="0" smtClean="0"/>
              <a:t> </a:t>
            </a:r>
            <a:r>
              <a:rPr lang="en-US" sz="2000" dirty="0" err="1" smtClean="0"/>
              <a:t>lavoriamo</a:t>
            </a:r>
            <a:r>
              <a:rPr lang="en-US" sz="2000" dirty="0" smtClean="0"/>
              <a:t> solo con </a:t>
            </a:r>
            <a:r>
              <a:rPr lang="en-US" sz="2000" dirty="0" err="1" smtClean="0"/>
              <a:t>uno</a:t>
            </a:r>
            <a:r>
              <a:rPr lang="en-US" sz="2000" dirty="0" smtClean="0"/>
              <a:t> </a:t>
            </a:r>
            <a:r>
              <a:rPr lang="en-US" sz="2000" dirty="0" err="1" smtClean="0"/>
              <a:t>degli</a:t>
            </a:r>
            <a:r>
              <a:rPr lang="en-US" sz="2000" dirty="0" smtClean="0"/>
              <a:t> </a:t>
            </a:r>
            <a:r>
              <a:rPr lang="en-US" sz="2000" dirty="0" err="1" smtClean="0"/>
              <a:t>infiniti</a:t>
            </a:r>
            <a:r>
              <a:rPr lang="en-US" sz="2000" dirty="0" smtClean="0"/>
              <a:t> </a:t>
            </a:r>
            <a:r>
              <a:rPr lang="en-US" sz="2000" dirty="0" err="1" smtClean="0"/>
              <a:t>campioni</a:t>
            </a:r>
            <a:endParaRPr lang="en-US" sz="2000" dirty="0"/>
          </a:p>
        </p:txBody>
      </p:sp>
      <p:sp>
        <p:nvSpPr>
          <p:cNvPr id="10" name="Rectangle 50"/>
          <p:cNvSpPr>
            <a:spLocks noChangeArrowheads="1"/>
          </p:cNvSpPr>
          <p:nvPr/>
        </p:nvSpPr>
        <p:spPr bwMode="auto">
          <a:xfrm>
            <a:off x="4648200" y="3375295"/>
            <a:ext cx="41148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000" dirty="0" err="1" smtClean="0"/>
              <a:t>Poiché</a:t>
            </a:r>
            <a:r>
              <a:rPr lang="en-US" sz="2000" dirty="0" smtClean="0"/>
              <a:t> </a:t>
            </a:r>
            <a:r>
              <a:rPr lang="en-US" sz="2000" dirty="0" err="1" smtClean="0"/>
              <a:t>lavoriamo</a:t>
            </a:r>
            <a:r>
              <a:rPr lang="en-US" sz="2000" dirty="0" smtClean="0"/>
              <a:t> con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campioni</a:t>
            </a:r>
            <a:r>
              <a:rPr lang="en-US" sz="2000" dirty="0" smtClean="0"/>
              <a:t> </a:t>
            </a:r>
            <a:r>
              <a:rPr lang="en-US" sz="2000" dirty="0" err="1" smtClean="0"/>
              <a:t>abbiamo</a:t>
            </a:r>
            <a:r>
              <a:rPr lang="en-US" sz="2000" dirty="0" smtClean="0"/>
              <a:t> </a:t>
            </a:r>
            <a:r>
              <a:rPr lang="en-US" sz="2000" dirty="0" err="1" smtClean="0"/>
              <a:t>sempre</a:t>
            </a:r>
            <a:r>
              <a:rPr lang="en-US" sz="2000" dirty="0" smtClean="0"/>
              <a:t> un </a:t>
            </a:r>
            <a:r>
              <a:rPr lang="en-US" sz="2000" dirty="0" err="1" smtClean="0"/>
              <a:t>certo</a:t>
            </a:r>
            <a:r>
              <a:rPr lang="en-US" sz="2000" dirty="0" smtClean="0"/>
              <a:t> </a:t>
            </a:r>
            <a:r>
              <a:rPr lang="en-US" sz="2000" dirty="0" err="1" smtClean="0"/>
              <a:t>grado</a:t>
            </a:r>
            <a:r>
              <a:rPr lang="en-US" sz="2000" dirty="0" smtClean="0"/>
              <a:t> 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incertezza</a:t>
            </a:r>
            <a:r>
              <a:rPr lang="en-US" sz="2000" dirty="0" smtClean="0"/>
              <a:t> </a:t>
            </a:r>
            <a:r>
              <a:rPr lang="en-US" sz="2000" dirty="0" err="1" smtClean="0"/>
              <a:t>nella</a:t>
            </a:r>
            <a:r>
              <a:rPr lang="en-US" sz="2000" dirty="0" smtClean="0"/>
              <a:t> </a:t>
            </a:r>
            <a:r>
              <a:rPr lang="en-US" sz="2000" dirty="0" err="1" smtClean="0"/>
              <a:t>stima</a:t>
            </a:r>
            <a:r>
              <a:rPr lang="en-US" sz="2000" dirty="0" smtClean="0"/>
              <a:t> </a:t>
            </a:r>
            <a:r>
              <a:rPr lang="en-US" sz="2000" dirty="0" err="1" smtClean="0"/>
              <a:t>della</a:t>
            </a:r>
            <a:r>
              <a:rPr lang="en-US" sz="2000" dirty="0" smtClean="0"/>
              <a:t> media </a:t>
            </a:r>
            <a:r>
              <a:rPr lang="en-US" sz="2000" dirty="0" err="1" smtClean="0"/>
              <a:t>della</a:t>
            </a:r>
            <a:r>
              <a:rPr lang="en-US" sz="2000" dirty="0" smtClean="0"/>
              <a:t> </a:t>
            </a:r>
            <a:r>
              <a:rPr lang="en-US" sz="2000" dirty="0" err="1" smtClean="0"/>
              <a:t>popolazione</a:t>
            </a:r>
            <a:endParaRPr lang="en-US" sz="2000" dirty="0"/>
          </a:p>
        </p:txBody>
      </p:sp>
      <p:sp>
        <p:nvSpPr>
          <p:cNvPr id="11" name="Rectangle 51"/>
          <p:cNvSpPr>
            <a:spLocks noChangeArrowheads="1"/>
          </p:cNvSpPr>
          <p:nvPr/>
        </p:nvSpPr>
        <p:spPr bwMode="auto">
          <a:xfrm>
            <a:off x="4648200" y="5022920"/>
            <a:ext cx="44958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000" b="1" dirty="0" smtClean="0">
                <a:solidFill>
                  <a:srgbClr val="0000CC"/>
                </a:solidFill>
              </a:rPr>
              <a:t>Come </a:t>
            </a:r>
            <a:r>
              <a:rPr lang="en-US" sz="2000" b="1" dirty="0" err="1" smtClean="0">
                <a:solidFill>
                  <a:srgbClr val="0000CC"/>
                </a:solidFill>
              </a:rPr>
              <a:t>possiamo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</a:rPr>
              <a:t>misurare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</a:rPr>
              <a:t>l’attendibilità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</a:rPr>
              <a:t>della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</a:rPr>
              <a:t>stima</a:t>
            </a:r>
            <a:endParaRPr lang="en-US" sz="2000" dirty="0"/>
          </a:p>
        </p:txBody>
      </p:sp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2971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" name="Oval 185"/>
          <p:cNvSpPr>
            <a:spLocks noChangeArrowheads="1"/>
          </p:cNvSpPr>
          <p:nvPr/>
        </p:nvSpPr>
        <p:spPr bwMode="auto">
          <a:xfrm>
            <a:off x="1066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" name="Oval 186"/>
          <p:cNvSpPr>
            <a:spLocks noChangeArrowheads="1"/>
          </p:cNvSpPr>
          <p:nvPr/>
        </p:nvSpPr>
        <p:spPr bwMode="auto">
          <a:xfrm>
            <a:off x="381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" name="Oval 187"/>
          <p:cNvSpPr>
            <a:spLocks noChangeArrowheads="1"/>
          </p:cNvSpPr>
          <p:nvPr/>
        </p:nvSpPr>
        <p:spPr bwMode="auto">
          <a:xfrm>
            <a:off x="533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" name="Oval 188"/>
          <p:cNvSpPr>
            <a:spLocks noChangeArrowheads="1"/>
          </p:cNvSpPr>
          <p:nvPr/>
        </p:nvSpPr>
        <p:spPr bwMode="auto">
          <a:xfrm>
            <a:off x="457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" name="Oval 189"/>
          <p:cNvSpPr>
            <a:spLocks noChangeArrowheads="1"/>
          </p:cNvSpPr>
          <p:nvPr/>
        </p:nvSpPr>
        <p:spPr bwMode="auto">
          <a:xfrm>
            <a:off x="609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" name="Oval 190"/>
          <p:cNvSpPr>
            <a:spLocks noChangeArrowheads="1"/>
          </p:cNvSpPr>
          <p:nvPr/>
        </p:nvSpPr>
        <p:spPr bwMode="auto">
          <a:xfrm>
            <a:off x="762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" name="Oval 191"/>
          <p:cNvSpPr>
            <a:spLocks noChangeArrowheads="1"/>
          </p:cNvSpPr>
          <p:nvPr/>
        </p:nvSpPr>
        <p:spPr bwMode="auto">
          <a:xfrm>
            <a:off x="9144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" name="Oval 192"/>
          <p:cNvSpPr>
            <a:spLocks noChangeArrowheads="1"/>
          </p:cNvSpPr>
          <p:nvPr/>
        </p:nvSpPr>
        <p:spPr bwMode="auto">
          <a:xfrm>
            <a:off x="1524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" name="Oval 193"/>
          <p:cNvSpPr>
            <a:spLocks noChangeArrowheads="1"/>
          </p:cNvSpPr>
          <p:nvPr/>
        </p:nvSpPr>
        <p:spPr bwMode="auto">
          <a:xfrm>
            <a:off x="16764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" name="Oval 194"/>
          <p:cNvSpPr>
            <a:spLocks noChangeArrowheads="1"/>
          </p:cNvSpPr>
          <p:nvPr/>
        </p:nvSpPr>
        <p:spPr bwMode="auto">
          <a:xfrm>
            <a:off x="1676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" name="Oval 195"/>
          <p:cNvSpPr>
            <a:spLocks noChangeArrowheads="1"/>
          </p:cNvSpPr>
          <p:nvPr/>
        </p:nvSpPr>
        <p:spPr bwMode="auto">
          <a:xfrm>
            <a:off x="1600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" name="Oval 196"/>
          <p:cNvSpPr>
            <a:spLocks noChangeArrowheads="1"/>
          </p:cNvSpPr>
          <p:nvPr/>
        </p:nvSpPr>
        <p:spPr bwMode="auto">
          <a:xfrm>
            <a:off x="12192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" name="Oval 197"/>
          <p:cNvSpPr>
            <a:spLocks noChangeArrowheads="1"/>
          </p:cNvSpPr>
          <p:nvPr/>
        </p:nvSpPr>
        <p:spPr bwMode="auto">
          <a:xfrm>
            <a:off x="13716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" name="Oval 200"/>
          <p:cNvSpPr>
            <a:spLocks noChangeArrowheads="1"/>
          </p:cNvSpPr>
          <p:nvPr/>
        </p:nvSpPr>
        <p:spPr bwMode="auto">
          <a:xfrm>
            <a:off x="1295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" name="Oval 201"/>
          <p:cNvSpPr>
            <a:spLocks noChangeArrowheads="1"/>
          </p:cNvSpPr>
          <p:nvPr/>
        </p:nvSpPr>
        <p:spPr bwMode="auto">
          <a:xfrm>
            <a:off x="609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" name="Oval 202"/>
          <p:cNvSpPr>
            <a:spLocks noChangeArrowheads="1"/>
          </p:cNvSpPr>
          <p:nvPr/>
        </p:nvSpPr>
        <p:spPr bwMode="auto">
          <a:xfrm>
            <a:off x="7620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" name="Oval 203"/>
          <p:cNvSpPr>
            <a:spLocks noChangeArrowheads="1"/>
          </p:cNvSpPr>
          <p:nvPr/>
        </p:nvSpPr>
        <p:spPr bwMode="auto">
          <a:xfrm>
            <a:off x="914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" name="Oval 204"/>
          <p:cNvSpPr>
            <a:spLocks noChangeArrowheads="1"/>
          </p:cNvSpPr>
          <p:nvPr/>
        </p:nvSpPr>
        <p:spPr bwMode="auto">
          <a:xfrm>
            <a:off x="1447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" name="Oval 205"/>
          <p:cNvSpPr>
            <a:spLocks noChangeArrowheads="1"/>
          </p:cNvSpPr>
          <p:nvPr/>
        </p:nvSpPr>
        <p:spPr bwMode="auto">
          <a:xfrm>
            <a:off x="1600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" name="Oval 206"/>
          <p:cNvSpPr>
            <a:spLocks noChangeArrowheads="1"/>
          </p:cNvSpPr>
          <p:nvPr/>
        </p:nvSpPr>
        <p:spPr bwMode="auto">
          <a:xfrm>
            <a:off x="1828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" name="Oval 207"/>
          <p:cNvSpPr>
            <a:spLocks noChangeArrowheads="1"/>
          </p:cNvSpPr>
          <p:nvPr/>
        </p:nvSpPr>
        <p:spPr bwMode="auto">
          <a:xfrm>
            <a:off x="19812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" name="Oval 208"/>
          <p:cNvSpPr>
            <a:spLocks noChangeArrowheads="1"/>
          </p:cNvSpPr>
          <p:nvPr/>
        </p:nvSpPr>
        <p:spPr bwMode="auto">
          <a:xfrm>
            <a:off x="2133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" name="Oval 209"/>
          <p:cNvSpPr>
            <a:spLocks noChangeArrowheads="1"/>
          </p:cNvSpPr>
          <p:nvPr/>
        </p:nvSpPr>
        <p:spPr bwMode="auto">
          <a:xfrm>
            <a:off x="2133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" name="Oval 210"/>
          <p:cNvSpPr>
            <a:spLocks noChangeArrowheads="1"/>
          </p:cNvSpPr>
          <p:nvPr/>
        </p:nvSpPr>
        <p:spPr bwMode="auto">
          <a:xfrm>
            <a:off x="2438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" name="Oval 211"/>
          <p:cNvSpPr>
            <a:spLocks noChangeArrowheads="1"/>
          </p:cNvSpPr>
          <p:nvPr/>
        </p:nvSpPr>
        <p:spPr bwMode="auto">
          <a:xfrm>
            <a:off x="21336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" name="Oval 212"/>
          <p:cNvSpPr>
            <a:spLocks noChangeArrowheads="1"/>
          </p:cNvSpPr>
          <p:nvPr/>
        </p:nvSpPr>
        <p:spPr bwMode="auto">
          <a:xfrm>
            <a:off x="22860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" name="Oval 213"/>
          <p:cNvSpPr>
            <a:spLocks noChangeArrowheads="1"/>
          </p:cNvSpPr>
          <p:nvPr/>
        </p:nvSpPr>
        <p:spPr bwMode="auto">
          <a:xfrm>
            <a:off x="1600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" name="Oval 214"/>
          <p:cNvSpPr>
            <a:spLocks noChangeArrowheads="1"/>
          </p:cNvSpPr>
          <p:nvPr/>
        </p:nvSpPr>
        <p:spPr bwMode="auto">
          <a:xfrm>
            <a:off x="1752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" name="Oval 215"/>
          <p:cNvSpPr>
            <a:spLocks noChangeArrowheads="1"/>
          </p:cNvSpPr>
          <p:nvPr/>
        </p:nvSpPr>
        <p:spPr bwMode="auto">
          <a:xfrm>
            <a:off x="1752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" name="Oval 216"/>
          <p:cNvSpPr>
            <a:spLocks noChangeArrowheads="1"/>
          </p:cNvSpPr>
          <p:nvPr/>
        </p:nvSpPr>
        <p:spPr bwMode="auto">
          <a:xfrm>
            <a:off x="1752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" name="Oval 217"/>
          <p:cNvSpPr>
            <a:spLocks noChangeArrowheads="1"/>
          </p:cNvSpPr>
          <p:nvPr/>
        </p:nvSpPr>
        <p:spPr bwMode="auto">
          <a:xfrm>
            <a:off x="2133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" name="Oval 218"/>
          <p:cNvSpPr>
            <a:spLocks noChangeArrowheads="1"/>
          </p:cNvSpPr>
          <p:nvPr/>
        </p:nvSpPr>
        <p:spPr bwMode="auto">
          <a:xfrm>
            <a:off x="1371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" name="Oval 219"/>
          <p:cNvSpPr>
            <a:spLocks noChangeArrowheads="1"/>
          </p:cNvSpPr>
          <p:nvPr/>
        </p:nvSpPr>
        <p:spPr bwMode="auto">
          <a:xfrm>
            <a:off x="2133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" name="Oval 220"/>
          <p:cNvSpPr>
            <a:spLocks noChangeArrowheads="1"/>
          </p:cNvSpPr>
          <p:nvPr/>
        </p:nvSpPr>
        <p:spPr bwMode="auto">
          <a:xfrm>
            <a:off x="2286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" name="Oval 221"/>
          <p:cNvSpPr>
            <a:spLocks noChangeArrowheads="1"/>
          </p:cNvSpPr>
          <p:nvPr/>
        </p:nvSpPr>
        <p:spPr bwMode="auto">
          <a:xfrm>
            <a:off x="2438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" name="Oval 222"/>
          <p:cNvSpPr>
            <a:spLocks noChangeArrowheads="1"/>
          </p:cNvSpPr>
          <p:nvPr/>
        </p:nvSpPr>
        <p:spPr bwMode="auto">
          <a:xfrm>
            <a:off x="2438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" name="Oval 223"/>
          <p:cNvSpPr>
            <a:spLocks noChangeArrowheads="1"/>
          </p:cNvSpPr>
          <p:nvPr/>
        </p:nvSpPr>
        <p:spPr bwMode="auto">
          <a:xfrm>
            <a:off x="2590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" name="Oval 224"/>
          <p:cNvSpPr>
            <a:spLocks noChangeArrowheads="1"/>
          </p:cNvSpPr>
          <p:nvPr/>
        </p:nvSpPr>
        <p:spPr bwMode="auto">
          <a:xfrm>
            <a:off x="2438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" name="Oval 225"/>
          <p:cNvSpPr>
            <a:spLocks noChangeArrowheads="1"/>
          </p:cNvSpPr>
          <p:nvPr/>
        </p:nvSpPr>
        <p:spPr bwMode="auto">
          <a:xfrm>
            <a:off x="24384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" name="Oval 226"/>
          <p:cNvSpPr>
            <a:spLocks noChangeArrowheads="1"/>
          </p:cNvSpPr>
          <p:nvPr/>
        </p:nvSpPr>
        <p:spPr bwMode="auto">
          <a:xfrm>
            <a:off x="1295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" name="Oval 227"/>
          <p:cNvSpPr>
            <a:spLocks noChangeArrowheads="1"/>
          </p:cNvSpPr>
          <p:nvPr/>
        </p:nvSpPr>
        <p:spPr bwMode="auto">
          <a:xfrm>
            <a:off x="12192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" name="Oval 228"/>
          <p:cNvSpPr>
            <a:spLocks noChangeArrowheads="1"/>
          </p:cNvSpPr>
          <p:nvPr/>
        </p:nvSpPr>
        <p:spPr bwMode="auto">
          <a:xfrm>
            <a:off x="1600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" name="Oval 229"/>
          <p:cNvSpPr>
            <a:spLocks noChangeArrowheads="1"/>
          </p:cNvSpPr>
          <p:nvPr/>
        </p:nvSpPr>
        <p:spPr bwMode="auto">
          <a:xfrm>
            <a:off x="9144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" name="Oval 230"/>
          <p:cNvSpPr>
            <a:spLocks noChangeArrowheads="1"/>
          </p:cNvSpPr>
          <p:nvPr/>
        </p:nvSpPr>
        <p:spPr bwMode="auto">
          <a:xfrm>
            <a:off x="1828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" name="Oval 231"/>
          <p:cNvSpPr>
            <a:spLocks noChangeArrowheads="1"/>
          </p:cNvSpPr>
          <p:nvPr/>
        </p:nvSpPr>
        <p:spPr bwMode="auto">
          <a:xfrm>
            <a:off x="1981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" name="Oval 232"/>
          <p:cNvSpPr>
            <a:spLocks noChangeArrowheads="1"/>
          </p:cNvSpPr>
          <p:nvPr/>
        </p:nvSpPr>
        <p:spPr bwMode="auto">
          <a:xfrm>
            <a:off x="1752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" name="Oval 233"/>
          <p:cNvSpPr>
            <a:spLocks noChangeArrowheads="1"/>
          </p:cNvSpPr>
          <p:nvPr/>
        </p:nvSpPr>
        <p:spPr bwMode="auto">
          <a:xfrm>
            <a:off x="1905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" name="Oval 234"/>
          <p:cNvSpPr>
            <a:spLocks noChangeArrowheads="1"/>
          </p:cNvSpPr>
          <p:nvPr/>
        </p:nvSpPr>
        <p:spPr bwMode="auto">
          <a:xfrm>
            <a:off x="4572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" name="Oval 235"/>
          <p:cNvSpPr>
            <a:spLocks noChangeArrowheads="1"/>
          </p:cNvSpPr>
          <p:nvPr/>
        </p:nvSpPr>
        <p:spPr bwMode="auto">
          <a:xfrm>
            <a:off x="2057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" name="Oval 236"/>
          <p:cNvSpPr>
            <a:spLocks noChangeArrowheads="1"/>
          </p:cNvSpPr>
          <p:nvPr/>
        </p:nvSpPr>
        <p:spPr bwMode="auto">
          <a:xfrm>
            <a:off x="2438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" name="Oval 237"/>
          <p:cNvSpPr>
            <a:spLocks noChangeArrowheads="1"/>
          </p:cNvSpPr>
          <p:nvPr/>
        </p:nvSpPr>
        <p:spPr bwMode="auto">
          <a:xfrm>
            <a:off x="2133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" name="Oval 238"/>
          <p:cNvSpPr>
            <a:spLocks noChangeArrowheads="1"/>
          </p:cNvSpPr>
          <p:nvPr/>
        </p:nvSpPr>
        <p:spPr bwMode="auto">
          <a:xfrm>
            <a:off x="2286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" name="Oval 239"/>
          <p:cNvSpPr>
            <a:spLocks noChangeArrowheads="1"/>
          </p:cNvSpPr>
          <p:nvPr/>
        </p:nvSpPr>
        <p:spPr bwMode="auto">
          <a:xfrm>
            <a:off x="28956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" name="Oval 240"/>
          <p:cNvSpPr>
            <a:spLocks noChangeArrowheads="1"/>
          </p:cNvSpPr>
          <p:nvPr/>
        </p:nvSpPr>
        <p:spPr bwMode="auto">
          <a:xfrm>
            <a:off x="304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" name="Oval 241"/>
          <p:cNvSpPr>
            <a:spLocks noChangeArrowheads="1"/>
          </p:cNvSpPr>
          <p:nvPr/>
        </p:nvSpPr>
        <p:spPr bwMode="auto">
          <a:xfrm>
            <a:off x="457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" name="Oval 242"/>
          <p:cNvSpPr>
            <a:spLocks noChangeArrowheads="1"/>
          </p:cNvSpPr>
          <p:nvPr/>
        </p:nvSpPr>
        <p:spPr bwMode="auto">
          <a:xfrm>
            <a:off x="533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" name="Oval 243"/>
          <p:cNvSpPr>
            <a:spLocks noChangeArrowheads="1"/>
          </p:cNvSpPr>
          <p:nvPr/>
        </p:nvSpPr>
        <p:spPr bwMode="auto">
          <a:xfrm>
            <a:off x="533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" name="Oval 244"/>
          <p:cNvSpPr>
            <a:spLocks noChangeArrowheads="1"/>
          </p:cNvSpPr>
          <p:nvPr/>
        </p:nvSpPr>
        <p:spPr bwMode="auto">
          <a:xfrm>
            <a:off x="6858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" name="Oval 245"/>
          <p:cNvSpPr>
            <a:spLocks noChangeArrowheads="1"/>
          </p:cNvSpPr>
          <p:nvPr/>
        </p:nvSpPr>
        <p:spPr bwMode="auto">
          <a:xfrm>
            <a:off x="7620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" name="Oval 246"/>
          <p:cNvSpPr>
            <a:spLocks noChangeArrowheads="1"/>
          </p:cNvSpPr>
          <p:nvPr/>
        </p:nvSpPr>
        <p:spPr bwMode="auto">
          <a:xfrm>
            <a:off x="9906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" name="Oval 248"/>
          <p:cNvSpPr>
            <a:spLocks noChangeArrowheads="1"/>
          </p:cNvSpPr>
          <p:nvPr/>
        </p:nvSpPr>
        <p:spPr bwMode="auto">
          <a:xfrm>
            <a:off x="11430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" name="Oval 249"/>
          <p:cNvSpPr>
            <a:spLocks noChangeArrowheads="1"/>
          </p:cNvSpPr>
          <p:nvPr/>
        </p:nvSpPr>
        <p:spPr bwMode="auto">
          <a:xfrm>
            <a:off x="1295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" name="Oval 251"/>
          <p:cNvSpPr>
            <a:spLocks noChangeArrowheads="1"/>
          </p:cNvSpPr>
          <p:nvPr/>
        </p:nvSpPr>
        <p:spPr bwMode="auto">
          <a:xfrm>
            <a:off x="22860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" name="Oval 252"/>
          <p:cNvSpPr>
            <a:spLocks noChangeArrowheads="1"/>
          </p:cNvSpPr>
          <p:nvPr/>
        </p:nvSpPr>
        <p:spPr bwMode="auto">
          <a:xfrm>
            <a:off x="2133600" y="99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" name="Oval 253"/>
          <p:cNvSpPr>
            <a:spLocks noChangeArrowheads="1"/>
          </p:cNvSpPr>
          <p:nvPr/>
        </p:nvSpPr>
        <p:spPr bwMode="auto">
          <a:xfrm>
            <a:off x="1981200" y="99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" name="Oval 254"/>
          <p:cNvSpPr>
            <a:spLocks noChangeArrowheads="1"/>
          </p:cNvSpPr>
          <p:nvPr/>
        </p:nvSpPr>
        <p:spPr bwMode="auto">
          <a:xfrm>
            <a:off x="2209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" name="Oval 255"/>
          <p:cNvSpPr>
            <a:spLocks noChangeArrowheads="1"/>
          </p:cNvSpPr>
          <p:nvPr/>
        </p:nvSpPr>
        <p:spPr bwMode="auto">
          <a:xfrm>
            <a:off x="2209800" y="99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" name="Oval 256"/>
          <p:cNvSpPr>
            <a:spLocks noChangeArrowheads="1"/>
          </p:cNvSpPr>
          <p:nvPr/>
        </p:nvSpPr>
        <p:spPr bwMode="auto">
          <a:xfrm>
            <a:off x="2362200" y="99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" name="Oval 257"/>
          <p:cNvSpPr>
            <a:spLocks noChangeArrowheads="1"/>
          </p:cNvSpPr>
          <p:nvPr/>
        </p:nvSpPr>
        <p:spPr bwMode="auto">
          <a:xfrm>
            <a:off x="2514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" name="Oval 258"/>
          <p:cNvSpPr>
            <a:spLocks noChangeArrowheads="1"/>
          </p:cNvSpPr>
          <p:nvPr/>
        </p:nvSpPr>
        <p:spPr bwMode="auto">
          <a:xfrm>
            <a:off x="2667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" name="Oval 259"/>
          <p:cNvSpPr>
            <a:spLocks noChangeArrowheads="1"/>
          </p:cNvSpPr>
          <p:nvPr/>
        </p:nvSpPr>
        <p:spPr bwMode="auto">
          <a:xfrm>
            <a:off x="2819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" name="Oval 260"/>
          <p:cNvSpPr>
            <a:spLocks noChangeArrowheads="1"/>
          </p:cNvSpPr>
          <p:nvPr/>
        </p:nvSpPr>
        <p:spPr bwMode="auto">
          <a:xfrm>
            <a:off x="3124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" name="Oval 261"/>
          <p:cNvSpPr>
            <a:spLocks noChangeArrowheads="1"/>
          </p:cNvSpPr>
          <p:nvPr/>
        </p:nvSpPr>
        <p:spPr bwMode="auto">
          <a:xfrm>
            <a:off x="3048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" name="Oval 262"/>
          <p:cNvSpPr>
            <a:spLocks noChangeArrowheads="1"/>
          </p:cNvSpPr>
          <p:nvPr/>
        </p:nvSpPr>
        <p:spPr bwMode="auto">
          <a:xfrm>
            <a:off x="30480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" name="Oval 263"/>
          <p:cNvSpPr>
            <a:spLocks noChangeArrowheads="1"/>
          </p:cNvSpPr>
          <p:nvPr/>
        </p:nvSpPr>
        <p:spPr bwMode="auto">
          <a:xfrm>
            <a:off x="2667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" name="Oval 264"/>
          <p:cNvSpPr>
            <a:spLocks noChangeArrowheads="1"/>
          </p:cNvSpPr>
          <p:nvPr/>
        </p:nvSpPr>
        <p:spPr bwMode="auto">
          <a:xfrm>
            <a:off x="3124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" name="Oval 265"/>
          <p:cNvSpPr>
            <a:spLocks noChangeArrowheads="1"/>
          </p:cNvSpPr>
          <p:nvPr/>
        </p:nvSpPr>
        <p:spPr bwMode="auto">
          <a:xfrm>
            <a:off x="1600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0" name="Oval 266"/>
          <p:cNvSpPr>
            <a:spLocks noChangeArrowheads="1"/>
          </p:cNvSpPr>
          <p:nvPr/>
        </p:nvSpPr>
        <p:spPr bwMode="auto">
          <a:xfrm>
            <a:off x="1447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1" name="Oval 267"/>
          <p:cNvSpPr>
            <a:spLocks noChangeArrowheads="1"/>
          </p:cNvSpPr>
          <p:nvPr/>
        </p:nvSpPr>
        <p:spPr bwMode="auto">
          <a:xfrm>
            <a:off x="1600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2" name="Oval 268"/>
          <p:cNvSpPr>
            <a:spLocks noChangeArrowheads="1"/>
          </p:cNvSpPr>
          <p:nvPr/>
        </p:nvSpPr>
        <p:spPr bwMode="auto">
          <a:xfrm>
            <a:off x="1752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3" name="Oval 269"/>
          <p:cNvSpPr>
            <a:spLocks noChangeArrowheads="1"/>
          </p:cNvSpPr>
          <p:nvPr/>
        </p:nvSpPr>
        <p:spPr bwMode="auto">
          <a:xfrm>
            <a:off x="1219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4" name="Oval 270"/>
          <p:cNvSpPr>
            <a:spLocks noChangeArrowheads="1"/>
          </p:cNvSpPr>
          <p:nvPr/>
        </p:nvSpPr>
        <p:spPr bwMode="auto">
          <a:xfrm>
            <a:off x="1981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5" name="Oval 271"/>
          <p:cNvSpPr>
            <a:spLocks noChangeArrowheads="1"/>
          </p:cNvSpPr>
          <p:nvPr/>
        </p:nvSpPr>
        <p:spPr bwMode="auto">
          <a:xfrm>
            <a:off x="2133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6" name="Oval 272"/>
          <p:cNvSpPr>
            <a:spLocks noChangeArrowheads="1"/>
          </p:cNvSpPr>
          <p:nvPr/>
        </p:nvSpPr>
        <p:spPr bwMode="auto">
          <a:xfrm>
            <a:off x="1905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7" name="Oval 273"/>
          <p:cNvSpPr>
            <a:spLocks noChangeArrowheads="1"/>
          </p:cNvSpPr>
          <p:nvPr/>
        </p:nvSpPr>
        <p:spPr bwMode="auto">
          <a:xfrm>
            <a:off x="2209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8" name="Oval 274"/>
          <p:cNvSpPr>
            <a:spLocks noChangeArrowheads="1"/>
          </p:cNvSpPr>
          <p:nvPr/>
        </p:nvSpPr>
        <p:spPr bwMode="auto">
          <a:xfrm>
            <a:off x="2057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9" name="Oval 275"/>
          <p:cNvSpPr>
            <a:spLocks noChangeArrowheads="1"/>
          </p:cNvSpPr>
          <p:nvPr/>
        </p:nvSpPr>
        <p:spPr bwMode="auto">
          <a:xfrm>
            <a:off x="2438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0" name="Oval 276"/>
          <p:cNvSpPr>
            <a:spLocks noChangeArrowheads="1"/>
          </p:cNvSpPr>
          <p:nvPr/>
        </p:nvSpPr>
        <p:spPr bwMode="auto">
          <a:xfrm>
            <a:off x="12192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1" name="Oval 277"/>
          <p:cNvSpPr>
            <a:spLocks noChangeArrowheads="1"/>
          </p:cNvSpPr>
          <p:nvPr/>
        </p:nvSpPr>
        <p:spPr bwMode="auto">
          <a:xfrm>
            <a:off x="2286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" name="Oval 278"/>
          <p:cNvSpPr>
            <a:spLocks noChangeArrowheads="1"/>
          </p:cNvSpPr>
          <p:nvPr/>
        </p:nvSpPr>
        <p:spPr bwMode="auto">
          <a:xfrm>
            <a:off x="12954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3" name="Oval 279"/>
          <p:cNvSpPr>
            <a:spLocks noChangeArrowheads="1"/>
          </p:cNvSpPr>
          <p:nvPr/>
        </p:nvSpPr>
        <p:spPr bwMode="auto">
          <a:xfrm>
            <a:off x="609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4" name="Oval 280"/>
          <p:cNvSpPr>
            <a:spLocks noChangeArrowheads="1"/>
          </p:cNvSpPr>
          <p:nvPr/>
        </p:nvSpPr>
        <p:spPr bwMode="auto">
          <a:xfrm>
            <a:off x="990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5" name="Oval 281"/>
          <p:cNvSpPr>
            <a:spLocks noChangeArrowheads="1"/>
          </p:cNvSpPr>
          <p:nvPr/>
        </p:nvSpPr>
        <p:spPr bwMode="auto">
          <a:xfrm>
            <a:off x="1066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6" name="Oval 282"/>
          <p:cNvSpPr>
            <a:spLocks noChangeArrowheads="1"/>
          </p:cNvSpPr>
          <p:nvPr/>
        </p:nvSpPr>
        <p:spPr bwMode="auto">
          <a:xfrm>
            <a:off x="1524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7" name="Oval 283"/>
          <p:cNvSpPr>
            <a:spLocks noChangeArrowheads="1"/>
          </p:cNvSpPr>
          <p:nvPr/>
        </p:nvSpPr>
        <p:spPr bwMode="auto">
          <a:xfrm>
            <a:off x="1676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8" name="Oval 284"/>
          <p:cNvSpPr>
            <a:spLocks noChangeArrowheads="1"/>
          </p:cNvSpPr>
          <p:nvPr/>
        </p:nvSpPr>
        <p:spPr bwMode="auto">
          <a:xfrm>
            <a:off x="18288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9" name="Oval 285"/>
          <p:cNvSpPr>
            <a:spLocks noChangeArrowheads="1"/>
          </p:cNvSpPr>
          <p:nvPr/>
        </p:nvSpPr>
        <p:spPr bwMode="auto">
          <a:xfrm>
            <a:off x="1981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0" name="Oval 286"/>
          <p:cNvSpPr>
            <a:spLocks noChangeArrowheads="1"/>
          </p:cNvSpPr>
          <p:nvPr/>
        </p:nvSpPr>
        <p:spPr bwMode="auto">
          <a:xfrm>
            <a:off x="21336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1" name="Oval 287"/>
          <p:cNvSpPr>
            <a:spLocks noChangeArrowheads="1"/>
          </p:cNvSpPr>
          <p:nvPr/>
        </p:nvSpPr>
        <p:spPr bwMode="auto">
          <a:xfrm>
            <a:off x="2362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2" name="Oval 288"/>
          <p:cNvSpPr>
            <a:spLocks noChangeArrowheads="1"/>
          </p:cNvSpPr>
          <p:nvPr/>
        </p:nvSpPr>
        <p:spPr bwMode="auto">
          <a:xfrm>
            <a:off x="2057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3" name="Oval 289"/>
          <p:cNvSpPr>
            <a:spLocks noChangeArrowheads="1"/>
          </p:cNvSpPr>
          <p:nvPr/>
        </p:nvSpPr>
        <p:spPr bwMode="auto">
          <a:xfrm>
            <a:off x="2133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4" name="Oval 290"/>
          <p:cNvSpPr>
            <a:spLocks noChangeArrowheads="1"/>
          </p:cNvSpPr>
          <p:nvPr/>
        </p:nvSpPr>
        <p:spPr bwMode="auto">
          <a:xfrm>
            <a:off x="18288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5" name="Oval 291"/>
          <p:cNvSpPr>
            <a:spLocks noChangeArrowheads="1"/>
          </p:cNvSpPr>
          <p:nvPr/>
        </p:nvSpPr>
        <p:spPr bwMode="auto">
          <a:xfrm>
            <a:off x="2362200" y="99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6" name="Oval 292"/>
          <p:cNvSpPr>
            <a:spLocks noChangeArrowheads="1"/>
          </p:cNvSpPr>
          <p:nvPr/>
        </p:nvSpPr>
        <p:spPr bwMode="auto">
          <a:xfrm>
            <a:off x="2590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7" name="Oval 293"/>
          <p:cNvSpPr>
            <a:spLocks noChangeArrowheads="1"/>
          </p:cNvSpPr>
          <p:nvPr/>
        </p:nvSpPr>
        <p:spPr bwMode="auto">
          <a:xfrm>
            <a:off x="2590800" y="99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8" name="Oval 294"/>
          <p:cNvSpPr>
            <a:spLocks noChangeArrowheads="1"/>
          </p:cNvSpPr>
          <p:nvPr/>
        </p:nvSpPr>
        <p:spPr bwMode="auto">
          <a:xfrm>
            <a:off x="2895600" y="99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9" name="Oval 295"/>
          <p:cNvSpPr>
            <a:spLocks noChangeArrowheads="1"/>
          </p:cNvSpPr>
          <p:nvPr/>
        </p:nvSpPr>
        <p:spPr bwMode="auto">
          <a:xfrm>
            <a:off x="2895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0" name="Oval 296"/>
          <p:cNvSpPr>
            <a:spLocks noChangeArrowheads="1"/>
          </p:cNvSpPr>
          <p:nvPr/>
        </p:nvSpPr>
        <p:spPr bwMode="auto">
          <a:xfrm>
            <a:off x="3124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1" name="Oval 297"/>
          <p:cNvSpPr>
            <a:spLocks noChangeArrowheads="1"/>
          </p:cNvSpPr>
          <p:nvPr/>
        </p:nvSpPr>
        <p:spPr bwMode="auto">
          <a:xfrm>
            <a:off x="3276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2" name="Oval 298"/>
          <p:cNvSpPr>
            <a:spLocks noChangeArrowheads="1"/>
          </p:cNvSpPr>
          <p:nvPr/>
        </p:nvSpPr>
        <p:spPr bwMode="auto">
          <a:xfrm>
            <a:off x="3429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3" name="Oval 299"/>
          <p:cNvSpPr>
            <a:spLocks noChangeArrowheads="1"/>
          </p:cNvSpPr>
          <p:nvPr/>
        </p:nvSpPr>
        <p:spPr bwMode="auto">
          <a:xfrm>
            <a:off x="3581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4" name="Oval 300"/>
          <p:cNvSpPr>
            <a:spLocks noChangeArrowheads="1"/>
          </p:cNvSpPr>
          <p:nvPr/>
        </p:nvSpPr>
        <p:spPr bwMode="auto">
          <a:xfrm>
            <a:off x="3581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5" name="Oval 301"/>
          <p:cNvSpPr>
            <a:spLocks noChangeArrowheads="1"/>
          </p:cNvSpPr>
          <p:nvPr/>
        </p:nvSpPr>
        <p:spPr bwMode="auto">
          <a:xfrm>
            <a:off x="27432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6" name="Oval 302"/>
          <p:cNvSpPr>
            <a:spLocks noChangeArrowheads="1"/>
          </p:cNvSpPr>
          <p:nvPr/>
        </p:nvSpPr>
        <p:spPr bwMode="auto">
          <a:xfrm>
            <a:off x="3505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7" name="Oval 303"/>
          <p:cNvSpPr>
            <a:spLocks noChangeArrowheads="1"/>
          </p:cNvSpPr>
          <p:nvPr/>
        </p:nvSpPr>
        <p:spPr bwMode="auto">
          <a:xfrm>
            <a:off x="2286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8" name="Oval 304"/>
          <p:cNvSpPr>
            <a:spLocks noChangeArrowheads="1"/>
          </p:cNvSpPr>
          <p:nvPr/>
        </p:nvSpPr>
        <p:spPr bwMode="auto">
          <a:xfrm>
            <a:off x="2743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9" name="Oval 305"/>
          <p:cNvSpPr>
            <a:spLocks noChangeArrowheads="1"/>
          </p:cNvSpPr>
          <p:nvPr/>
        </p:nvSpPr>
        <p:spPr bwMode="auto">
          <a:xfrm>
            <a:off x="2743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0" name="Oval 306"/>
          <p:cNvSpPr>
            <a:spLocks noChangeArrowheads="1"/>
          </p:cNvSpPr>
          <p:nvPr/>
        </p:nvSpPr>
        <p:spPr bwMode="auto">
          <a:xfrm>
            <a:off x="2895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1" name="Oval 307"/>
          <p:cNvSpPr>
            <a:spLocks noChangeArrowheads="1"/>
          </p:cNvSpPr>
          <p:nvPr/>
        </p:nvSpPr>
        <p:spPr bwMode="auto">
          <a:xfrm>
            <a:off x="2743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2" name="Oval 308"/>
          <p:cNvSpPr>
            <a:spLocks noChangeArrowheads="1"/>
          </p:cNvSpPr>
          <p:nvPr/>
        </p:nvSpPr>
        <p:spPr bwMode="auto">
          <a:xfrm>
            <a:off x="2743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3" name="Oval 309"/>
          <p:cNvSpPr>
            <a:spLocks noChangeArrowheads="1"/>
          </p:cNvSpPr>
          <p:nvPr/>
        </p:nvSpPr>
        <p:spPr bwMode="auto">
          <a:xfrm>
            <a:off x="457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4" name="Oval 310"/>
          <p:cNvSpPr>
            <a:spLocks noChangeArrowheads="1"/>
          </p:cNvSpPr>
          <p:nvPr/>
        </p:nvSpPr>
        <p:spPr bwMode="auto">
          <a:xfrm>
            <a:off x="304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5" name="Oval 311"/>
          <p:cNvSpPr>
            <a:spLocks noChangeArrowheads="1"/>
          </p:cNvSpPr>
          <p:nvPr/>
        </p:nvSpPr>
        <p:spPr bwMode="auto">
          <a:xfrm>
            <a:off x="3810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6" name="Oval 312"/>
          <p:cNvSpPr>
            <a:spLocks noChangeArrowheads="1"/>
          </p:cNvSpPr>
          <p:nvPr/>
        </p:nvSpPr>
        <p:spPr bwMode="auto">
          <a:xfrm>
            <a:off x="3810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7" name="Oval 315"/>
          <p:cNvSpPr>
            <a:spLocks noChangeArrowheads="1"/>
          </p:cNvSpPr>
          <p:nvPr/>
        </p:nvSpPr>
        <p:spPr bwMode="auto">
          <a:xfrm>
            <a:off x="4572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8" name="Oval 316"/>
          <p:cNvSpPr>
            <a:spLocks noChangeArrowheads="1"/>
          </p:cNvSpPr>
          <p:nvPr/>
        </p:nvSpPr>
        <p:spPr bwMode="auto">
          <a:xfrm>
            <a:off x="609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9" name="Oval 317"/>
          <p:cNvSpPr>
            <a:spLocks noChangeArrowheads="1"/>
          </p:cNvSpPr>
          <p:nvPr/>
        </p:nvSpPr>
        <p:spPr bwMode="auto">
          <a:xfrm>
            <a:off x="762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0" name="Oval 318"/>
          <p:cNvSpPr>
            <a:spLocks noChangeArrowheads="1"/>
          </p:cNvSpPr>
          <p:nvPr/>
        </p:nvSpPr>
        <p:spPr bwMode="auto">
          <a:xfrm>
            <a:off x="685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1" name="Oval 319"/>
          <p:cNvSpPr>
            <a:spLocks noChangeArrowheads="1"/>
          </p:cNvSpPr>
          <p:nvPr/>
        </p:nvSpPr>
        <p:spPr bwMode="auto">
          <a:xfrm>
            <a:off x="838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2" name="Oval 320"/>
          <p:cNvSpPr>
            <a:spLocks noChangeArrowheads="1"/>
          </p:cNvSpPr>
          <p:nvPr/>
        </p:nvSpPr>
        <p:spPr bwMode="auto">
          <a:xfrm>
            <a:off x="990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3" name="Oval 321"/>
          <p:cNvSpPr>
            <a:spLocks noChangeArrowheads="1"/>
          </p:cNvSpPr>
          <p:nvPr/>
        </p:nvSpPr>
        <p:spPr bwMode="auto">
          <a:xfrm>
            <a:off x="1143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4" name="Oval 322"/>
          <p:cNvSpPr>
            <a:spLocks noChangeArrowheads="1"/>
          </p:cNvSpPr>
          <p:nvPr/>
        </p:nvSpPr>
        <p:spPr bwMode="auto">
          <a:xfrm>
            <a:off x="1752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5" name="Oval 323"/>
          <p:cNvSpPr>
            <a:spLocks noChangeArrowheads="1"/>
          </p:cNvSpPr>
          <p:nvPr/>
        </p:nvSpPr>
        <p:spPr bwMode="auto">
          <a:xfrm>
            <a:off x="19050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6" name="Oval 324"/>
          <p:cNvSpPr>
            <a:spLocks noChangeArrowheads="1"/>
          </p:cNvSpPr>
          <p:nvPr/>
        </p:nvSpPr>
        <p:spPr bwMode="auto">
          <a:xfrm>
            <a:off x="19050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7" name="Oval 325"/>
          <p:cNvSpPr>
            <a:spLocks noChangeArrowheads="1"/>
          </p:cNvSpPr>
          <p:nvPr/>
        </p:nvSpPr>
        <p:spPr bwMode="auto">
          <a:xfrm>
            <a:off x="1828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8" name="Oval 326"/>
          <p:cNvSpPr>
            <a:spLocks noChangeArrowheads="1"/>
          </p:cNvSpPr>
          <p:nvPr/>
        </p:nvSpPr>
        <p:spPr bwMode="auto">
          <a:xfrm>
            <a:off x="14478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9" name="Oval 330"/>
          <p:cNvSpPr>
            <a:spLocks noChangeArrowheads="1"/>
          </p:cNvSpPr>
          <p:nvPr/>
        </p:nvSpPr>
        <p:spPr bwMode="auto">
          <a:xfrm>
            <a:off x="15240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0" name="Oval 331"/>
          <p:cNvSpPr>
            <a:spLocks noChangeArrowheads="1"/>
          </p:cNvSpPr>
          <p:nvPr/>
        </p:nvSpPr>
        <p:spPr bwMode="auto">
          <a:xfrm>
            <a:off x="838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1" name="Oval 332"/>
          <p:cNvSpPr>
            <a:spLocks noChangeArrowheads="1"/>
          </p:cNvSpPr>
          <p:nvPr/>
        </p:nvSpPr>
        <p:spPr bwMode="auto">
          <a:xfrm>
            <a:off x="990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2" name="Oval 333"/>
          <p:cNvSpPr>
            <a:spLocks noChangeArrowheads="1"/>
          </p:cNvSpPr>
          <p:nvPr/>
        </p:nvSpPr>
        <p:spPr bwMode="auto">
          <a:xfrm>
            <a:off x="1143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3" name="Oval 334"/>
          <p:cNvSpPr>
            <a:spLocks noChangeArrowheads="1"/>
          </p:cNvSpPr>
          <p:nvPr/>
        </p:nvSpPr>
        <p:spPr bwMode="auto">
          <a:xfrm>
            <a:off x="1676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4" name="Oval 335"/>
          <p:cNvSpPr>
            <a:spLocks noChangeArrowheads="1"/>
          </p:cNvSpPr>
          <p:nvPr/>
        </p:nvSpPr>
        <p:spPr bwMode="auto">
          <a:xfrm>
            <a:off x="1828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5" name="Oval 336"/>
          <p:cNvSpPr>
            <a:spLocks noChangeArrowheads="1"/>
          </p:cNvSpPr>
          <p:nvPr/>
        </p:nvSpPr>
        <p:spPr bwMode="auto">
          <a:xfrm>
            <a:off x="2057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6" name="Oval 337"/>
          <p:cNvSpPr>
            <a:spLocks noChangeArrowheads="1"/>
          </p:cNvSpPr>
          <p:nvPr/>
        </p:nvSpPr>
        <p:spPr bwMode="auto">
          <a:xfrm>
            <a:off x="2209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7" name="Oval 338"/>
          <p:cNvSpPr>
            <a:spLocks noChangeArrowheads="1"/>
          </p:cNvSpPr>
          <p:nvPr/>
        </p:nvSpPr>
        <p:spPr bwMode="auto">
          <a:xfrm>
            <a:off x="2362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8" name="Oval 339"/>
          <p:cNvSpPr>
            <a:spLocks noChangeArrowheads="1"/>
          </p:cNvSpPr>
          <p:nvPr/>
        </p:nvSpPr>
        <p:spPr bwMode="auto">
          <a:xfrm>
            <a:off x="23622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9" name="Oval 340"/>
          <p:cNvSpPr>
            <a:spLocks noChangeArrowheads="1"/>
          </p:cNvSpPr>
          <p:nvPr/>
        </p:nvSpPr>
        <p:spPr bwMode="auto">
          <a:xfrm>
            <a:off x="2667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0" name="Oval 341"/>
          <p:cNvSpPr>
            <a:spLocks noChangeArrowheads="1"/>
          </p:cNvSpPr>
          <p:nvPr/>
        </p:nvSpPr>
        <p:spPr bwMode="auto">
          <a:xfrm>
            <a:off x="23622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1" name="Oval 342"/>
          <p:cNvSpPr>
            <a:spLocks noChangeArrowheads="1"/>
          </p:cNvSpPr>
          <p:nvPr/>
        </p:nvSpPr>
        <p:spPr bwMode="auto">
          <a:xfrm>
            <a:off x="25146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2" name="Oval 343"/>
          <p:cNvSpPr>
            <a:spLocks noChangeArrowheads="1"/>
          </p:cNvSpPr>
          <p:nvPr/>
        </p:nvSpPr>
        <p:spPr bwMode="auto">
          <a:xfrm>
            <a:off x="1828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3" name="Oval 344"/>
          <p:cNvSpPr>
            <a:spLocks noChangeArrowheads="1"/>
          </p:cNvSpPr>
          <p:nvPr/>
        </p:nvSpPr>
        <p:spPr bwMode="auto">
          <a:xfrm>
            <a:off x="1981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4" name="Oval 345"/>
          <p:cNvSpPr>
            <a:spLocks noChangeArrowheads="1"/>
          </p:cNvSpPr>
          <p:nvPr/>
        </p:nvSpPr>
        <p:spPr bwMode="auto">
          <a:xfrm>
            <a:off x="1981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5" name="Oval 346"/>
          <p:cNvSpPr>
            <a:spLocks noChangeArrowheads="1"/>
          </p:cNvSpPr>
          <p:nvPr/>
        </p:nvSpPr>
        <p:spPr bwMode="auto">
          <a:xfrm>
            <a:off x="1981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6" name="Oval 347"/>
          <p:cNvSpPr>
            <a:spLocks noChangeArrowheads="1"/>
          </p:cNvSpPr>
          <p:nvPr/>
        </p:nvSpPr>
        <p:spPr bwMode="auto">
          <a:xfrm>
            <a:off x="2362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7" name="Oval 348"/>
          <p:cNvSpPr>
            <a:spLocks noChangeArrowheads="1"/>
          </p:cNvSpPr>
          <p:nvPr/>
        </p:nvSpPr>
        <p:spPr bwMode="auto">
          <a:xfrm>
            <a:off x="1600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8" name="Oval 349"/>
          <p:cNvSpPr>
            <a:spLocks noChangeArrowheads="1"/>
          </p:cNvSpPr>
          <p:nvPr/>
        </p:nvSpPr>
        <p:spPr bwMode="auto">
          <a:xfrm>
            <a:off x="2362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9" name="Oval 350"/>
          <p:cNvSpPr>
            <a:spLocks noChangeArrowheads="1"/>
          </p:cNvSpPr>
          <p:nvPr/>
        </p:nvSpPr>
        <p:spPr bwMode="auto">
          <a:xfrm>
            <a:off x="2514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0" name="Oval 351"/>
          <p:cNvSpPr>
            <a:spLocks noChangeArrowheads="1"/>
          </p:cNvSpPr>
          <p:nvPr/>
        </p:nvSpPr>
        <p:spPr bwMode="auto">
          <a:xfrm>
            <a:off x="2667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1" name="Oval 352"/>
          <p:cNvSpPr>
            <a:spLocks noChangeArrowheads="1"/>
          </p:cNvSpPr>
          <p:nvPr/>
        </p:nvSpPr>
        <p:spPr bwMode="auto">
          <a:xfrm>
            <a:off x="2667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2" name="Oval 353"/>
          <p:cNvSpPr>
            <a:spLocks noChangeArrowheads="1"/>
          </p:cNvSpPr>
          <p:nvPr/>
        </p:nvSpPr>
        <p:spPr bwMode="auto">
          <a:xfrm>
            <a:off x="2819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3" name="Oval 354"/>
          <p:cNvSpPr>
            <a:spLocks noChangeArrowheads="1"/>
          </p:cNvSpPr>
          <p:nvPr/>
        </p:nvSpPr>
        <p:spPr bwMode="auto">
          <a:xfrm>
            <a:off x="1828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4" name="Oval 355"/>
          <p:cNvSpPr>
            <a:spLocks noChangeArrowheads="1"/>
          </p:cNvSpPr>
          <p:nvPr/>
        </p:nvSpPr>
        <p:spPr bwMode="auto">
          <a:xfrm>
            <a:off x="2667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5" name="Oval 356"/>
          <p:cNvSpPr>
            <a:spLocks noChangeArrowheads="1"/>
          </p:cNvSpPr>
          <p:nvPr/>
        </p:nvSpPr>
        <p:spPr bwMode="auto">
          <a:xfrm>
            <a:off x="1524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6" name="Oval 357"/>
          <p:cNvSpPr>
            <a:spLocks noChangeArrowheads="1"/>
          </p:cNvSpPr>
          <p:nvPr/>
        </p:nvSpPr>
        <p:spPr bwMode="auto">
          <a:xfrm>
            <a:off x="1447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7" name="Oval 358"/>
          <p:cNvSpPr>
            <a:spLocks noChangeArrowheads="1"/>
          </p:cNvSpPr>
          <p:nvPr/>
        </p:nvSpPr>
        <p:spPr bwMode="auto">
          <a:xfrm>
            <a:off x="990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8" name="Oval 359"/>
          <p:cNvSpPr>
            <a:spLocks noChangeArrowheads="1"/>
          </p:cNvSpPr>
          <p:nvPr/>
        </p:nvSpPr>
        <p:spPr bwMode="auto">
          <a:xfrm>
            <a:off x="1143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9" name="Oval 360"/>
          <p:cNvSpPr>
            <a:spLocks noChangeArrowheads="1"/>
          </p:cNvSpPr>
          <p:nvPr/>
        </p:nvSpPr>
        <p:spPr bwMode="auto">
          <a:xfrm>
            <a:off x="2057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0" name="Oval 361"/>
          <p:cNvSpPr>
            <a:spLocks noChangeArrowheads="1"/>
          </p:cNvSpPr>
          <p:nvPr/>
        </p:nvSpPr>
        <p:spPr bwMode="auto">
          <a:xfrm>
            <a:off x="1371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1" name="Oval 362"/>
          <p:cNvSpPr>
            <a:spLocks noChangeArrowheads="1"/>
          </p:cNvSpPr>
          <p:nvPr/>
        </p:nvSpPr>
        <p:spPr bwMode="auto">
          <a:xfrm>
            <a:off x="1981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2" name="Oval 363"/>
          <p:cNvSpPr>
            <a:spLocks noChangeArrowheads="1"/>
          </p:cNvSpPr>
          <p:nvPr/>
        </p:nvSpPr>
        <p:spPr bwMode="auto">
          <a:xfrm>
            <a:off x="2133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3" name="Oval 364"/>
          <p:cNvSpPr>
            <a:spLocks noChangeArrowheads="1"/>
          </p:cNvSpPr>
          <p:nvPr/>
        </p:nvSpPr>
        <p:spPr bwMode="auto">
          <a:xfrm>
            <a:off x="6858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4" name="Oval 365"/>
          <p:cNvSpPr>
            <a:spLocks noChangeArrowheads="1"/>
          </p:cNvSpPr>
          <p:nvPr/>
        </p:nvSpPr>
        <p:spPr bwMode="auto">
          <a:xfrm>
            <a:off x="22860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5" name="Oval 366"/>
          <p:cNvSpPr>
            <a:spLocks noChangeArrowheads="1"/>
          </p:cNvSpPr>
          <p:nvPr/>
        </p:nvSpPr>
        <p:spPr bwMode="auto">
          <a:xfrm>
            <a:off x="26670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6" name="Oval 367"/>
          <p:cNvSpPr>
            <a:spLocks noChangeArrowheads="1"/>
          </p:cNvSpPr>
          <p:nvPr/>
        </p:nvSpPr>
        <p:spPr bwMode="auto">
          <a:xfrm>
            <a:off x="2362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7" name="Oval 368"/>
          <p:cNvSpPr>
            <a:spLocks noChangeArrowheads="1"/>
          </p:cNvSpPr>
          <p:nvPr/>
        </p:nvSpPr>
        <p:spPr bwMode="auto">
          <a:xfrm>
            <a:off x="2514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8" name="Oval 369"/>
          <p:cNvSpPr>
            <a:spLocks noChangeArrowheads="1"/>
          </p:cNvSpPr>
          <p:nvPr/>
        </p:nvSpPr>
        <p:spPr bwMode="auto">
          <a:xfrm>
            <a:off x="381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9" name="Oval 370"/>
          <p:cNvSpPr>
            <a:spLocks noChangeArrowheads="1"/>
          </p:cNvSpPr>
          <p:nvPr/>
        </p:nvSpPr>
        <p:spPr bwMode="auto">
          <a:xfrm>
            <a:off x="533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0" name="Oval 371"/>
          <p:cNvSpPr>
            <a:spLocks noChangeArrowheads="1"/>
          </p:cNvSpPr>
          <p:nvPr/>
        </p:nvSpPr>
        <p:spPr bwMode="auto">
          <a:xfrm>
            <a:off x="685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1" name="Oval 372"/>
          <p:cNvSpPr>
            <a:spLocks noChangeArrowheads="1"/>
          </p:cNvSpPr>
          <p:nvPr/>
        </p:nvSpPr>
        <p:spPr bwMode="auto">
          <a:xfrm>
            <a:off x="7620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2" name="Oval 373"/>
          <p:cNvSpPr>
            <a:spLocks noChangeArrowheads="1"/>
          </p:cNvSpPr>
          <p:nvPr/>
        </p:nvSpPr>
        <p:spPr bwMode="auto">
          <a:xfrm>
            <a:off x="7620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3" name="Oval 374"/>
          <p:cNvSpPr>
            <a:spLocks noChangeArrowheads="1"/>
          </p:cNvSpPr>
          <p:nvPr/>
        </p:nvSpPr>
        <p:spPr bwMode="auto">
          <a:xfrm>
            <a:off x="9144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4" name="Oval 375"/>
          <p:cNvSpPr>
            <a:spLocks noChangeArrowheads="1"/>
          </p:cNvSpPr>
          <p:nvPr/>
        </p:nvSpPr>
        <p:spPr bwMode="auto">
          <a:xfrm>
            <a:off x="9906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5" name="Oval 379"/>
          <p:cNvSpPr>
            <a:spLocks noChangeArrowheads="1"/>
          </p:cNvSpPr>
          <p:nvPr/>
        </p:nvSpPr>
        <p:spPr bwMode="auto">
          <a:xfrm>
            <a:off x="1524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6" name="Oval 381"/>
          <p:cNvSpPr>
            <a:spLocks noChangeArrowheads="1"/>
          </p:cNvSpPr>
          <p:nvPr/>
        </p:nvSpPr>
        <p:spPr bwMode="auto">
          <a:xfrm>
            <a:off x="25146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7" name="Oval 382"/>
          <p:cNvSpPr>
            <a:spLocks noChangeArrowheads="1"/>
          </p:cNvSpPr>
          <p:nvPr/>
        </p:nvSpPr>
        <p:spPr bwMode="auto">
          <a:xfrm>
            <a:off x="2362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8" name="Oval 383"/>
          <p:cNvSpPr>
            <a:spLocks noChangeArrowheads="1"/>
          </p:cNvSpPr>
          <p:nvPr/>
        </p:nvSpPr>
        <p:spPr bwMode="auto">
          <a:xfrm>
            <a:off x="2209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9" name="Oval 384"/>
          <p:cNvSpPr>
            <a:spLocks noChangeArrowheads="1"/>
          </p:cNvSpPr>
          <p:nvPr/>
        </p:nvSpPr>
        <p:spPr bwMode="auto">
          <a:xfrm>
            <a:off x="2438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0" name="Oval 385"/>
          <p:cNvSpPr>
            <a:spLocks noChangeArrowheads="1"/>
          </p:cNvSpPr>
          <p:nvPr/>
        </p:nvSpPr>
        <p:spPr bwMode="auto">
          <a:xfrm>
            <a:off x="2438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1" name="Oval 386"/>
          <p:cNvSpPr>
            <a:spLocks noChangeArrowheads="1"/>
          </p:cNvSpPr>
          <p:nvPr/>
        </p:nvSpPr>
        <p:spPr bwMode="auto">
          <a:xfrm>
            <a:off x="2590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2" name="Oval 387"/>
          <p:cNvSpPr>
            <a:spLocks noChangeArrowheads="1"/>
          </p:cNvSpPr>
          <p:nvPr/>
        </p:nvSpPr>
        <p:spPr bwMode="auto">
          <a:xfrm>
            <a:off x="2743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3" name="Oval 388"/>
          <p:cNvSpPr>
            <a:spLocks noChangeArrowheads="1"/>
          </p:cNvSpPr>
          <p:nvPr/>
        </p:nvSpPr>
        <p:spPr bwMode="auto">
          <a:xfrm>
            <a:off x="2895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4" name="Oval 389"/>
          <p:cNvSpPr>
            <a:spLocks noChangeArrowheads="1"/>
          </p:cNvSpPr>
          <p:nvPr/>
        </p:nvSpPr>
        <p:spPr bwMode="auto">
          <a:xfrm>
            <a:off x="3048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" name="Oval 390"/>
          <p:cNvSpPr>
            <a:spLocks noChangeArrowheads="1"/>
          </p:cNvSpPr>
          <p:nvPr/>
        </p:nvSpPr>
        <p:spPr bwMode="auto">
          <a:xfrm>
            <a:off x="33528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6" name="Oval 391"/>
          <p:cNvSpPr>
            <a:spLocks noChangeArrowheads="1"/>
          </p:cNvSpPr>
          <p:nvPr/>
        </p:nvSpPr>
        <p:spPr bwMode="auto">
          <a:xfrm>
            <a:off x="3276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7" name="Oval 392"/>
          <p:cNvSpPr>
            <a:spLocks noChangeArrowheads="1"/>
          </p:cNvSpPr>
          <p:nvPr/>
        </p:nvSpPr>
        <p:spPr bwMode="auto">
          <a:xfrm>
            <a:off x="3276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8" name="Oval 393"/>
          <p:cNvSpPr>
            <a:spLocks noChangeArrowheads="1"/>
          </p:cNvSpPr>
          <p:nvPr/>
        </p:nvSpPr>
        <p:spPr bwMode="auto">
          <a:xfrm>
            <a:off x="2895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9" name="Oval 394"/>
          <p:cNvSpPr>
            <a:spLocks noChangeArrowheads="1"/>
          </p:cNvSpPr>
          <p:nvPr/>
        </p:nvSpPr>
        <p:spPr bwMode="auto">
          <a:xfrm>
            <a:off x="2514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395"/>
          <p:cNvSpPr>
            <a:spLocks noChangeArrowheads="1"/>
          </p:cNvSpPr>
          <p:nvPr/>
        </p:nvSpPr>
        <p:spPr bwMode="auto">
          <a:xfrm>
            <a:off x="1828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396"/>
          <p:cNvSpPr>
            <a:spLocks noChangeArrowheads="1"/>
          </p:cNvSpPr>
          <p:nvPr/>
        </p:nvSpPr>
        <p:spPr bwMode="auto">
          <a:xfrm>
            <a:off x="1676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397"/>
          <p:cNvSpPr>
            <a:spLocks noChangeArrowheads="1"/>
          </p:cNvSpPr>
          <p:nvPr/>
        </p:nvSpPr>
        <p:spPr bwMode="auto">
          <a:xfrm>
            <a:off x="1828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398"/>
          <p:cNvSpPr>
            <a:spLocks noChangeArrowheads="1"/>
          </p:cNvSpPr>
          <p:nvPr/>
        </p:nvSpPr>
        <p:spPr bwMode="auto">
          <a:xfrm>
            <a:off x="1143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399"/>
          <p:cNvSpPr>
            <a:spLocks noChangeArrowheads="1"/>
          </p:cNvSpPr>
          <p:nvPr/>
        </p:nvSpPr>
        <p:spPr bwMode="auto">
          <a:xfrm>
            <a:off x="1447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400"/>
          <p:cNvSpPr>
            <a:spLocks noChangeArrowheads="1"/>
          </p:cNvSpPr>
          <p:nvPr/>
        </p:nvSpPr>
        <p:spPr bwMode="auto">
          <a:xfrm>
            <a:off x="2209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401"/>
          <p:cNvSpPr>
            <a:spLocks noChangeArrowheads="1"/>
          </p:cNvSpPr>
          <p:nvPr/>
        </p:nvSpPr>
        <p:spPr bwMode="auto">
          <a:xfrm>
            <a:off x="1524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402"/>
          <p:cNvSpPr>
            <a:spLocks noChangeArrowheads="1"/>
          </p:cNvSpPr>
          <p:nvPr/>
        </p:nvSpPr>
        <p:spPr bwMode="auto">
          <a:xfrm>
            <a:off x="2133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403"/>
          <p:cNvSpPr>
            <a:spLocks noChangeArrowheads="1"/>
          </p:cNvSpPr>
          <p:nvPr/>
        </p:nvSpPr>
        <p:spPr bwMode="auto">
          <a:xfrm>
            <a:off x="2438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404"/>
          <p:cNvSpPr>
            <a:spLocks noChangeArrowheads="1"/>
          </p:cNvSpPr>
          <p:nvPr/>
        </p:nvSpPr>
        <p:spPr bwMode="auto">
          <a:xfrm>
            <a:off x="2286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405"/>
          <p:cNvSpPr>
            <a:spLocks noChangeArrowheads="1"/>
          </p:cNvSpPr>
          <p:nvPr/>
        </p:nvSpPr>
        <p:spPr bwMode="auto">
          <a:xfrm>
            <a:off x="2667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406"/>
          <p:cNvSpPr>
            <a:spLocks noChangeArrowheads="1"/>
          </p:cNvSpPr>
          <p:nvPr/>
        </p:nvSpPr>
        <p:spPr bwMode="auto">
          <a:xfrm>
            <a:off x="1447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407"/>
          <p:cNvSpPr>
            <a:spLocks noChangeArrowheads="1"/>
          </p:cNvSpPr>
          <p:nvPr/>
        </p:nvSpPr>
        <p:spPr bwMode="auto">
          <a:xfrm>
            <a:off x="2514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408"/>
          <p:cNvSpPr>
            <a:spLocks noChangeArrowheads="1"/>
          </p:cNvSpPr>
          <p:nvPr/>
        </p:nvSpPr>
        <p:spPr bwMode="auto">
          <a:xfrm>
            <a:off x="685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409"/>
          <p:cNvSpPr>
            <a:spLocks noChangeArrowheads="1"/>
          </p:cNvSpPr>
          <p:nvPr/>
        </p:nvSpPr>
        <p:spPr bwMode="auto">
          <a:xfrm>
            <a:off x="838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410"/>
          <p:cNvSpPr>
            <a:spLocks noChangeArrowheads="1"/>
          </p:cNvSpPr>
          <p:nvPr/>
        </p:nvSpPr>
        <p:spPr bwMode="auto">
          <a:xfrm>
            <a:off x="12192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411"/>
          <p:cNvSpPr>
            <a:spLocks noChangeArrowheads="1"/>
          </p:cNvSpPr>
          <p:nvPr/>
        </p:nvSpPr>
        <p:spPr bwMode="auto">
          <a:xfrm>
            <a:off x="1295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412"/>
          <p:cNvSpPr>
            <a:spLocks noChangeArrowheads="1"/>
          </p:cNvSpPr>
          <p:nvPr/>
        </p:nvSpPr>
        <p:spPr bwMode="auto">
          <a:xfrm>
            <a:off x="1752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413"/>
          <p:cNvSpPr>
            <a:spLocks noChangeArrowheads="1"/>
          </p:cNvSpPr>
          <p:nvPr/>
        </p:nvSpPr>
        <p:spPr bwMode="auto">
          <a:xfrm>
            <a:off x="19050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414"/>
          <p:cNvSpPr>
            <a:spLocks noChangeArrowheads="1"/>
          </p:cNvSpPr>
          <p:nvPr/>
        </p:nvSpPr>
        <p:spPr bwMode="auto">
          <a:xfrm>
            <a:off x="20574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415"/>
          <p:cNvSpPr>
            <a:spLocks noChangeArrowheads="1"/>
          </p:cNvSpPr>
          <p:nvPr/>
        </p:nvSpPr>
        <p:spPr bwMode="auto">
          <a:xfrm>
            <a:off x="22098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416"/>
          <p:cNvSpPr>
            <a:spLocks noChangeArrowheads="1"/>
          </p:cNvSpPr>
          <p:nvPr/>
        </p:nvSpPr>
        <p:spPr bwMode="auto">
          <a:xfrm>
            <a:off x="23622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417"/>
          <p:cNvSpPr>
            <a:spLocks noChangeArrowheads="1"/>
          </p:cNvSpPr>
          <p:nvPr/>
        </p:nvSpPr>
        <p:spPr bwMode="auto">
          <a:xfrm>
            <a:off x="25908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418"/>
          <p:cNvSpPr>
            <a:spLocks noChangeArrowheads="1"/>
          </p:cNvSpPr>
          <p:nvPr/>
        </p:nvSpPr>
        <p:spPr bwMode="auto">
          <a:xfrm>
            <a:off x="2286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4" name="Oval 419"/>
          <p:cNvSpPr>
            <a:spLocks noChangeArrowheads="1"/>
          </p:cNvSpPr>
          <p:nvPr/>
        </p:nvSpPr>
        <p:spPr bwMode="auto">
          <a:xfrm>
            <a:off x="23622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420"/>
          <p:cNvSpPr>
            <a:spLocks noChangeArrowheads="1"/>
          </p:cNvSpPr>
          <p:nvPr/>
        </p:nvSpPr>
        <p:spPr bwMode="auto">
          <a:xfrm>
            <a:off x="20574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6" name="Oval 421"/>
          <p:cNvSpPr>
            <a:spLocks noChangeArrowheads="1"/>
          </p:cNvSpPr>
          <p:nvPr/>
        </p:nvSpPr>
        <p:spPr bwMode="auto">
          <a:xfrm>
            <a:off x="2590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422"/>
          <p:cNvSpPr>
            <a:spLocks noChangeArrowheads="1"/>
          </p:cNvSpPr>
          <p:nvPr/>
        </p:nvSpPr>
        <p:spPr bwMode="auto">
          <a:xfrm>
            <a:off x="2819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8" name="Oval 423"/>
          <p:cNvSpPr>
            <a:spLocks noChangeArrowheads="1"/>
          </p:cNvSpPr>
          <p:nvPr/>
        </p:nvSpPr>
        <p:spPr bwMode="auto">
          <a:xfrm>
            <a:off x="2819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424"/>
          <p:cNvSpPr>
            <a:spLocks noChangeArrowheads="1"/>
          </p:cNvSpPr>
          <p:nvPr/>
        </p:nvSpPr>
        <p:spPr bwMode="auto">
          <a:xfrm>
            <a:off x="3124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425"/>
          <p:cNvSpPr>
            <a:spLocks noChangeArrowheads="1"/>
          </p:cNvSpPr>
          <p:nvPr/>
        </p:nvSpPr>
        <p:spPr bwMode="auto">
          <a:xfrm>
            <a:off x="3124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426"/>
          <p:cNvSpPr>
            <a:spLocks noChangeArrowheads="1"/>
          </p:cNvSpPr>
          <p:nvPr/>
        </p:nvSpPr>
        <p:spPr bwMode="auto">
          <a:xfrm>
            <a:off x="3352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427"/>
          <p:cNvSpPr>
            <a:spLocks noChangeArrowheads="1"/>
          </p:cNvSpPr>
          <p:nvPr/>
        </p:nvSpPr>
        <p:spPr bwMode="auto">
          <a:xfrm>
            <a:off x="3505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428"/>
          <p:cNvSpPr>
            <a:spLocks noChangeArrowheads="1"/>
          </p:cNvSpPr>
          <p:nvPr/>
        </p:nvSpPr>
        <p:spPr bwMode="auto">
          <a:xfrm>
            <a:off x="3657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429"/>
          <p:cNvSpPr>
            <a:spLocks noChangeArrowheads="1"/>
          </p:cNvSpPr>
          <p:nvPr/>
        </p:nvSpPr>
        <p:spPr bwMode="auto">
          <a:xfrm>
            <a:off x="3810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430"/>
          <p:cNvSpPr>
            <a:spLocks noChangeArrowheads="1"/>
          </p:cNvSpPr>
          <p:nvPr/>
        </p:nvSpPr>
        <p:spPr bwMode="auto">
          <a:xfrm>
            <a:off x="3810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6" name="Oval 431"/>
          <p:cNvSpPr>
            <a:spLocks noChangeArrowheads="1"/>
          </p:cNvSpPr>
          <p:nvPr/>
        </p:nvSpPr>
        <p:spPr bwMode="auto">
          <a:xfrm>
            <a:off x="2971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7" name="Oval 432"/>
          <p:cNvSpPr>
            <a:spLocks noChangeArrowheads="1"/>
          </p:cNvSpPr>
          <p:nvPr/>
        </p:nvSpPr>
        <p:spPr bwMode="auto">
          <a:xfrm>
            <a:off x="2895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433"/>
          <p:cNvSpPr>
            <a:spLocks noChangeArrowheads="1"/>
          </p:cNvSpPr>
          <p:nvPr/>
        </p:nvSpPr>
        <p:spPr bwMode="auto">
          <a:xfrm>
            <a:off x="2514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434"/>
          <p:cNvSpPr>
            <a:spLocks noChangeArrowheads="1"/>
          </p:cNvSpPr>
          <p:nvPr/>
        </p:nvSpPr>
        <p:spPr bwMode="auto">
          <a:xfrm>
            <a:off x="2971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435"/>
          <p:cNvSpPr>
            <a:spLocks noChangeArrowheads="1"/>
          </p:cNvSpPr>
          <p:nvPr/>
        </p:nvSpPr>
        <p:spPr bwMode="auto">
          <a:xfrm>
            <a:off x="2971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436"/>
          <p:cNvSpPr>
            <a:spLocks noChangeArrowheads="1"/>
          </p:cNvSpPr>
          <p:nvPr/>
        </p:nvSpPr>
        <p:spPr bwMode="auto">
          <a:xfrm>
            <a:off x="3124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437"/>
          <p:cNvSpPr>
            <a:spLocks noChangeArrowheads="1"/>
          </p:cNvSpPr>
          <p:nvPr/>
        </p:nvSpPr>
        <p:spPr bwMode="auto">
          <a:xfrm>
            <a:off x="2971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438"/>
          <p:cNvSpPr>
            <a:spLocks noChangeArrowheads="1"/>
          </p:cNvSpPr>
          <p:nvPr/>
        </p:nvSpPr>
        <p:spPr bwMode="auto">
          <a:xfrm>
            <a:off x="2971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4" name="Oval 439"/>
          <p:cNvSpPr>
            <a:spLocks noChangeArrowheads="1"/>
          </p:cNvSpPr>
          <p:nvPr/>
        </p:nvSpPr>
        <p:spPr bwMode="auto">
          <a:xfrm>
            <a:off x="685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440"/>
          <p:cNvSpPr>
            <a:spLocks noChangeArrowheads="1"/>
          </p:cNvSpPr>
          <p:nvPr/>
        </p:nvSpPr>
        <p:spPr bwMode="auto">
          <a:xfrm>
            <a:off x="533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441"/>
          <p:cNvSpPr>
            <a:spLocks noChangeArrowheads="1"/>
          </p:cNvSpPr>
          <p:nvPr/>
        </p:nvSpPr>
        <p:spPr bwMode="auto">
          <a:xfrm>
            <a:off x="6096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442"/>
          <p:cNvSpPr>
            <a:spLocks noChangeArrowheads="1"/>
          </p:cNvSpPr>
          <p:nvPr/>
        </p:nvSpPr>
        <p:spPr bwMode="auto">
          <a:xfrm>
            <a:off x="6096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445"/>
          <p:cNvSpPr>
            <a:spLocks noChangeArrowheads="1"/>
          </p:cNvSpPr>
          <p:nvPr/>
        </p:nvSpPr>
        <p:spPr bwMode="auto">
          <a:xfrm>
            <a:off x="3810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446"/>
          <p:cNvSpPr>
            <a:spLocks noChangeArrowheads="1"/>
          </p:cNvSpPr>
          <p:nvPr/>
        </p:nvSpPr>
        <p:spPr bwMode="auto">
          <a:xfrm>
            <a:off x="533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0" name="Oval 447"/>
          <p:cNvSpPr>
            <a:spLocks noChangeArrowheads="1"/>
          </p:cNvSpPr>
          <p:nvPr/>
        </p:nvSpPr>
        <p:spPr bwMode="auto">
          <a:xfrm>
            <a:off x="685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1" name="Oval 448"/>
          <p:cNvSpPr>
            <a:spLocks noChangeArrowheads="1"/>
          </p:cNvSpPr>
          <p:nvPr/>
        </p:nvSpPr>
        <p:spPr bwMode="auto">
          <a:xfrm>
            <a:off x="609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449"/>
          <p:cNvSpPr>
            <a:spLocks noChangeArrowheads="1"/>
          </p:cNvSpPr>
          <p:nvPr/>
        </p:nvSpPr>
        <p:spPr bwMode="auto">
          <a:xfrm>
            <a:off x="762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3" name="Oval 450"/>
          <p:cNvSpPr>
            <a:spLocks noChangeArrowheads="1"/>
          </p:cNvSpPr>
          <p:nvPr/>
        </p:nvSpPr>
        <p:spPr bwMode="auto">
          <a:xfrm>
            <a:off x="914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451"/>
          <p:cNvSpPr>
            <a:spLocks noChangeArrowheads="1"/>
          </p:cNvSpPr>
          <p:nvPr/>
        </p:nvSpPr>
        <p:spPr bwMode="auto">
          <a:xfrm>
            <a:off x="1066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452"/>
          <p:cNvSpPr>
            <a:spLocks noChangeArrowheads="1"/>
          </p:cNvSpPr>
          <p:nvPr/>
        </p:nvSpPr>
        <p:spPr bwMode="auto">
          <a:xfrm>
            <a:off x="16764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453"/>
          <p:cNvSpPr>
            <a:spLocks noChangeArrowheads="1"/>
          </p:cNvSpPr>
          <p:nvPr/>
        </p:nvSpPr>
        <p:spPr bwMode="auto">
          <a:xfrm>
            <a:off x="18288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454"/>
          <p:cNvSpPr>
            <a:spLocks noChangeArrowheads="1"/>
          </p:cNvSpPr>
          <p:nvPr/>
        </p:nvSpPr>
        <p:spPr bwMode="auto">
          <a:xfrm>
            <a:off x="1828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455"/>
          <p:cNvSpPr>
            <a:spLocks noChangeArrowheads="1"/>
          </p:cNvSpPr>
          <p:nvPr/>
        </p:nvSpPr>
        <p:spPr bwMode="auto">
          <a:xfrm>
            <a:off x="1752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9" name="Oval 456"/>
          <p:cNvSpPr>
            <a:spLocks noChangeArrowheads="1"/>
          </p:cNvSpPr>
          <p:nvPr/>
        </p:nvSpPr>
        <p:spPr bwMode="auto">
          <a:xfrm>
            <a:off x="1371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457"/>
          <p:cNvSpPr>
            <a:spLocks noChangeArrowheads="1"/>
          </p:cNvSpPr>
          <p:nvPr/>
        </p:nvSpPr>
        <p:spPr bwMode="auto">
          <a:xfrm>
            <a:off x="15240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1" name="Oval 460"/>
          <p:cNvSpPr>
            <a:spLocks noChangeArrowheads="1"/>
          </p:cNvSpPr>
          <p:nvPr/>
        </p:nvSpPr>
        <p:spPr bwMode="auto">
          <a:xfrm>
            <a:off x="14478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2" name="Oval 461"/>
          <p:cNvSpPr>
            <a:spLocks noChangeArrowheads="1"/>
          </p:cNvSpPr>
          <p:nvPr/>
        </p:nvSpPr>
        <p:spPr bwMode="auto">
          <a:xfrm>
            <a:off x="762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3" name="Oval 462"/>
          <p:cNvSpPr>
            <a:spLocks noChangeArrowheads="1"/>
          </p:cNvSpPr>
          <p:nvPr/>
        </p:nvSpPr>
        <p:spPr bwMode="auto">
          <a:xfrm>
            <a:off x="914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463"/>
          <p:cNvSpPr>
            <a:spLocks noChangeArrowheads="1"/>
          </p:cNvSpPr>
          <p:nvPr/>
        </p:nvSpPr>
        <p:spPr bwMode="auto">
          <a:xfrm>
            <a:off x="1066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5" name="Oval 464"/>
          <p:cNvSpPr>
            <a:spLocks noChangeArrowheads="1"/>
          </p:cNvSpPr>
          <p:nvPr/>
        </p:nvSpPr>
        <p:spPr bwMode="auto">
          <a:xfrm>
            <a:off x="1600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6" name="Oval 465"/>
          <p:cNvSpPr>
            <a:spLocks noChangeArrowheads="1"/>
          </p:cNvSpPr>
          <p:nvPr/>
        </p:nvSpPr>
        <p:spPr bwMode="auto">
          <a:xfrm>
            <a:off x="1752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7" name="Oval 466"/>
          <p:cNvSpPr>
            <a:spLocks noChangeArrowheads="1"/>
          </p:cNvSpPr>
          <p:nvPr/>
        </p:nvSpPr>
        <p:spPr bwMode="auto">
          <a:xfrm>
            <a:off x="1981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8" name="Oval 467"/>
          <p:cNvSpPr>
            <a:spLocks noChangeArrowheads="1"/>
          </p:cNvSpPr>
          <p:nvPr/>
        </p:nvSpPr>
        <p:spPr bwMode="auto">
          <a:xfrm>
            <a:off x="2133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9" name="Oval 468"/>
          <p:cNvSpPr>
            <a:spLocks noChangeArrowheads="1"/>
          </p:cNvSpPr>
          <p:nvPr/>
        </p:nvSpPr>
        <p:spPr bwMode="auto">
          <a:xfrm>
            <a:off x="22860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0" name="Oval 469"/>
          <p:cNvSpPr>
            <a:spLocks noChangeArrowheads="1"/>
          </p:cNvSpPr>
          <p:nvPr/>
        </p:nvSpPr>
        <p:spPr bwMode="auto">
          <a:xfrm>
            <a:off x="2286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470"/>
          <p:cNvSpPr>
            <a:spLocks noChangeArrowheads="1"/>
          </p:cNvSpPr>
          <p:nvPr/>
        </p:nvSpPr>
        <p:spPr bwMode="auto">
          <a:xfrm>
            <a:off x="2590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2" name="Oval 471"/>
          <p:cNvSpPr>
            <a:spLocks noChangeArrowheads="1"/>
          </p:cNvSpPr>
          <p:nvPr/>
        </p:nvSpPr>
        <p:spPr bwMode="auto">
          <a:xfrm>
            <a:off x="2286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3" name="Oval 472"/>
          <p:cNvSpPr>
            <a:spLocks noChangeArrowheads="1"/>
          </p:cNvSpPr>
          <p:nvPr/>
        </p:nvSpPr>
        <p:spPr bwMode="auto">
          <a:xfrm>
            <a:off x="2438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4" name="Oval 473"/>
          <p:cNvSpPr>
            <a:spLocks noChangeArrowheads="1"/>
          </p:cNvSpPr>
          <p:nvPr/>
        </p:nvSpPr>
        <p:spPr bwMode="auto">
          <a:xfrm>
            <a:off x="1752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5" name="Oval 474"/>
          <p:cNvSpPr>
            <a:spLocks noChangeArrowheads="1"/>
          </p:cNvSpPr>
          <p:nvPr/>
        </p:nvSpPr>
        <p:spPr bwMode="auto">
          <a:xfrm>
            <a:off x="1905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6" name="Oval 475"/>
          <p:cNvSpPr>
            <a:spLocks noChangeArrowheads="1"/>
          </p:cNvSpPr>
          <p:nvPr/>
        </p:nvSpPr>
        <p:spPr bwMode="auto">
          <a:xfrm>
            <a:off x="1905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7" name="Oval 476"/>
          <p:cNvSpPr>
            <a:spLocks noChangeArrowheads="1"/>
          </p:cNvSpPr>
          <p:nvPr/>
        </p:nvSpPr>
        <p:spPr bwMode="auto">
          <a:xfrm>
            <a:off x="1905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8" name="Oval 477"/>
          <p:cNvSpPr>
            <a:spLocks noChangeArrowheads="1"/>
          </p:cNvSpPr>
          <p:nvPr/>
        </p:nvSpPr>
        <p:spPr bwMode="auto">
          <a:xfrm>
            <a:off x="2286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9" name="Oval 478"/>
          <p:cNvSpPr>
            <a:spLocks noChangeArrowheads="1"/>
          </p:cNvSpPr>
          <p:nvPr/>
        </p:nvSpPr>
        <p:spPr bwMode="auto">
          <a:xfrm>
            <a:off x="1524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0" name="Oval 479"/>
          <p:cNvSpPr>
            <a:spLocks noChangeArrowheads="1"/>
          </p:cNvSpPr>
          <p:nvPr/>
        </p:nvSpPr>
        <p:spPr bwMode="auto">
          <a:xfrm>
            <a:off x="2286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480"/>
          <p:cNvSpPr>
            <a:spLocks noChangeArrowheads="1"/>
          </p:cNvSpPr>
          <p:nvPr/>
        </p:nvSpPr>
        <p:spPr bwMode="auto">
          <a:xfrm>
            <a:off x="2438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481"/>
          <p:cNvSpPr>
            <a:spLocks noChangeArrowheads="1"/>
          </p:cNvSpPr>
          <p:nvPr/>
        </p:nvSpPr>
        <p:spPr bwMode="auto">
          <a:xfrm>
            <a:off x="2590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482"/>
          <p:cNvSpPr>
            <a:spLocks noChangeArrowheads="1"/>
          </p:cNvSpPr>
          <p:nvPr/>
        </p:nvSpPr>
        <p:spPr bwMode="auto">
          <a:xfrm>
            <a:off x="2590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483"/>
          <p:cNvSpPr>
            <a:spLocks noChangeArrowheads="1"/>
          </p:cNvSpPr>
          <p:nvPr/>
        </p:nvSpPr>
        <p:spPr bwMode="auto">
          <a:xfrm>
            <a:off x="2743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Oval 484"/>
          <p:cNvSpPr>
            <a:spLocks noChangeArrowheads="1"/>
          </p:cNvSpPr>
          <p:nvPr/>
        </p:nvSpPr>
        <p:spPr bwMode="auto">
          <a:xfrm>
            <a:off x="2590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6" name="Oval 485"/>
          <p:cNvSpPr>
            <a:spLocks noChangeArrowheads="1"/>
          </p:cNvSpPr>
          <p:nvPr/>
        </p:nvSpPr>
        <p:spPr bwMode="auto">
          <a:xfrm>
            <a:off x="2590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486"/>
          <p:cNvSpPr>
            <a:spLocks noChangeArrowheads="1"/>
          </p:cNvSpPr>
          <p:nvPr/>
        </p:nvSpPr>
        <p:spPr bwMode="auto">
          <a:xfrm>
            <a:off x="1447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487"/>
          <p:cNvSpPr>
            <a:spLocks noChangeArrowheads="1"/>
          </p:cNvSpPr>
          <p:nvPr/>
        </p:nvSpPr>
        <p:spPr bwMode="auto">
          <a:xfrm>
            <a:off x="1371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488"/>
          <p:cNvSpPr>
            <a:spLocks noChangeArrowheads="1"/>
          </p:cNvSpPr>
          <p:nvPr/>
        </p:nvSpPr>
        <p:spPr bwMode="auto">
          <a:xfrm>
            <a:off x="914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489"/>
          <p:cNvSpPr>
            <a:spLocks noChangeArrowheads="1"/>
          </p:cNvSpPr>
          <p:nvPr/>
        </p:nvSpPr>
        <p:spPr bwMode="auto">
          <a:xfrm>
            <a:off x="1066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490"/>
          <p:cNvSpPr>
            <a:spLocks noChangeArrowheads="1"/>
          </p:cNvSpPr>
          <p:nvPr/>
        </p:nvSpPr>
        <p:spPr bwMode="auto">
          <a:xfrm>
            <a:off x="1981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491"/>
          <p:cNvSpPr>
            <a:spLocks noChangeArrowheads="1"/>
          </p:cNvSpPr>
          <p:nvPr/>
        </p:nvSpPr>
        <p:spPr bwMode="auto">
          <a:xfrm>
            <a:off x="1295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492"/>
          <p:cNvSpPr>
            <a:spLocks noChangeArrowheads="1"/>
          </p:cNvSpPr>
          <p:nvPr/>
        </p:nvSpPr>
        <p:spPr bwMode="auto">
          <a:xfrm>
            <a:off x="1905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493"/>
          <p:cNvSpPr>
            <a:spLocks noChangeArrowheads="1"/>
          </p:cNvSpPr>
          <p:nvPr/>
        </p:nvSpPr>
        <p:spPr bwMode="auto">
          <a:xfrm>
            <a:off x="2057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494"/>
          <p:cNvSpPr>
            <a:spLocks noChangeArrowheads="1"/>
          </p:cNvSpPr>
          <p:nvPr/>
        </p:nvSpPr>
        <p:spPr bwMode="auto">
          <a:xfrm>
            <a:off x="6096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495"/>
          <p:cNvSpPr>
            <a:spLocks noChangeArrowheads="1"/>
          </p:cNvSpPr>
          <p:nvPr/>
        </p:nvSpPr>
        <p:spPr bwMode="auto">
          <a:xfrm>
            <a:off x="2209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496"/>
          <p:cNvSpPr>
            <a:spLocks noChangeArrowheads="1"/>
          </p:cNvSpPr>
          <p:nvPr/>
        </p:nvSpPr>
        <p:spPr bwMode="auto">
          <a:xfrm>
            <a:off x="2590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8" name="Oval 497"/>
          <p:cNvSpPr>
            <a:spLocks noChangeArrowheads="1"/>
          </p:cNvSpPr>
          <p:nvPr/>
        </p:nvSpPr>
        <p:spPr bwMode="auto">
          <a:xfrm>
            <a:off x="2286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498"/>
          <p:cNvSpPr>
            <a:spLocks noChangeArrowheads="1"/>
          </p:cNvSpPr>
          <p:nvPr/>
        </p:nvSpPr>
        <p:spPr bwMode="auto">
          <a:xfrm>
            <a:off x="2438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499"/>
          <p:cNvSpPr>
            <a:spLocks noChangeArrowheads="1"/>
          </p:cNvSpPr>
          <p:nvPr/>
        </p:nvSpPr>
        <p:spPr bwMode="auto">
          <a:xfrm>
            <a:off x="304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500"/>
          <p:cNvSpPr>
            <a:spLocks noChangeArrowheads="1"/>
          </p:cNvSpPr>
          <p:nvPr/>
        </p:nvSpPr>
        <p:spPr bwMode="auto">
          <a:xfrm>
            <a:off x="457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501"/>
          <p:cNvSpPr>
            <a:spLocks noChangeArrowheads="1"/>
          </p:cNvSpPr>
          <p:nvPr/>
        </p:nvSpPr>
        <p:spPr bwMode="auto">
          <a:xfrm>
            <a:off x="609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502"/>
          <p:cNvSpPr>
            <a:spLocks noChangeArrowheads="1"/>
          </p:cNvSpPr>
          <p:nvPr/>
        </p:nvSpPr>
        <p:spPr bwMode="auto">
          <a:xfrm>
            <a:off x="685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503"/>
          <p:cNvSpPr>
            <a:spLocks noChangeArrowheads="1"/>
          </p:cNvSpPr>
          <p:nvPr/>
        </p:nvSpPr>
        <p:spPr bwMode="auto">
          <a:xfrm>
            <a:off x="685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5" name="Oval 504"/>
          <p:cNvSpPr>
            <a:spLocks noChangeArrowheads="1"/>
          </p:cNvSpPr>
          <p:nvPr/>
        </p:nvSpPr>
        <p:spPr bwMode="auto">
          <a:xfrm>
            <a:off x="8382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6" name="Oval 505"/>
          <p:cNvSpPr>
            <a:spLocks noChangeArrowheads="1"/>
          </p:cNvSpPr>
          <p:nvPr/>
        </p:nvSpPr>
        <p:spPr bwMode="auto">
          <a:xfrm>
            <a:off x="9144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508"/>
          <p:cNvSpPr>
            <a:spLocks noChangeArrowheads="1"/>
          </p:cNvSpPr>
          <p:nvPr/>
        </p:nvSpPr>
        <p:spPr bwMode="auto">
          <a:xfrm>
            <a:off x="12954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8" name="Oval 509"/>
          <p:cNvSpPr>
            <a:spLocks noChangeArrowheads="1"/>
          </p:cNvSpPr>
          <p:nvPr/>
        </p:nvSpPr>
        <p:spPr bwMode="auto">
          <a:xfrm>
            <a:off x="1447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9" name="Oval 511"/>
          <p:cNvSpPr>
            <a:spLocks noChangeArrowheads="1"/>
          </p:cNvSpPr>
          <p:nvPr/>
        </p:nvSpPr>
        <p:spPr bwMode="auto">
          <a:xfrm>
            <a:off x="24384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0" name="Oval 512"/>
          <p:cNvSpPr>
            <a:spLocks noChangeArrowheads="1"/>
          </p:cNvSpPr>
          <p:nvPr/>
        </p:nvSpPr>
        <p:spPr bwMode="auto">
          <a:xfrm>
            <a:off x="22860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1" name="Oval 513"/>
          <p:cNvSpPr>
            <a:spLocks noChangeArrowheads="1"/>
          </p:cNvSpPr>
          <p:nvPr/>
        </p:nvSpPr>
        <p:spPr bwMode="auto">
          <a:xfrm>
            <a:off x="21336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2" name="Oval 514"/>
          <p:cNvSpPr>
            <a:spLocks noChangeArrowheads="1"/>
          </p:cNvSpPr>
          <p:nvPr/>
        </p:nvSpPr>
        <p:spPr bwMode="auto">
          <a:xfrm>
            <a:off x="2362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3" name="Oval 515"/>
          <p:cNvSpPr>
            <a:spLocks noChangeArrowheads="1"/>
          </p:cNvSpPr>
          <p:nvPr/>
        </p:nvSpPr>
        <p:spPr bwMode="auto">
          <a:xfrm>
            <a:off x="23622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4" name="Oval 516"/>
          <p:cNvSpPr>
            <a:spLocks noChangeArrowheads="1"/>
          </p:cNvSpPr>
          <p:nvPr/>
        </p:nvSpPr>
        <p:spPr bwMode="auto">
          <a:xfrm>
            <a:off x="25146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5" name="Oval 517"/>
          <p:cNvSpPr>
            <a:spLocks noChangeArrowheads="1"/>
          </p:cNvSpPr>
          <p:nvPr/>
        </p:nvSpPr>
        <p:spPr bwMode="auto">
          <a:xfrm>
            <a:off x="2667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518"/>
          <p:cNvSpPr>
            <a:spLocks noChangeArrowheads="1"/>
          </p:cNvSpPr>
          <p:nvPr/>
        </p:nvSpPr>
        <p:spPr bwMode="auto">
          <a:xfrm>
            <a:off x="2819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7" name="Oval 519"/>
          <p:cNvSpPr>
            <a:spLocks noChangeArrowheads="1"/>
          </p:cNvSpPr>
          <p:nvPr/>
        </p:nvSpPr>
        <p:spPr bwMode="auto">
          <a:xfrm>
            <a:off x="2971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8" name="Oval 520"/>
          <p:cNvSpPr>
            <a:spLocks noChangeArrowheads="1"/>
          </p:cNvSpPr>
          <p:nvPr/>
        </p:nvSpPr>
        <p:spPr bwMode="auto">
          <a:xfrm>
            <a:off x="3276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521"/>
          <p:cNvSpPr>
            <a:spLocks noChangeArrowheads="1"/>
          </p:cNvSpPr>
          <p:nvPr/>
        </p:nvSpPr>
        <p:spPr bwMode="auto">
          <a:xfrm>
            <a:off x="3200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0" name="Oval 522"/>
          <p:cNvSpPr>
            <a:spLocks noChangeArrowheads="1"/>
          </p:cNvSpPr>
          <p:nvPr/>
        </p:nvSpPr>
        <p:spPr bwMode="auto">
          <a:xfrm>
            <a:off x="3200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1" name="Oval 523"/>
          <p:cNvSpPr>
            <a:spLocks noChangeArrowheads="1"/>
          </p:cNvSpPr>
          <p:nvPr/>
        </p:nvSpPr>
        <p:spPr bwMode="auto">
          <a:xfrm>
            <a:off x="2819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2" name="Oval 524"/>
          <p:cNvSpPr>
            <a:spLocks noChangeArrowheads="1"/>
          </p:cNvSpPr>
          <p:nvPr/>
        </p:nvSpPr>
        <p:spPr bwMode="auto">
          <a:xfrm>
            <a:off x="3276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525"/>
          <p:cNvSpPr>
            <a:spLocks noChangeArrowheads="1"/>
          </p:cNvSpPr>
          <p:nvPr/>
        </p:nvSpPr>
        <p:spPr bwMode="auto">
          <a:xfrm>
            <a:off x="1752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526"/>
          <p:cNvSpPr>
            <a:spLocks noChangeArrowheads="1"/>
          </p:cNvSpPr>
          <p:nvPr/>
        </p:nvSpPr>
        <p:spPr bwMode="auto">
          <a:xfrm>
            <a:off x="1600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5" name="Oval 527"/>
          <p:cNvSpPr>
            <a:spLocks noChangeArrowheads="1"/>
          </p:cNvSpPr>
          <p:nvPr/>
        </p:nvSpPr>
        <p:spPr bwMode="auto">
          <a:xfrm>
            <a:off x="1752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6" name="Oval 528"/>
          <p:cNvSpPr>
            <a:spLocks noChangeArrowheads="1"/>
          </p:cNvSpPr>
          <p:nvPr/>
        </p:nvSpPr>
        <p:spPr bwMode="auto">
          <a:xfrm>
            <a:off x="1066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529"/>
          <p:cNvSpPr>
            <a:spLocks noChangeArrowheads="1"/>
          </p:cNvSpPr>
          <p:nvPr/>
        </p:nvSpPr>
        <p:spPr bwMode="auto">
          <a:xfrm>
            <a:off x="1371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8" name="Oval 530"/>
          <p:cNvSpPr>
            <a:spLocks noChangeArrowheads="1"/>
          </p:cNvSpPr>
          <p:nvPr/>
        </p:nvSpPr>
        <p:spPr bwMode="auto">
          <a:xfrm>
            <a:off x="2133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9" name="Oval 531"/>
          <p:cNvSpPr>
            <a:spLocks noChangeArrowheads="1"/>
          </p:cNvSpPr>
          <p:nvPr/>
        </p:nvSpPr>
        <p:spPr bwMode="auto">
          <a:xfrm>
            <a:off x="1447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0" name="Oval 532"/>
          <p:cNvSpPr>
            <a:spLocks noChangeArrowheads="1"/>
          </p:cNvSpPr>
          <p:nvPr/>
        </p:nvSpPr>
        <p:spPr bwMode="auto">
          <a:xfrm>
            <a:off x="2057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1" name="Oval 533"/>
          <p:cNvSpPr>
            <a:spLocks noChangeArrowheads="1"/>
          </p:cNvSpPr>
          <p:nvPr/>
        </p:nvSpPr>
        <p:spPr bwMode="auto">
          <a:xfrm>
            <a:off x="2362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2" name="Oval 534"/>
          <p:cNvSpPr>
            <a:spLocks noChangeArrowheads="1"/>
          </p:cNvSpPr>
          <p:nvPr/>
        </p:nvSpPr>
        <p:spPr bwMode="auto">
          <a:xfrm>
            <a:off x="2209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3" name="Oval 535"/>
          <p:cNvSpPr>
            <a:spLocks noChangeArrowheads="1"/>
          </p:cNvSpPr>
          <p:nvPr/>
        </p:nvSpPr>
        <p:spPr bwMode="auto">
          <a:xfrm>
            <a:off x="2590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4" name="Oval 536"/>
          <p:cNvSpPr>
            <a:spLocks noChangeArrowheads="1"/>
          </p:cNvSpPr>
          <p:nvPr/>
        </p:nvSpPr>
        <p:spPr bwMode="auto">
          <a:xfrm>
            <a:off x="1371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5" name="Oval 537"/>
          <p:cNvSpPr>
            <a:spLocks noChangeArrowheads="1"/>
          </p:cNvSpPr>
          <p:nvPr/>
        </p:nvSpPr>
        <p:spPr bwMode="auto">
          <a:xfrm>
            <a:off x="2438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6" name="Oval 538"/>
          <p:cNvSpPr>
            <a:spLocks noChangeArrowheads="1"/>
          </p:cNvSpPr>
          <p:nvPr/>
        </p:nvSpPr>
        <p:spPr bwMode="auto">
          <a:xfrm>
            <a:off x="609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7" name="Oval 539"/>
          <p:cNvSpPr>
            <a:spLocks noChangeArrowheads="1"/>
          </p:cNvSpPr>
          <p:nvPr/>
        </p:nvSpPr>
        <p:spPr bwMode="auto">
          <a:xfrm>
            <a:off x="762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8" name="Oval 540"/>
          <p:cNvSpPr>
            <a:spLocks noChangeArrowheads="1"/>
          </p:cNvSpPr>
          <p:nvPr/>
        </p:nvSpPr>
        <p:spPr bwMode="auto">
          <a:xfrm>
            <a:off x="1143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9" name="Oval 541"/>
          <p:cNvSpPr>
            <a:spLocks noChangeArrowheads="1"/>
          </p:cNvSpPr>
          <p:nvPr/>
        </p:nvSpPr>
        <p:spPr bwMode="auto">
          <a:xfrm>
            <a:off x="1219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0" name="Oval 542"/>
          <p:cNvSpPr>
            <a:spLocks noChangeArrowheads="1"/>
          </p:cNvSpPr>
          <p:nvPr/>
        </p:nvSpPr>
        <p:spPr bwMode="auto">
          <a:xfrm>
            <a:off x="1676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543"/>
          <p:cNvSpPr>
            <a:spLocks noChangeArrowheads="1"/>
          </p:cNvSpPr>
          <p:nvPr/>
        </p:nvSpPr>
        <p:spPr bwMode="auto">
          <a:xfrm>
            <a:off x="1828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544"/>
          <p:cNvSpPr>
            <a:spLocks noChangeArrowheads="1"/>
          </p:cNvSpPr>
          <p:nvPr/>
        </p:nvSpPr>
        <p:spPr bwMode="auto">
          <a:xfrm>
            <a:off x="1981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545"/>
          <p:cNvSpPr>
            <a:spLocks noChangeArrowheads="1"/>
          </p:cNvSpPr>
          <p:nvPr/>
        </p:nvSpPr>
        <p:spPr bwMode="auto">
          <a:xfrm>
            <a:off x="21336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546"/>
          <p:cNvSpPr>
            <a:spLocks noChangeArrowheads="1"/>
          </p:cNvSpPr>
          <p:nvPr/>
        </p:nvSpPr>
        <p:spPr bwMode="auto">
          <a:xfrm>
            <a:off x="2286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547"/>
          <p:cNvSpPr>
            <a:spLocks noChangeArrowheads="1"/>
          </p:cNvSpPr>
          <p:nvPr/>
        </p:nvSpPr>
        <p:spPr bwMode="auto">
          <a:xfrm>
            <a:off x="2514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548"/>
          <p:cNvSpPr>
            <a:spLocks noChangeArrowheads="1"/>
          </p:cNvSpPr>
          <p:nvPr/>
        </p:nvSpPr>
        <p:spPr bwMode="auto">
          <a:xfrm>
            <a:off x="2209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549"/>
          <p:cNvSpPr>
            <a:spLocks noChangeArrowheads="1"/>
          </p:cNvSpPr>
          <p:nvPr/>
        </p:nvSpPr>
        <p:spPr bwMode="auto">
          <a:xfrm>
            <a:off x="22860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8" name="Oval 550"/>
          <p:cNvSpPr>
            <a:spLocks noChangeArrowheads="1"/>
          </p:cNvSpPr>
          <p:nvPr/>
        </p:nvSpPr>
        <p:spPr bwMode="auto">
          <a:xfrm>
            <a:off x="19812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551"/>
          <p:cNvSpPr>
            <a:spLocks noChangeArrowheads="1"/>
          </p:cNvSpPr>
          <p:nvPr/>
        </p:nvSpPr>
        <p:spPr bwMode="auto">
          <a:xfrm>
            <a:off x="25146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552"/>
          <p:cNvSpPr>
            <a:spLocks noChangeArrowheads="1"/>
          </p:cNvSpPr>
          <p:nvPr/>
        </p:nvSpPr>
        <p:spPr bwMode="auto">
          <a:xfrm>
            <a:off x="2743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553"/>
          <p:cNvSpPr>
            <a:spLocks noChangeArrowheads="1"/>
          </p:cNvSpPr>
          <p:nvPr/>
        </p:nvSpPr>
        <p:spPr bwMode="auto">
          <a:xfrm>
            <a:off x="27432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554"/>
          <p:cNvSpPr>
            <a:spLocks noChangeArrowheads="1"/>
          </p:cNvSpPr>
          <p:nvPr/>
        </p:nvSpPr>
        <p:spPr bwMode="auto">
          <a:xfrm>
            <a:off x="30480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3" name="Oval 555"/>
          <p:cNvSpPr>
            <a:spLocks noChangeArrowheads="1"/>
          </p:cNvSpPr>
          <p:nvPr/>
        </p:nvSpPr>
        <p:spPr bwMode="auto">
          <a:xfrm>
            <a:off x="3048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4" name="Oval 556"/>
          <p:cNvSpPr>
            <a:spLocks noChangeArrowheads="1"/>
          </p:cNvSpPr>
          <p:nvPr/>
        </p:nvSpPr>
        <p:spPr bwMode="auto">
          <a:xfrm>
            <a:off x="3276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557"/>
          <p:cNvSpPr>
            <a:spLocks noChangeArrowheads="1"/>
          </p:cNvSpPr>
          <p:nvPr/>
        </p:nvSpPr>
        <p:spPr bwMode="auto">
          <a:xfrm>
            <a:off x="3429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558"/>
          <p:cNvSpPr>
            <a:spLocks noChangeArrowheads="1"/>
          </p:cNvSpPr>
          <p:nvPr/>
        </p:nvSpPr>
        <p:spPr bwMode="auto">
          <a:xfrm>
            <a:off x="3581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559"/>
          <p:cNvSpPr>
            <a:spLocks noChangeArrowheads="1"/>
          </p:cNvSpPr>
          <p:nvPr/>
        </p:nvSpPr>
        <p:spPr bwMode="auto">
          <a:xfrm>
            <a:off x="3733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560"/>
          <p:cNvSpPr>
            <a:spLocks noChangeArrowheads="1"/>
          </p:cNvSpPr>
          <p:nvPr/>
        </p:nvSpPr>
        <p:spPr bwMode="auto">
          <a:xfrm>
            <a:off x="3733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561"/>
          <p:cNvSpPr>
            <a:spLocks noChangeArrowheads="1"/>
          </p:cNvSpPr>
          <p:nvPr/>
        </p:nvSpPr>
        <p:spPr bwMode="auto">
          <a:xfrm>
            <a:off x="28956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562"/>
          <p:cNvSpPr>
            <a:spLocks noChangeArrowheads="1"/>
          </p:cNvSpPr>
          <p:nvPr/>
        </p:nvSpPr>
        <p:spPr bwMode="auto">
          <a:xfrm>
            <a:off x="3657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1" name="Oval 563"/>
          <p:cNvSpPr>
            <a:spLocks noChangeArrowheads="1"/>
          </p:cNvSpPr>
          <p:nvPr/>
        </p:nvSpPr>
        <p:spPr bwMode="auto">
          <a:xfrm>
            <a:off x="2438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564"/>
          <p:cNvSpPr>
            <a:spLocks noChangeArrowheads="1"/>
          </p:cNvSpPr>
          <p:nvPr/>
        </p:nvSpPr>
        <p:spPr bwMode="auto">
          <a:xfrm>
            <a:off x="2895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565"/>
          <p:cNvSpPr>
            <a:spLocks noChangeArrowheads="1"/>
          </p:cNvSpPr>
          <p:nvPr/>
        </p:nvSpPr>
        <p:spPr bwMode="auto">
          <a:xfrm>
            <a:off x="2895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566"/>
          <p:cNvSpPr>
            <a:spLocks noChangeArrowheads="1"/>
          </p:cNvSpPr>
          <p:nvPr/>
        </p:nvSpPr>
        <p:spPr bwMode="auto">
          <a:xfrm>
            <a:off x="3048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567"/>
          <p:cNvSpPr>
            <a:spLocks noChangeArrowheads="1"/>
          </p:cNvSpPr>
          <p:nvPr/>
        </p:nvSpPr>
        <p:spPr bwMode="auto">
          <a:xfrm>
            <a:off x="2895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568"/>
          <p:cNvSpPr>
            <a:spLocks noChangeArrowheads="1"/>
          </p:cNvSpPr>
          <p:nvPr/>
        </p:nvSpPr>
        <p:spPr bwMode="auto">
          <a:xfrm>
            <a:off x="2895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569"/>
          <p:cNvSpPr>
            <a:spLocks noChangeArrowheads="1"/>
          </p:cNvSpPr>
          <p:nvPr/>
        </p:nvSpPr>
        <p:spPr bwMode="auto">
          <a:xfrm>
            <a:off x="609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570"/>
          <p:cNvSpPr>
            <a:spLocks noChangeArrowheads="1"/>
          </p:cNvSpPr>
          <p:nvPr/>
        </p:nvSpPr>
        <p:spPr bwMode="auto">
          <a:xfrm>
            <a:off x="4572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571"/>
          <p:cNvSpPr>
            <a:spLocks noChangeArrowheads="1"/>
          </p:cNvSpPr>
          <p:nvPr/>
        </p:nvSpPr>
        <p:spPr bwMode="auto">
          <a:xfrm>
            <a:off x="533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572"/>
          <p:cNvSpPr>
            <a:spLocks noChangeArrowheads="1"/>
          </p:cNvSpPr>
          <p:nvPr/>
        </p:nvSpPr>
        <p:spPr bwMode="auto">
          <a:xfrm>
            <a:off x="533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575"/>
          <p:cNvSpPr>
            <a:spLocks noChangeArrowheads="1"/>
          </p:cNvSpPr>
          <p:nvPr/>
        </p:nvSpPr>
        <p:spPr bwMode="auto">
          <a:xfrm>
            <a:off x="3810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2" name="Oval 576"/>
          <p:cNvSpPr>
            <a:spLocks noChangeArrowheads="1"/>
          </p:cNvSpPr>
          <p:nvPr/>
        </p:nvSpPr>
        <p:spPr bwMode="auto">
          <a:xfrm>
            <a:off x="533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577"/>
          <p:cNvSpPr>
            <a:spLocks noChangeArrowheads="1"/>
          </p:cNvSpPr>
          <p:nvPr/>
        </p:nvSpPr>
        <p:spPr bwMode="auto">
          <a:xfrm>
            <a:off x="685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578"/>
          <p:cNvSpPr>
            <a:spLocks noChangeArrowheads="1"/>
          </p:cNvSpPr>
          <p:nvPr/>
        </p:nvSpPr>
        <p:spPr bwMode="auto">
          <a:xfrm>
            <a:off x="609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5" name="Oval 579"/>
          <p:cNvSpPr>
            <a:spLocks noChangeArrowheads="1"/>
          </p:cNvSpPr>
          <p:nvPr/>
        </p:nvSpPr>
        <p:spPr bwMode="auto">
          <a:xfrm>
            <a:off x="762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580"/>
          <p:cNvSpPr>
            <a:spLocks noChangeArrowheads="1"/>
          </p:cNvSpPr>
          <p:nvPr/>
        </p:nvSpPr>
        <p:spPr bwMode="auto">
          <a:xfrm>
            <a:off x="914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581"/>
          <p:cNvSpPr>
            <a:spLocks noChangeArrowheads="1"/>
          </p:cNvSpPr>
          <p:nvPr/>
        </p:nvSpPr>
        <p:spPr bwMode="auto">
          <a:xfrm>
            <a:off x="1066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582"/>
          <p:cNvSpPr>
            <a:spLocks noChangeArrowheads="1"/>
          </p:cNvSpPr>
          <p:nvPr/>
        </p:nvSpPr>
        <p:spPr bwMode="auto">
          <a:xfrm>
            <a:off x="16764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583"/>
          <p:cNvSpPr>
            <a:spLocks noChangeArrowheads="1"/>
          </p:cNvSpPr>
          <p:nvPr/>
        </p:nvSpPr>
        <p:spPr bwMode="auto">
          <a:xfrm>
            <a:off x="18288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0" name="Oval 584"/>
          <p:cNvSpPr>
            <a:spLocks noChangeArrowheads="1"/>
          </p:cNvSpPr>
          <p:nvPr/>
        </p:nvSpPr>
        <p:spPr bwMode="auto">
          <a:xfrm>
            <a:off x="1828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585"/>
          <p:cNvSpPr>
            <a:spLocks noChangeArrowheads="1"/>
          </p:cNvSpPr>
          <p:nvPr/>
        </p:nvSpPr>
        <p:spPr bwMode="auto">
          <a:xfrm>
            <a:off x="1752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586"/>
          <p:cNvSpPr>
            <a:spLocks noChangeArrowheads="1"/>
          </p:cNvSpPr>
          <p:nvPr/>
        </p:nvSpPr>
        <p:spPr bwMode="auto">
          <a:xfrm>
            <a:off x="1371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587"/>
          <p:cNvSpPr>
            <a:spLocks noChangeArrowheads="1"/>
          </p:cNvSpPr>
          <p:nvPr/>
        </p:nvSpPr>
        <p:spPr bwMode="auto">
          <a:xfrm>
            <a:off x="15240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590"/>
          <p:cNvSpPr>
            <a:spLocks noChangeArrowheads="1"/>
          </p:cNvSpPr>
          <p:nvPr/>
        </p:nvSpPr>
        <p:spPr bwMode="auto">
          <a:xfrm>
            <a:off x="14478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591"/>
          <p:cNvSpPr>
            <a:spLocks noChangeArrowheads="1"/>
          </p:cNvSpPr>
          <p:nvPr/>
        </p:nvSpPr>
        <p:spPr bwMode="auto">
          <a:xfrm>
            <a:off x="762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592"/>
          <p:cNvSpPr>
            <a:spLocks noChangeArrowheads="1"/>
          </p:cNvSpPr>
          <p:nvPr/>
        </p:nvSpPr>
        <p:spPr bwMode="auto">
          <a:xfrm>
            <a:off x="914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593"/>
          <p:cNvSpPr>
            <a:spLocks noChangeArrowheads="1"/>
          </p:cNvSpPr>
          <p:nvPr/>
        </p:nvSpPr>
        <p:spPr bwMode="auto">
          <a:xfrm>
            <a:off x="1066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594"/>
          <p:cNvSpPr>
            <a:spLocks noChangeArrowheads="1"/>
          </p:cNvSpPr>
          <p:nvPr/>
        </p:nvSpPr>
        <p:spPr bwMode="auto">
          <a:xfrm>
            <a:off x="1600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595"/>
          <p:cNvSpPr>
            <a:spLocks noChangeArrowheads="1"/>
          </p:cNvSpPr>
          <p:nvPr/>
        </p:nvSpPr>
        <p:spPr bwMode="auto">
          <a:xfrm>
            <a:off x="1752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0" name="Oval 596"/>
          <p:cNvSpPr>
            <a:spLocks noChangeArrowheads="1"/>
          </p:cNvSpPr>
          <p:nvPr/>
        </p:nvSpPr>
        <p:spPr bwMode="auto">
          <a:xfrm>
            <a:off x="1981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1" name="Oval 597"/>
          <p:cNvSpPr>
            <a:spLocks noChangeArrowheads="1"/>
          </p:cNvSpPr>
          <p:nvPr/>
        </p:nvSpPr>
        <p:spPr bwMode="auto">
          <a:xfrm>
            <a:off x="2133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598"/>
          <p:cNvSpPr>
            <a:spLocks noChangeArrowheads="1"/>
          </p:cNvSpPr>
          <p:nvPr/>
        </p:nvSpPr>
        <p:spPr bwMode="auto">
          <a:xfrm>
            <a:off x="22860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599"/>
          <p:cNvSpPr>
            <a:spLocks noChangeArrowheads="1"/>
          </p:cNvSpPr>
          <p:nvPr/>
        </p:nvSpPr>
        <p:spPr bwMode="auto">
          <a:xfrm>
            <a:off x="2286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600"/>
          <p:cNvSpPr>
            <a:spLocks noChangeArrowheads="1"/>
          </p:cNvSpPr>
          <p:nvPr/>
        </p:nvSpPr>
        <p:spPr bwMode="auto">
          <a:xfrm>
            <a:off x="2590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601"/>
          <p:cNvSpPr>
            <a:spLocks noChangeArrowheads="1"/>
          </p:cNvSpPr>
          <p:nvPr/>
        </p:nvSpPr>
        <p:spPr bwMode="auto">
          <a:xfrm>
            <a:off x="2286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602"/>
          <p:cNvSpPr>
            <a:spLocks noChangeArrowheads="1"/>
          </p:cNvSpPr>
          <p:nvPr/>
        </p:nvSpPr>
        <p:spPr bwMode="auto">
          <a:xfrm>
            <a:off x="2438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603"/>
          <p:cNvSpPr>
            <a:spLocks noChangeArrowheads="1"/>
          </p:cNvSpPr>
          <p:nvPr/>
        </p:nvSpPr>
        <p:spPr bwMode="auto">
          <a:xfrm>
            <a:off x="1752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604"/>
          <p:cNvSpPr>
            <a:spLocks noChangeArrowheads="1"/>
          </p:cNvSpPr>
          <p:nvPr/>
        </p:nvSpPr>
        <p:spPr bwMode="auto">
          <a:xfrm>
            <a:off x="1905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9" name="Oval 605"/>
          <p:cNvSpPr>
            <a:spLocks noChangeArrowheads="1"/>
          </p:cNvSpPr>
          <p:nvPr/>
        </p:nvSpPr>
        <p:spPr bwMode="auto">
          <a:xfrm>
            <a:off x="1905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0" name="Oval 606"/>
          <p:cNvSpPr>
            <a:spLocks noChangeArrowheads="1"/>
          </p:cNvSpPr>
          <p:nvPr/>
        </p:nvSpPr>
        <p:spPr bwMode="auto">
          <a:xfrm>
            <a:off x="1905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607"/>
          <p:cNvSpPr>
            <a:spLocks noChangeArrowheads="1"/>
          </p:cNvSpPr>
          <p:nvPr/>
        </p:nvSpPr>
        <p:spPr bwMode="auto">
          <a:xfrm>
            <a:off x="2286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2" name="Oval 608"/>
          <p:cNvSpPr>
            <a:spLocks noChangeArrowheads="1"/>
          </p:cNvSpPr>
          <p:nvPr/>
        </p:nvSpPr>
        <p:spPr bwMode="auto">
          <a:xfrm>
            <a:off x="1524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3" name="Oval 609"/>
          <p:cNvSpPr>
            <a:spLocks noChangeArrowheads="1"/>
          </p:cNvSpPr>
          <p:nvPr/>
        </p:nvSpPr>
        <p:spPr bwMode="auto">
          <a:xfrm>
            <a:off x="2286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610"/>
          <p:cNvSpPr>
            <a:spLocks noChangeArrowheads="1"/>
          </p:cNvSpPr>
          <p:nvPr/>
        </p:nvSpPr>
        <p:spPr bwMode="auto">
          <a:xfrm>
            <a:off x="2438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611"/>
          <p:cNvSpPr>
            <a:spLocks noChangeArrowheads="1"/>
          </p:cNvSpPr>
          <p:nvPr/>
        </p:nvSpPr>
        <p:spPr bwMode="auto">
          <a:xfrm>
            <a:off x="2590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612"/>
          <p:cNvSpPr>
            <a:spLocks noChangeArrowheads="1"/>
          </p:cNvSpPr>
          <p:nvPr/>
        </p:nvSpPr>
        <p:spPr bwMode="auto">
          <a:xfrm>
            <a:off x="2590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613"/>
          <p:cNvSpPr>
            <a:spLocks noChangeArrowheads="1"/>
          </p:cNvSpPr>
          <p:nvPr/>
        </p:nvSpPr>
        <p:spPr bwMode="auto">
          <a:xfrm>
            <a:off x="2743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614"/>
          <p:cNvSpPr>
            <a:spLocks noChangeArrowheads="1"/>
          </p:cNvSpPr>
          <p:nvPr/>
        </p:nvSpPr>
        <p:spPr bwMode="auto">
          <a:xfrm>
            <a:off x="2590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9" name="Oval 615"/>
          <p:cNvSpPr>
            <a:spLocks noChangeArrowheads="1"/>
          </p:cNvSpPr>
          <p:nvPr/>
        </p:nvSpPr>
        <p:spPr bwMode="auto">
          <a:xfrm>
            <a:off x="2590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0" name="Oval 616"/>
          <p:cNvSpPr>
            <a:spLocks noChangeArrowheads="1"/>
          </p:cNvSpPr>
          <p:nvPr/>
        </p:nvSpPr>
        <p:spPr bwMode="auto">
          <a:xfrm>
            <a:off x="1447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1" name="Oval 617"/>
          <p:cNvSpPr>
            <a:spLocks noChangeArrowheads="1"/>
          </p:cNvSpPr>
          <p:nvPr/>
        </p:nvSpPr>
        <p:spPr bwMode="auto">
          <a:xfrm>
            <a:off x="1371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2" name="Oval 618"/>
          <p:cNvSpPr>
            <a:spLocks noChangeArrowheads="1"/>
          </p:cNvSpPr>
          <p:nvPr/>
        </p:nvSpPr>
        <p:spPr bwMode="auto">
          <a:xfrm>
            <a:off x="914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3" name="Oval 619"/>
          <p:cNvSpPr>
            <a:spLocks noChangeArrowheads="1"/>
          </p:cNvSpPr>
          <p:nvPr/>
        </p:nvSpPr>
        <p:spPr bwMode="auto">
          <a:xfrm>
            <a:off x="1066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4" name="Oval 620"/>
          <p:cNvSpPr>
            <a:spLocks noChangeArrowheads="1"/>
          </p:cNvSpPr>
          <p:nvPr/>
        </p:nvSpPr>
        <p:spPr bwMode="auto">
          <a:xfrm>
            <a:off x="1981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5" name="Oval 621"/>
          <p:cNvSpPr>
            <a:spLocks noChangeArrowheads="1"/>
          </p:cNvSpPr>
          <p:nvPr/>
        </p:nvSpPr>
        <p:spPr bwMode="auto">
          <a:xfrm>
            <a:off x="1295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6" name="Oval 622"/>
          <p:cNvSpPr>
            <a:spLocks noChangeArrowheads="1"/>
          </p:cNvSpPr>
          <p:nvPr/>
        </p:nvSpPr>
        <p:spPr bwMode="auto">
          <a:xfrm>
            <a:off x="1905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7" name="Oval 623"/>
          <p:cNvSpPr>
            <a:spLocks noChangeArrowheads="1"/>
          </p:cNvSpPr>
          <p:nvPr/>
        </p:nvSpPr>
        <p:spPr bwMode="auto">
          <a:xfrm>
            <a:off x="2057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8" name="Oval 624"/>
          <p:cNvSpPr>
            <a:spLocks noChangeArrowheads="1"/>
          </p:cNvSpPr>
          <p:nvPr/>
        </p:nvSpPr>
        <p:spPr bwMode="auto">
          <a:xfrm>
            <a:off x="6096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9" name="Oval 625"/>
          <p:cNvSpPr>
            <a:spLocks noChangeArrowheads="1"/>
          </p:cNvSpPr>
          <p:nvPr/>
        </p:nvSpPr>
        <p:spPr bwMode="auto">
          <a:xfrm>
            <a:off x="2209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0" name="Oval 626"/>
          <p:cNvSpPr>
            <a:spLocks noChangeArrowheads="1"/>
          </p:cNvSpPr>
          <p:nvPr/>
        </p:nvSpPr>
        <p:spPr bwMode="auto">
          <a:xfrm>
            <a:off x="2590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1" name="Oval 627"/>
          <p:cNvSpPr>
            <a:spLocks noChangeArrowheads="1"/>
          </p:cNvSpPr>
          <p:nvPr/>
        </p:nvSpPr>
        <p:spPr bwMode="auto">
          <a:xfrm>
            <a:off x="2286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2" name="Oval 628"/>
          <p:cNvSpPr>
            <a:spLocks noChangeArrowheads="1"/>
          </p:cNvSpPr>
          <p:nvPr/>
        </p:nvSpPr>
        <p:spPr bwMode="auto">
          <a:xfrm>
            <a:off x="2438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3" name="Oval 629"/>
          <p:cNvSpPr>
            <a:spLocks noChangeArrowheads="1"/>
          </p:cNvSpPr>
          <p:nvPr/>
        </p:nvSpPr>
        <p:spPr bwMode="auto">
          <a:xfrm>
            <a:off x="304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4" name="Oval 630"/>
          <p:cNvSpPr>
            <a:spLocks noChangeArrowheads="1"/>
          </p:cNvSpPr>
          <p:nvPr/>
        </p:nvSpPr>
        <p:spPr bwMode="auto">
          <a:xfrm>
            <a:off x="457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5" name="Oval 631"/>
          <p:cNvSpPr>
            <a:spLocks noChangeArrowheads="1"/>
          </p:cNvSpPr>
          <p:nvPr/>
        </p:nvSpPr>
        <p:spPr bwMode="auto">
          <a:xfrm>
            <a:off x="609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6" name="Oval 632"/>
          <p:cNvSpPr>
            <a:spLocks noChangeArrowheads="1"/>
          </p:cNvSpPr>
          <p:nvPr/>
        </p:nvSpPr>
        <p:spPr bwMode="auto">
          <a:xfrm>
            <a:off x="685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7" name="Oval 633"/>
          <p:cNvSpPr>
            <a:spLocks noChangeArrowheads="1"/>
          </p:cNvSpPr>
          <p:nvPr/>
        </p:nvSpPr>
        <p:spPr bwMode="auto">
          <a:xfrm>
            <a:off x="685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8" name="Oval 634"/>
          <p:cNvSpPr>
            <a:spLocks noChangeArrowheads="1"/>
          </p:cNvSpPr>
          <p:nvPr/>
        </p:nvSpPr>
        <p:spPr bwMode="auto">
          <a:xfrm>
            <a:off x="8382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9" name="Oval 635"/>
          <p:cNvSpPr>
            <a:spLocks noChangeArrowheads="1"/>
          </p:cNvSpPr>
          <p:nvPr/>
        </p:nvSpPr>
        <p:spPr bwMode="auto">
          <a:xfrm>
            <a:off x="9144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0" name="Oval 638"/>
          <p:cNvSpPr>
            <a:spLocks noChangeArrowheads="1"/>
          </p:cNvSpPr>
          <p:nvPr/>
        </p:nvSpPr>
        <p:spPr bwMode="auto">
          <a:xfrm>
            <a:off x="12954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1" name="Oval 639"/>
          <p:cNvSpPr>
            <a:spLocks noChangeArrowheads="1"/>
          </p:cNvSpPr>
          <p:nvPr/>
        </p:nvSpPr>
        <p:spPr bwMode="auto">
          <a:xfrm>
            <a:off x="1447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2" name="Oval 641"/>
          <p:cNvSpPr>
            <a:spLocks noChangeArrowheads="1"/>
          </p:cNvSpPr>
          <p:nvPr/>
        </p:nvSpPr>
        <p:spPr bwMode="auto">
          <a:xfrm>
            <a:off x="24384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3" name="Oval 642"/>
          <p:cNvSpPr>
            <a:spLocks noChangeArrowheads="1"/>
          </p:cNvSpPr>
          <p:nvPr/>
        </p:nvSpPr>
        <p:spPr bwMode="auto">
          <a:xfrm>
            <a:off x="22860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4" name="Oval 643"/>
          <p:cNvSpPr>
            <a:spLocks noChangeArrowheads="1"/>
          </p:cNvSpPr>
          <p:nvPr/>
        </p:nvSpPr>
        <p:spPr bwMode="auto">
          <a:xfrm>
            <a:off x="21336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5" name="Oval 644"/>
          <p:cNvSpPr>
            <a:spLocks noChangeArrowheads="1"/>
          </p:cNvSpPr>
          <p:nvPr/>
        </p:nvSpPr>
        <p:spPr bwMode="auto">
          <a:xfrm>
            <a:off x="2362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6" name="Oval 645"/>
          <p:cNvSpPr>
            <a:spLocks noChangeArrowheads="1"/>
          </p:cNvSpPr>
          <p:nvPr/>
        </p:nvSpPr>
        <p:spPr bwMode="auto">
          <a:xfrm>
            <a:off x="23622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7" name="Oval 646"/>
          <p:cNvSpPr>
            <a:spLocks noChangeArrowheads="1"/>
          </p:cNvSpPr>
          <p:nvPr/>
        </p:nvSpPr>
        <p:spPr bwMode="auto">
          <a:xfrm>
            <a:off x="25146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8" name="Oval 647"/>
          <p:cNvSpPr>
            <a:spLocks noChangeArrowheads="1"/>
          </p:cNvSpPr>
          <p:nvPr/>
        </p:nvSpPr>
        <p:spPr bwMode="auto">
          <a:xfrm>
            <a:off x="2667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9" name="Oval 648"/>
          <p:cNvSpPr>
            <a:spLocks noChangeArrowheads="1"/>
          </p:cNvSpPr>
          <p:nvPr/>
        </p:nvSpPr>
        <p:spPr bwMode="auto">
          <a:xfrm>
            <a:off x="2819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0" name="Oval 649"/>
          <p:cNvSpPr>
            <a:spLocks noChangeArrowheads="1"/>
          </p:cNvSpPr>
          <p:nvPr/>
        </p:nvSpPr>
        <p:spPr bwMode="auto">
          <a:xfrm>
            <a:off x="2971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1" name="Oval 650"/>
          <p:cNvSpPr>
            <a:spLocks noChangeArrowheads="1"/>
          </p:cNvSpPr>
          <p:nvPr/>
        </p:nvSpPr>
        <p:spPr bwMode="auto">
          <a:xfrm>
            <a:off x="3276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2" name="Oval 651"/>
          <p:cNvSpPr>
            <a:spLocks noChangeArrowheads="1"/>
          </p:cNvSpPr>
          <p:nvPr/>
        </p:nvSpPr>
        <p:spPr bwMode="auto">
          <a:xfrm>
            <a:off x="3200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3" name="Oval 652"/>
          <p:cNvSpPr>
            <a:spLocks noChangeArrowheads="1"/>
          </p:cNvSpPr>
          <p:nvPr/>
        </p:nvSpPr>
        <p:spPr bwMode="auto">
          <a:xfrm>
            <a:off x="3200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4" name="Oval 653"/>
          <p:cNvSpPr>
            <a:spLocks noChangeArrowheads="1"/>
          </p:cNvSpPr>
          <p:nvPr/>
        </p:nvSpPr>
        <p:spPr bwMode="auto">
          <a:xfrm>
            <a:off x="2819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5" name="Oval 654"/>
          <p:cNvSpPr>
            <a:spLocks noChangeArrowheads="1"/>
          </p:cNvSpPr>
          <p:nvPr/>
        </p:nvSpPr>
        <p:spPr bwMode="auto">
          <a:xfrm>
            <a:off x="3276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6" name="Oval 655"/>
          <p:cNvSpPr>
            <a:spLocks noChangeArrowheads="1"/>
          </p:cNvSpPr>
          <p:nvPr/>
        </p:nvSpPr>
        <p:spPr bwMode="auto">
          <a:xfrm>
            <a:off x="1752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7" name="Oval 656"/>
          <p:cNvSpPr>
            <a:spLocks noChangeArrowheads="1"/>
          </p:cNvSpPr>
          <p:nvPr/>
        </p:nvSpPr>
        <p:spPr bwMode="auto">
          <a:xfrm>
            <a:off x="1600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8" name="Oval 657"/>
          <p:cNvSpPr>
            <a:spLocks noChangeArrowheads="1"/>
          </p:cNvSpPr>
          <p:nvPr/>
        </p:nvSpPr>
        <p:spPr bwMode="auto">
          <a:xfrm>
            <a:off x="1752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9" name="Oval 658"/>
          <p:cNvSpPr>
            <a:spLocks noChangeArrowheads="1"/>
          </p:cNvSpPr>
          <p:nvPr/>
        </p:nvSpPr>
        <p:spPr bwMode="auto">
          <a:xfrm>
            <a:off x="1066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0" name="Oval 659"/>
          <p:cNvSpPr>
            <a:spLocks noChangeArrowheads="1"/>
          </p:cNvSpPr>
          <p:nvPr/>
        </p:nvSpPr>
        <p:spPr bwMode="auto">
          <a:xfrm>
            <a:off x="1371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1" name="Oval 660"/>
          <p:cNvSpPr>
            <a:spLocks noChangeArrowheads="1"/>
          </p:cNvSpPr>
          <p:nvPr/>
        </p:nvSpPr>
        <p:spPr bwMode="auto">
          <a:xfrm>
            <a:off x="2133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2" name="Oval 661"/>
          <p:cNvSpPr>
            <a:spLocks noChangeArrowheads="1"/>
          </p:cNvSpPr>
          <p:nvPr/>
        </p:nvSpPr>
        <p:spPr bwMode="auto">
          <a:xfrm>
            <a:off x="1447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3" name="Oval 662"/>
          <p:cNvSpPr>
            <a:spLocks noChangeArrowheads="1"/>
          </p:cNvSpPr>
          <p:nvPr/>
        </p:nvSpPr>
        <p:spPr bwMode="auto">
          <a:xfrm>
            <a:off x="2057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4" name="Oval 663"/>
          <p:cNvSpPr>
            <a:spLocks noChangeArrowheads="1"/>
          </p:cNvSpPr>
          <p:nvPr/>
        </p:nvSpPr>
        <p:spPr bwMode="auto">
          <a:xfrm>
            <a:off x="2362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5" name="Oval 664"/>
          <p:cNvSpPr>
            <a:spLocks noChangeArrowheads="1"/>
          </p:cNvSpPr>
          <p:nvPr/>
        </p:nvSpPr>
        <p:spPr bwMode="auto">
          <a:xfrm>
            <a:off x="2209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6" name="Oval 665"/>
          <p:cNvSpPr>
            <a:spLocks noChangeArrowheads="1"/>
          </p:cNvSpPr>
          <p:nvPr/>
        </p:nvSpPr>
        <p:spPr bwMode="auto">
          <a:xfrm>
            <a:off x="2590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7" name="Oval 666"/>
          <p:cNvSpPr>
            <a:spLocks noChangeArrowheads="1"/>
          </p:cNvSpPr>
          <p:nvPr/>
        </p:nvSpPr>
        <p:spPr bwMode="auto">
          <a:xfrm>
            <a:off x="1371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8" name="Oval 667"/>
          <p:cNvSpPr>
            <a:spLocks noChangeArrowheads="1"/>
          </p:cNvSpPr>
          <p:nvPr/>
        </p:nvSpPr>
        <p:spPr bwMode="auto">
          <a:xfrm>
            <a:off x="2438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9" name="Oval 668"/>
          <p:cNvSpPr>
            <a:spLocks noChangeArrowheads="1"/>
          </p:cNvSpPr>
          <p:nvPr/>
        </p:nvSpPr>
        <p:spPr bwMode="auto">
          <a:xfrm>
            <a:off x="609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0" name="Oval 669"/>
          <p:cNvSpPr>
            <a:spLocks noChangeArrowheads="1"/>
          </p:cNvSpPr>
          <p:nvPr/>
        </p:nvSpPr>
        <p:spPr bwMode="auto">
          <a:xfrm>
            <a:off x="762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1" name="Oval 670"/>
          <p:cNvSpPr>
            <a:spLocks noChangeArrowheads="1"/>
          </p:cNvSpPr>
          <p:nvPr/>
        </p:nvSpPr>
        <p:spPr bwMode="auto">
          <a:xfrm>
            <a:off x="1143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2" name="Oval 671"/>
          <p:cNvSpPr>
            <a:spLocks noChangeArrowheads="1"/>
          </p:cNvSpPr>
          <p:nvPr/>
        </p:nvSpPr>
        <p:spPr bwMode="auto">
          <a:xfrm>
            <a:off x="1219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3" name="Oval 672"/>
          <p:cNvSpPr>
            <a:spLocks noChangeArrowheads="1"/>
          </p:cNvSpPr>
          <p:nvPr/>
        </p:nvSpPr>
        <p:spPr bwMode="auto">
          <a:xfrm>
            <a:off x="1676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4" name="Oval 673"/>
          <p:cNvSpPr>
            <a:spLocks noChangeArrowheads="1"/>
          </p:cNvSpPr>
          <p:nvPr/>
        </p:nvSpPr>
        <p:spPr bwMode="auto">
          <a:xfrm>
            <a:off x="1828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5" name="Oval 674"/>
          <p:cNvSpPr>
            <a:spLocks noChangeArrowheads="1"/>
          </p:cNvSpPr>
          <p:nvPr/>
        </p:nvSpPr>
        <p:spPr bwMode="auto">
          <a:xfrm>
            <a:off x="1981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6" name="Oval 675"/>
          <p:cNvSpPr>
            <a:spLocks noChangeArrowheads="1"/>
          </p:cNvSpPr>
          <p:nvPr/>
        </p:nvSpPr>
        <p:spPr bwMode="auto">
          <a:xfrm>
            <a:off x="21336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7" name="Oval 676"/>
          <p:cNvSpPr>
            <a:spLocks noChangeArrowheads="1"/>
          </p:cNvSpPr>
          <p:nvPr/>
        </p:nvSpPr>
        <p:spPr bwMode="auto">
          <a:xfrm>
            <a:off x="2286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8" name="Oval 677"/>
          <p:cNvSpPr>
            <a:spLocks noChangeArrowheads="1"/>
          </p:cNvSpPr>
          <p:nvPr/>
        </p:nvSpPr>
        <p:spPr bwMode="auto">
          <a:xfrm>
            <a:off x="2514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9" name="Oval 678"/>
          <p:cNvSpPr>
            <a:spLocks noChangeArrowheads="1"/>
          </p:cNvSpPr>
          <p:nvPr/>
        </p:nvSpPr>
        <p:spPr bwMode="auto">
          <a:xfrm>
            <a:off x="2209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0" name="Oval 679"/>
          <p:cNvSpPr>
            <a:spLocks noChangeArrowheads="1"/>
          </p:cNvSpPr>
          <p:nvPr/>
        </p:nvSpPr>
        <p:spPr bwMode="auto">
          <a:xfrm>
            <a:off x="22860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1" name="Oval 680"/>
          <p:cNvSpPr>
            <a:spLocks noChangeArrowheads="1"/>
          </p:cNvSpPr>
          <p:nvPr/>
        </p:nvSpPr>
        <p:spPr bwMode="auto">
          <a:xfrm>
            <a:off x="19812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2" name="Oval 681"/>
          <p:cNvSpPr>
            <a:spLocks noChangeArrowheads="1"/>
          </p:cNvSpPr>
          <p:nvPr/>
        </p:nvSpPr>
        <p:spPr bwMode="auto">
          <a:xfrm>
            <a:off x="25146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3" name="Oval 682"/>
          <p:cNvSpPr>
            <a:spLocks noChangeArrowheads="1"/>
          </p:cNvSpPr>
          <p:nvPr/>
        </p:nvSpPr>
        <p:spPr bwMode="auto">
          <a:xfrm>
            <a:off x="2743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4" name="Oval 683"/>
          <p:cNvSpPr>
            <a:spLocks noChangeArrowheads="1"/>
          </p:cNvSpPr>
          <p:nvPr/>
        </p:nvSpPr>
        <p:spPr bwMode="auto">
          <a:xfrm>
            <a:off x="27432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5" name="Oval 684"/>
          <p:cNvSpPr>
            <a:spLocks noChangeArrowheads="1"/>
          </p:cNvSpPr>
          <p:nvPr/>
        </p:nvSpPr>
        <p:spPr bwMode="auto">
          <a:xfrm>
            <a:off x="30480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6" name="Oval 685"/>
          <p:cNvSpPr>
            <a:spLocks noChangeArrowheads="1"/>
          </p:cNvSpPr>
          <p:nvPr/>
        </p:nvSpPr>
        <p:spPr bwMode="auto">
          <a:xfrm>
            <a:off x="3048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7" name="Oval 686"/>
          <p:cNvSpPr>
            <a:spLocks noChangeArrowheads="1"/>
          </p:cNvSpPr>
          <p:nvPr/>
        </p:nvSpPr>
        <p:spPr bwMode="auto">
          <a:xfrm>
            <a:off x="3276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8" name="Oval 687"/>
          <p:cNvSpPr>
            <a:spLocks noChangeArrowheads="1"/>
          </p:cNvSpPr>
          <p:nvPr/>
        </p:nvSpPr>
        <p:spPr bwMode="auto">
          <a:xfrm>
            <a:off x="3429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9" name="Oval 688"/>
          <p:cNvSpPr>
            <a:spLocks noChangeArrowheads="1"/>
          </p:cNvSpPr>
          <p:nvPr/>
        </p:nvSpPr>
        <p:spPr bwMode="auto">
          <a:xfrm>
            <a:off x="3581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0" name="Oval 689"/>
          <p:cNvSpPr>
            <a:spLocks noChangeArrowheads="1"/>
          </p:cNvSpPr>
          <p:nvPr/>
        </p:nvSpPr>
        <p:spPr bwMode="auto">
          <a:xfrm>
            <a:off x="3733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1" name="Oval 690"/>
          <p:cNvSpPr>
            <a:spLocks noChangeArrowheads="1"/>
          </p:cNvSpPr>
          <p:nvPr/>
        </p:nvSpPr>
        <p:spPr bwMode="auto">
          <a:xfrm>
            <a:off x="3733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2" name="Oval 691"/>
          <p:cNvSpPr>
            <a:spLocks noChangeArrowheads="1"/>
          </p:cNvSpPr>
          <p:nvPr/>
        </p:nvSpPr>
        <p:spPr bwMode="auto">
          <a:xfrm>
            <a:off x="28956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3" name="Oval 692"/>
          <p:cNvSpPr>
            <a:spLocks noChangeArrowheads="1"/>
          </p:cNvSpPr>
          <p:nvPr/>
        </p:nvSpPr>
        <p:spPr bwMode="auto">
          <a:xfrm>
            <a:off x="3657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4" name="Oval 693"/>
          <p:cNvSpPr>
            <a:spLocks noChangeArrowheads="1"/>
          </p:cNvSpPr>
          <p:nvPr/>
        </p:nvSpPr>
        <p:spPr bwMode="auto">
          <a:xfrm>
            <a:off x="2438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5" name="Oval 694"/>
          <p:cNvSpPr>
            <a:spLocks noChangeArrowheads="1"/>
          </p:cNvSpPr>
          <p:nvPr/>
        </p:nvSpPr>
        <p:spPr bwMode="auto">
          <a:xfrm>
            <a:off x="2895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6" name="Oval 695"/>
          <p:cNvSpPr>
            <a:spLocks noChangeArrowheads="1"/>
          </p:cNvSpPr>
          <p:nvPr/>
        </p:nvSpPr>
        <p:spPr bwMode="auto">
          <a:xfrm>
            <a:off x="2895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7" name="Oval 696"/>
          <p:cNvSpPr>
            <a:spLocks noChangeArrowheads="1"/>
          </p:cNvSpPr>
          <p:nvPr/>
        </p:nvSpPr>
        <p:spPr bwMode="auto">
          <a:xfrm>
            <a:off x="3048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8" name="Oval 697"/>
          <p:cNvSpPr>
            <a:spLocks noChangeArrowheads="1"/>
          </p:cNvSpPr>
          <p:nvPr/>
        </p:nvSpPr>
        <p:spPr bwMode="auto">
          <a:xfrm>
            <a:off x="2895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9" name="Oval 698"/>
          <p:cNvSpPr>
            <a:spLocks noChangeArrowheads="1"/>
          </p:cNvSpPr>
          <p:nvPr/>
        </p:nvSpPr>
        <p:spPr bwMode="auto">
          <a:xfrm>
            <a:off x="2895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0" name="Oval 699"/>
          <p:cNvSpPr>
            <a:spLocks noChangeArrowheads="1"/>
          </p:cNvSpPr>
          <p:nvPr/>
        </p:nvSpPr>
        <p:spPr bwMode="auto">
          <a:xfrm>
            <a:off x="609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1" name="Oval 700"/>
          <p:cNvSpPr>
            <a:spLocks noChangeArrowheads="1"/>
          </p:cNvSpPr>
          <p:nvPr/>
        </p:nvSpPr>
        <p:spPr bwMode="auto">
          <a:xfrm>
            <a:off x="4572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2" name="Oval 701"/>
          <p:cNvSpPr>
            <a:spLocks noChangeArrowheads="1"/>
          </p:cNvSpPr>
          <p:nvPr/>
        </p:nvSpPr>
        <p:spPr bwMode="auto">
          <a:xfrm>
            <a:off x="533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3" name="Oval 702"/>
          <p:cNvSpPr>
            <a:spLocks noChangeArrowheads="1"/>
          </p:cNvSpPr>
          <p:nvPr/>
        </p:nvSpPr>
        <p:spPr bwMode="auto">
          <a:xfrm>
            <a:off x="533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4" name="Oval 705"/>
          <p:cNvSpPr>
            <a:spLocks noChangeArrowheads="1"/>
          </p:cNvSpPr>
          <p:nvPr/>
        </p:nvSpPr>
        <p:spPr bwMode="auto">
          <a:xfrm>
            <a:off x="457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5" name="Oval 706"/>
          <p:cNvSpPr>
            <a:spLocks noChangeArrowheads="1"/>
          </p:cNvSpPr>
          <p:nvPr/>
        </p:nvSpPr>
        <p:spPr bwMode="auto">
          <a:xfrm>
            <a:off x="609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6" name="Oval 707"/>
          <p:cNvSpPr>
            <a:spLocks noChangeArrowheads="1"/>
          </p:cNvSpPr>
          <p:nvPr/>
        </p:nvSpPr>
        <p:spPr bwMode="auto">
          <a:xfrm>
            <a:off x="7620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7" name="Oval 708"/>
          <p:cNvSpPr>
            <a:spLocks noChangeArrowheads="1"/>
          </p:cNvSpPr>
          <p:nvPr/>
        </p:nvSpPr>
        <p:spPr bwMode="auto">
          <a:xfrm>
            <a:off x="685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8" name="Oval 709"/>
          <p:cNvSpPr>
            <a:spLocks noChangeArrowheads="1"/>
          </p:cNvSpPr>
          <p:nvPr/>
        </p:nvSpPr>
        <p:spPr bwMode="auto">
          <a:xfrm>
            <a:off x="838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9" name="Oval 710"/>
          <p:cNvSpPr>
            <a:spLocks noChangeArrowheads="1"/>
          </p:cNvSpPr>
          <p:nvPr/>
        </p:nvSpPr>
        <p:spPr bwMode="auto">
          <a:xfrm>
            <a:off x="990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0" name="Oval 711"/>
          <p:cNvSpPr>
            <a:spLocks noChangeArrowheads="1"/>
          </p:cNvSpPr>
          <p:nvPr/>
        </p:nvSpPr>
        <p:spPr bwMode="auto">
          <a:xfrm>
            <a:off x="11430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1" name="Oval 712"/>
          <p:cNvSpPr>
            <a:spLocks noChangeArrowheads="1"/>
          </p:cNvSpPr>
          <p:nvPr/>
        </p:nvSpPr>
        <p:spPr bwMode="auto">
          <a:xfrm>
            <a:off x="17526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2" name="Oval 713"/>
          <p:cNvSpPr>
            <a:spLocks noChangeArrowheads="1"/>
          </p:cNvSpPr>
          <p:nvPr/>
        </p:nvSpPr>
        <p:spPr bwMode="auto">
          <a:xfrm>
            <a:off x="1905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3" name="Oval 714"/>
          <p:cNvSpPr>
            <a:spLocks noChangeArrowheads="1"/>
          </p:cNvSpPr>
          <p:nvPr/>
        </p:nvSpPr>
        <p:spPr bwMode="auto">
          <a:xfrm>
            <a:off x="1905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4" name="Oval 715"/>
          <p:cNvSpPr>
            <a:spLocks noChangeArrowheads="1"/>
          </p:cNvSpPr>
          <p:nvPr/>
        </p:nvSpPr>
        <p:spPr bwMode="auto">
          <a:xfrm>
            <a:off x="1828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5" name="Oval 716"/>
          <p:cNvSpPr>
            <a:spLocks noChangeArrowheads="1"/>
          </p:cNvSpPr>
          <p:nvPr/>
        </p:nvSpPr>
        <p:spPr bwMode="auto">
          <a:xfrm>
            <a:off x="14478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6" name="Oval 717"/>
          <p:cNvSpPr>
            <a:spLocks noChangeArrowheads="1"/>
          </p:cNvSpPr>
          <p:nvPr/>
        </p:nvSpPr>
        <p:spPr bwMode="auto">
          <a:xfrm>
            <a:off x="16002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7" name="Oval 720"/>
          <p:cNvSpPr>
            <a:spLocks noChangeArrowheads="1"/>
          </p:cNvSpPr>
          <p:nvPr/>
        </p:nvSpPr>
        <p:spPr bwMode="auto">
          <a:xfrm>
            <a:off x="15240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8" name="Oval 721"/>
          <p:cNvSpPr>
            <a:spLocks noChangeArrowheads="1"/>
          </p:cNvSpPr>
          <p:nvPr/>
        </p:nvSpPr>
        <p:spPr bwMode="auto">
          <a:xfrm>
            <a:off x="838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9" name="Oval 722"/>
          <p:cNvSpPr>
            <a:spLocks noChangeArrowheads="1"/>
          </p:cNvSpPr>
          <p:nvPr/>
        </p:nvSpPr>
        <p:spPr bwMode="auto">
          <a:xfrm>
            <a:off x="990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0" name="Oval 723"/>
          <p:cNvSpPr>
            <a:spLocks noChangeArrowheads="1"/>
          </p:cNvSpPr>
          <p:nvPr/>
        </p:nvSpPr>
        <p:spPr bwMode="auto">
          <a:xfrm>
            <a:off x="1143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1" name="Oval 724"/>
          <p:cNvSpPr>
            <a:spLocks noChangeArrowheads="1"/>
          </p:cNvSpPr>
          <p:nvPr/>
        </p:nvSpPr>
        <p:spPr bwMode="auto">
          <a:xfrm>
            <a:off x="1676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2" name="Oval 725"/>
          <p:cNvSpPr>
            <a:spLocks noChangeArrowheads="1"/>
          </p:cNvSpPr>
          <p:nvPr/>
        </p:nvSpPr>
        <p:spPr bwMode="auto">
          <a:xfrm>
            <a:off x="1828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3" name="Oval 726"/>
          <p:cNvSpPr>
            <a:spLocks noChangeArrowheads="1"/>
          </p:cNvSpPr>
          <p:nvPr/>
        </p:nvSpPr>
        <p:spPr bwMode="auto">
          <a:xfrm>
            <a:off x="2057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4" name="Oval 727"/>
          <p:cNvSpPr>
            <a:spLocks noChangeArrowheads="1"/>
          </p:cNvSpPr>
          <p:nvPr/>
        </p:nvSpPr>
        <p:spPr bwMode="auto">
          <a:xfrm>
            <a:off x="22098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5" name="Oval 728"/>
          <p:cNvSpPr>
            <a:spLocks noChangeArrowheads="1"/>
          </p:cNvSpPr>
          <p:nvPr/>
        </p:nvSpPr>
        <p:spPr bwMode="auto">
          <a:xfrm>
            <a:off x="2362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6" name="Oval 729"/>
          <p:cNvSpPr>
            <a:spLocks noChangeArrowheads="1"/>
          </p:cNvSpPr>
          <p:nvPr/>
        </p:nvSpPr>
        <p:spPr bwMode="auto">
          <a:xfrm>
            <a:off x="23622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7" name="Oval 730"/>
          <p:cNvSpPr>
            <a:spLocks noChangeArrowheads="1"/>
          </p:cNvSpPr>
          <p:nvPr/>
        </p:nvSpPr>
        <p:spPr bwMode="auto">
          <a:xfrm>
            <a:off x="2667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8" name="Oval 731"/>
          <p:cNvSpPr>
            <a:spLocks noChangeArrowheads="1"/>
          </p:cNvSpPr>
          <p:nvPr/>
        </p:nvSpPr>
        <p:spPr bwMode="auto">
          <a:xfrm>
            <a:off x="2362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9" name="Oval 732"/>
          <p:cNvSpPr>
            <a:spLocks noChangeArrowheads="1"/>
          </p:cNvSpPr>
          <p:nvPr/>
        </p:nvSpPr>
        <p:spPr bwMode="auto">
          <a:xfrm>
            <a:off x="2514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0" name="Oval 733"/>
          <p:cNvSpPr>
            <a:spLocks noChangeArrowheads="1"/>
          </p:cNvSpPr>
          <p:nvPr/>
        </p:nvSpPr>
        <p:spPr bwMode="auto">
          <a:xfrm>
            <a:off x="18288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1" name="Oval 734"/>
          <p:cNvSpPr>
            <a:spLocks noChangeArrowheads="1"/>
          </p:cNvSpPr>
          <p:nvPr/>
        </p:nvSpPr>
        <p:spPr bwMode="auto">
          <a:xfrm>
            <a:off x="1981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2" name="Oval 735"/>
          <p:cNvSpPr>
            <a:spLocks noChangeArrowheads="1"/>
          </p:cNvSpPr>
          <p:nvPr/>
        </p:nvSpPr>
        <p:spPr bwMode="auto">
          <a:xfrm>
            <a:off x="19812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3" name="Oval 736"/>
          <p:cNvSpPr>
            <a:spLocks noChangeArrowheads="1"/>
          </p:cNvSpPr>
          <p:nvPr/>
        </p:nvSpPr>
        <p:spPr bwMode="auto">
          <a:xfrm>
            <a:off x="1981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4" name="Oval 737"/>
          <p:cNvSpPr>
            <a:spLocks noChangeArrowheads="1"/>
          </p:cNvSpPr>
          <p:nvPr/>
        </p:nvSpPr>
        <p:spPr bwMode="auto">
          <a:xfrm>
            <a:off x="23622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5" name="Oval 738"/>
          <p:cNvSpPr>
            <a:spLocks noChangeArrowheads="1"/>
          </p:cNvSpPr>
          <p:nvPr/>
        </p:nvSpPr>
        <p:spPr bwMode="auto">
          <a:xfrm>
            <a:off x="1600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6" name="Oval 739"/>
          <p:cNvSpPr>
            <a:spLocks noChangeArrowheads="1"/>
          </p:cNvSpPr>
          <p:nvPr/>
        </p:nvSpPr>
        <p:spPr bwMode="auto">
          <a:xfrm>
            <a:off x="2362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7" name="Oval 740"/>
          <p:cNvSpPr>
            <a:spLocks noChangeArrowheads="1"/>
          </p:cNvSpPr>
          <p:nvPr/>
        </p:nvSpPr>
        <p:spPr bwMode="auto">
          <a:xfrm>
            <a:off x="2514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8" name="Oval 741"/>
          <p:cNvSpPr>
            <a:spLocks noChangeArrowheads="1"/>
          </p:cNvSpPr>
          <p:nvPr/>
        </p:nvSpPr>
        <p:spPr bwMode="auto">
          <a:xfrm>
            <a:off x="2667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9" name="Oval 742"/>
          <p:cNvSpPr>
            <a:spLocks noChangeArrowheads="1"/>
          </p:cNvSpPr>
          <p:nvPr/>
        </p:nvSpPr>
        <p:spPr bwMode="auto">
          <a:xfrm>
            <a:off x="2667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0" name="Oval 743"/>
          <p:cNvSpPr>
            <a:spLocks noChangeArrowheads="1"/>
          </p:cNvSpPr>
          <p:nvPr/>
        </p:nvSpPr>
        <p:spPr bwMode="auto">
          <a:xfrm>
            <a:off x="2819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1" name="Oval 744"/>
          <p:cNvSpPr>
            <a:spLocks noChangeArrowheads="1"/>
          </p:cNvSpPr>
          <p:nvPr/>
        </p:nvSpPr>
        <p:spPr bwMode="auto">
          <a:xfrm>
            <a:off x="2667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2" name="Oval 745"/>
          <p:cNvSpPr>
            <a:spLocks noChangeArrowheads="1"/>
          </p:cNvSpPr>
          <p:nvPr/>
        </p:nvSpPr>
        <p:spPr bwMode="auto">
          <a:xfrm>
            <a:off x="2667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3" name="Oval 746"/>
          <p:cNvSpPr>
            <a:spLocks noChangeArrowheads="1"/>
          </p:cNvSpPr>
          <p:nvPr/>
        </p:nvSpPr>
        <p:spPr bwMode="auto">
          <a:xfrm>
            <a:off x="1524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4" name="Oval 747"/>
          <p:cNvSpPr>
            <a:spLocks noChangeArrowheads="1"/>
          </p:cNvSpPr>
          <p:nvPr/>
        </p:nvSpPr>
        <p:spPr bwMode="auto">
          <a:xfrm>
            <a:off x="14478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5" name="Oval 748"/>
          <p:cNvSpPr>
            <a:spLocks noChangeArrowheads="1"/>
          </p:cNvSpPr>
          <p:nvPr/>
        </p:nvSpPr>
        <p:spPr bwMode="auto">
          <a:xfrm>
            <a:off x="990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6" name="Oval 749"/>
          <p:cNvSpPr>
            <a:spLocks noChangeArrowheads="1"/>
          </p:cNvSpPr>
          <p:nvPr/>
        </p:nvSpPr>
        <p:spPr bwMode="auto">
          <a:xfrm>
            <a:off x="1143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7" name="Oval 750"/>
          <p:cNvSpPr>
            <a:spLocks noChangeArrowheads="1"/>
          </p:cNvSpPr>
          <p:nvPr/>
        </p:nvSpPr>
        <p:spPr bwMode="auto">
          <a:xfrm>
            <a:off x="2057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8" name="Oval 751"/>
          <p:cNvSpPr>
            <a:spLocks noChangeArrowheads="1"/>
          </p:cNvSpPr>
          <p:nvPr/>
        </p:nvSpPr>
        <p:spPr bwMode="auto">
          <a:xfrm>
            <a:off x="1371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9" name="Oval 752"/>
          <p:cNvSpPr>
            <a:spLocks noChangeArrowheads="1"/>
          </p:cNvSpPr>
          <p:nvPr/>
        </p:nvSpPr>
        <p:spPr bwMode="auto">
          <a:xfrm>
            <a:off x="1981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0" name="Oval 753"/>
          <p:cNvSpPr>
            <a:spLocks noChangeArrowheads="1"/>
          </p:cNvSpPr>
          <p:nvPr/>
        </p:nvSpPr>
        <p:spPr bwMode="auto">
          <a:xfrm>
            <a:off x="2133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1" name="Oval 754"/>
          <p:cNvSpPr>
            <a:spLocks noChangeArrowheads="1"/>
          </p:cNvSpPr>
          <p:nvPr/>
        </p:nvSpPr>
        <p:spPr bwMode="auto">
          <a:xfrm>
            <a:off x="6858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2" name="Oval 755"/>
          <p:cNvSpPr>
            <a:spLocks noChangeArrowheads="1"/>
          </p:cNvSpPr>
          <p:nvPr/>
        </p:nvSpPr>
        <p:spPr bwMode="auto">
          <a:xfrm>
            <a:off x="2286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3" name="Oval 756"/>
          <p:cNvSpPr>
            <a:spLocks noChangeArrowheads="1"/>
          </p:cNvSpPr>
          <p:nvPr/>
        </p:nvSpPr>
        <p:spPr bwMode="auto">
          <a:xfrm>
            <a:off x="2667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4" name="Oval 757"/>
          <p:cNvSpPr>
            <a:spLocks noChangeArrowheads="1"/>
          </p:cNvSpPr>
          <p:nvPr/>
        </p:nvSpPr>
        <p:spPr bwMode="auto">
          <a:xfrm>
            <a:off x="2362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5" name="Oval 758"/>
          <p:cNvSpPr>
            <a:spLocks noChangeArrowheads="1"/>
          </p:cNvSpPr>
          <p:nvPr/>
        </p:nvSpPr>
        <p:spPr bwMode="auto">
          <a:xfrm>
            <a:off x="2514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6" name="Oval 759"/>
          <p:cNvSpPr>
            <a:spLocks noChangeArrowheads="1"/>
          </p:cNvSpPr>
          <p:nvPr/>
        </p:nvSpPr>
        <p:spPr bwMode="auto">
          <a:xfrm>
            <a:off x="381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7" name="Oval 760"/>
          <p:cNvSpPr>
            <a:spLocks noChangeArrowheads="1"/>
          </p:cNvSpPr>
          <p:nvPr/>
        </p:nvSpPr>
        <p:spPr bwMode="auto">
          <a:xfrm>
            <a:off x="533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8" name="Oval 761"/>
          <p:cNvSpPr>
            <a:spLocks noChangeArrowheads="1"/>
          </p:cNvSpPr>
          <p:nvPr/>
        </p:nvSpPr>
        <p:spPr bwMode="auto">
          <a:xfrm>
            <a:off x="685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9" name="Oval 762"/>
          <p:cNvSpPr>
            <a:spLocks noChangeArrowheads="1"/>
          </p:cNvSpPr>
          <p:nvPr/>
        </p:nvSpPr>
        <p:spPr bwMode="auto">
          <a:xfrm>
            <a:off x="762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0" name="Oval 763"/>
          <p:cNvSpPr>
            <a:spLocks noChangeArrowheads="1"/>
          </p:cNvSpPr>
          <p:nvPr/>
        </p:nvSpPr>
        <p:spPr bwMode="auto">
          <a:xfrm>
            <a:off x="7620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1" name="Oval 764"/>
          <p:cNvSpPr>
            <a:spLocks noChangeArrowheads="1"/>
          </p:cNvSpPr>
          <p:nvPr/>
        </p:nvSpPr>
        <p:spPr bwMode="auto">
          <a:xfrm>
            <a:off x="914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2" name="Oval 765"/>
          <p:cNvSpPr>
            <a:spLocks noChangeArrowheads="1"/>
          </p:cNvSpPr>
          <p:nvPr/>
        </p:nvSpPr>
        <p:spPr bwMode="auto">
          <a:xfrm>
            <a:off x="9906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3" name="Oval 768"/>
          <p:cNvSpPr>
            <a:spLocks noChangeArrowheads="1"/>
          </p:cNvSpPr>
          <p:nvPr/>
        </p:nvSpPr>
        <p:spPr bwMode="auto">
          <a:xfrm>
            <a:off x="13716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4" name="Oval 769"/>
          <p:cNvSpPr>
            <a:spLocks noChangeArrowheads="1"/>
          </p:cNvSpPr>
          <p:nvPr/>
        </p:nvSpPr>
        <p:spPr bwMode="auto">
          <a:xfrm>
            <a:off x="1524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5" name="Oval 771"/>
          <p:cNvSpPr>
            <a:spLocks noChangeArrowheads="1"/>
          </p:cNvSpPr>
          <p:nvPr/>
        </p:nvSpPr>
        <p:spPr bwMode="auto">
          <a:xfrm>
            <a:off x="25146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6" name="Oval 772"/>
          <p:cNvSpPr>
            <a:spLocks noChangeArrowheads="1"/>
          </p:cNvSpPr>
          <p:nvPr/>
        </p:nvSpPr>
        <p:spPr bwMode="auto">
          <a:xfrm>
            <a:off x="23622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7" name="Oval 773"/>
          <p:cNvSpPr>
            <a:spLocks noChangeArrowheads="1"/>
          </p:cNvSpPr>
          <p:nvPr/>
        </p:nvSpPr>
        <p:spPr bwMode="auto">
          <a:xfrm>
            <a:off x="22098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8" name="Oval 774"/>
          <p:cNvSpPr>
            <a:spLocks noChangeArrowheads="1"/>
          </p:cNvSpPr>
          <p:nvPr/>
        </p:nvSpPr>
        <p:spPr bwMode="auto">
          <a:xfrm>
            <a:off x="2438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9" name="Oval 775"/>
          <p:cNvSpPr>
            <a:spLocks noChangeArrowheads="1"/>
          </p:cNvSpPr>
          <p:nvPr/>
        </p:nvSpPr>
        <p:spPr bwMode="auto">
          <a:xfrm>
            <a:off x="24384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0" name="Oval 776"/>
          <p:cNvSpPr>
            <a:spLocks noChangeArrowheads="1"/>
          </p:cNvSpPr>
          <p:nvPr/>
        </p:nvSpPr>
        <p:spPr bwMode="auto">
          <a:xfrm>
            <a:off x="25908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1" name="Oval 777"/>
          <p:cNvSpPr>
            <a:spLocks noChangeArrowheads="1"/>
          </p:cNvSpPr>
          <p:nvPr/>
        </p:nvSpPr>
        <p:spPr bwMode="auto">
          <a:xfrm>
            <a:off x="27432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2" name="Oval 778"/>
          <p:cNvSpPr>
            <a:spLocks noChangeArrowheads="1"/>
          </p:cNvSpPr>
          <p:nvPr/>
        </p:nvSpPr>
        <p:spPr bwMode="auto">
          <a:xfrm>
            <a:off x="2895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3" name="Oval 779"/>
          <p:cNvSpPr>
            <a:spLocks noChangeArrowheads="1"/>
          </p:cNvSpPr>
          <p:nvPr/>
        </p:nvSpPr>
        <p:spPr bwMode="auto">
          <a:xfrm>
            <a:off x="3048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4" name="Oval 780"/>
          <p:cNvSpPr>
            <a:spLocks noChangeArrowheads="1"/>
          </p:cNvSpPr>
          <p:nvPr/>
        </p:nvSpPr>
        <p:spPr bwMode="auto">
          <a:xfrm>
            <a:off x="3352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5" name="Oval 781"/>
          <p:cNvSpPr>
            <a:spLocks noChangeArrowheads="1"/>
          </p:cNvSpPr>
          <p:nvPr/>
        </p:nvSpPr>
        <p:spPr bwMode="auto">
          <a:xfrm>
            <a:off x="3276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6" name="Oval 782"/>
          <p:cNvSpPr>
            <a:spLocks noChangeArrowheads="1"/>
          </p:cNvSpPr>
          <p:nvPr/>
        </p:nvSpPr>
        <p:spPr bwMode="auto">
          <a:xfrm>
            <a:off x="3276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7" name="Oval 783"/>
          <p:cNvSpPr>
            <a:spLocks noChangeArrowheads="1"/>
          </p:cNvSpPr>
          <p:nvPr/>
        </p:nvSpPr>
        <p:spPr bwMode="auto">
          <a:xfrm>
            <a:off x="2895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8" name="Oval 784"/>
          <p:cNvSpPr>
            <a:spLocks noChangeArrowheads="1"/>
          </p:cNvSpPr>
          <p:nvPr/>
        </p:nvSpPr>
        <p:spPr bwMode="auto">
          <a:xfrm>
            <a:off x="3352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9" name="Oval 785"/>
          <p:cNvSpPr>
            <a:spLocks noChangeArrowheads="1"/>
          </p:cNvSpPr>
          <p:nvPr/>
        </p:nvSpPr>
        <p:spPr bwMode="auto">
          <a:xfrm>
            <a:off x="1828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0" name="Oval 786"/>
          <p:cNvSpPr>
            <a:spLocks noChangeArrowheads="1"/>
          </p:cNvSpPr>
          <p:nvPr/>
        </p:nvSpPr>
        <p:spPr bwMode="auto">
          <a:xfrm>
            <a:off x="1676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1" name="Oval 787"/>
          <p:cNvSpPr>
            <a:spLocks noChangeArrowheads="1"/>
          </p:cNvSpPr>
          <p:nvPr/>
        </p:nvSpPr>
        <p:spPr bwMode="auto">
          <a:xfrm>
            <a:off x="1828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2" name="Oval 788"/>
          <p:cNvSpPr>
            <a:spLocks noChangeArrowheads="1"/>
          </p:cNvSpPr>
          <p:nvPr/>
        </p:nvSpPr>
        <p:spPr bwMode="auto">
          <a:xfrm>
            <a:off x="11430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3" name="Oval 789"/>
          <p:cNvSpPr>
            <a:spLocks noChangeArrowheads="1"/>
          </p:cNvSpPr>
          <p:nvPr/>
        </p:nvSpPr>
        <p:spPr bwMode="auto">
          <a:xfrm>
            <a:off x="1447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4" name="Oval 790"/>
          <p:cNvSpPr>
            <a:spLocks noChangeArrowheads="1"/>
          </p:cNvSpPr>
          <p:nvPr/>
        </p:nvSpPr>
        <p:spPr bwMode="auto">
          <a:xfrm>
            <a:off x="2209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5" name="Oval 791"/>
          <p:cNvSpPr>
            <a:spLocks noChangeArrowheads="1"/>
          </p:cNvSpPr>
          <p:nvPr/>
        </p:nvSpPr>
        <p:spPr bwMode="auto">
          <a:xfrm>
            <a:off x="15240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6" name="Oval 792"/>
          <p:cNvSpPr>
            <a:spLocks noChangeArrowheads="1"/>
          </p:cNvSpPr>
          <p:nvPr/>
        </p:nvSpPr>
        <p:spPr bwMode="auto">
          <a:xfrm>
            <a:off x="2133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7" name="Oval 793"/>
          <p:cNvSpPr>
            <a:spLocks noChangeArrowheads="1"/>
          </p:cNvSpPr>
          <p:nvPr/>
        </p:nvSpPr>
        <p:spPr bwMode="auto">
          <a:xfrm>
            <a:off x="2438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8" name="Oval 794"/>
          <p:cNvSpPr>
            <a:spLocks noChangeArrowheads="1"/>
          </p:cNvSpPr>
          <p:nvPr/>
        </p:nvSpPr>
        <p:spPr bwMode="auto">
          <a:xfrm>
            <a:off x="2286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9" name="Oval 795"/>
          <p:cNvSpPr>
            <a:spLocks noChangeArrowheads="1"/>
          </p:cNvSpPr>
          <p:nvPr/>
        </p:nvSpPr>
        <p:spPr bwMode="auto">
          <a:xfrm>
            <a:off x="2667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0" name="Oval 796"/>
          <p:cNvSpPr>
            <a:spLocks noChangeArrowheads="1"/>
          </p:cNvSpPr>
          <p:nvPr/>
        </p:nvSpPr>
        <p:spPr bwMode="auto">
          <a:xfrm>
            <a:off x="14478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1" name="Oval 797"/>
          <p:cNvSpPr>
            <a:spLocks noChangeArrowheads="1"/>
          </p:cNvSpPr>
          <p:nvPr/>
        </p:nvSpPr>
        <p:spPr bwMode="auto">
          <a:xfrm>
            <a:off x="2514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2" name="Oval 798"/>
          <p:cNvSpPr>
            <a:spLocks noChangeArrowheads="1"/>
          </p:cNvSpPr>
          <p:nvPr/>
        </p:nvSpPr>
        <p:spPr bwMode="auto">
          <a:xfrm>
            <a:off x="685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3" name="Oval 799"/>
          <p:cNvSpPr>
            <a:spLocks noChangeArrowheads="1"/>
          </p:cNvSpPr>
          <p:nvPr/>
        </p:nvSpPr>
        <p:spPr bwMode="auto">
          <a:xfrm>
            <a:off x="838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4" name="Oval 800"/>
          <p:cNvSpPr>
            <a:spLocks noChangeArrowheads="1"/>
          </p:cNvSpPr>
          <p:nvPr/>
        </p:nvSpPr>
        <p:spPr bwMode="auto">
          <a:xfrm>
            <a:off x="12192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5" name="Oval 801"/>
          <p:cNvSpPr>
            <a:spLocks noChangeArrowheads="1"/>
          </p:cNvSpPr>
          <p:nvPr/>
        </p:nvSpPr>
        <p:spPr bwMode="auto">
          <a:xfrm>
            <a:off x="1295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6" name="Oval 802"/>
          <p:cNvSpPr>
            <a:spLocks noChangeArrowheads="1"/>
          </p:cNvSpPr>
          <p:nvPr/>
        </p:nvSpPr>
        <p:spPr bwMode="auto">
          <a:xfrm>
            <a:off x="1752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7" name="Oval 803"/>
          <p:cNvSpPr>
            <a:spLocks noChangeArrowheads="1"/>
          </p:cNvSpPr>
          <p:nvPr/>
        </p:nvSpPr>
        <p:spPr bwMode="auto">
          <a:xfrm>
            <a:off x="1905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8" name="Oval 804"/>
          <p:cNvSpPr>
            <a:spLocks noChangeArrowheads="1"/>
          </p:cNvSpPr>
          <p:nvPr/>
        </p:nvSpPr>
        <p:spPr bwMode="auto">
          <a:xfrm>
            <a:off x="2057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9" name="Oval 805"/>
          <p:cNvSpPr>
            <a:spLocks noChangeArrowheads="1"/>
          </p:cNvSpPr>
          <p:nvPr/>
        </p:nvSpPr>
        <p:spPr bwMode="auto">
          <a:xfrm>
            <a:off x="22098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0" name="Oval 806"/>
          <p:cNvSpPr>
            <a:spLocks noChangeArrowheads="1"/>
          </p:cNvSpPr>
          <p:nvPr/>
        </p:nvSpPr>
        <p:spPr bwMode="auto">
          <a:xfrm>
            <a:off x="23622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1" name="Oval 807"/>
          <p:cNvSpPr>
            <a:spLocks noChangeArrowheads="1"/>
          </p:cNvSpPr>
          <p:nvPr/>
        </p:nvSpPr>
        <p:spPr bwMode="auto">
          <a:xfrm>
            <a:off x="2590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2" name="Oval 808"/>
          <p:cNvSpPr>
            <a:spLocks noChangeArrowheads="1"/>
          </p:cNvSpPr>
          <p:nvPr/>
        </p:nvSpPr>
        <p:spPr bwMode="auto">
          <a:xfrm>
            <a:off x="2286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3" name="Oval 809"/>
          <p:cNvSpPr>
            <a:spLocks noChangeArrowheads="1"/>
          </p:cNvSpPr>
          <p:nvPr/>
        </p:nvSpPr>
        <p:spPr bwMode="auto">
          <a:xfrm>
            <a:off x="23622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4" name="Oval 810"/>
          <p:cNvSpPr>
            <a:spLocks noChangeArrowheads="1"/>
          </p:cNvSpPr>
          <p:nvPr/>
        </p:nvSpPr>
        <p:spPr bwMode="auto">
          <a:xfrm>
            <a:off x="20574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5" name="Oval 811"/>
          <p:cNvSpPr>
            <a:spLocks noChangeArrowheads="1"/>
          </p:cNvSpPr>
          <p:nvPr/>
        </p:nvSpPr>
        <p:spPr bwMode="auto">
          <a:xfrm>
            <a:off x="25908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6" name="Oval 812"/>
          <p:cNvSpPr>
            <a:spLocks noChangeArrowheads="1"/>
          </p:cNvSpPr>
          <p:nvPr/>
        </p:nvSpPr>
        <p:spPr bwMode="auto">
          <a:xfrm>
            <a:off x="2819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7" name="Oval 813"/>
          <p:cNvSpPr>
            <a:spLocks noChangeArrowheads="1"/>
          </p:cNvSpPr>
          <p:nvPr/>
        </p:nvSpPr>
        <p:spPr bwMode="auto">
          <a:xfrm>
            <a:off x="28194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8" name="Oval 814"/>
          <p:cNvSpPr>
            <a:spLocks noChangeArrowheads="1"/>
          </p:cNvSpPr>
          <p:nvPr/>
        </p:nvSpPr>
        <p:spPr bwMode="auto">
          <a:xfrm>
            <a:off x="3124200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9" name="Oval 815"/>
          <p:cNvSpPr>
            <a:spLocks noChangeArrowheads="1"/>
          </p:cNvSpPr>
          <p:nvPr/>
        </p:nvSpPr>
        <p:spPr bwMode="auto">
          <a:xfrm>
            <a:off x="31242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0" name="Oval 816"/>
          <p:cNvSpPr>
            <a:spLocks noChangeArrowheads="1"/>
          </p:cNvSpPr>
          <p:nvPr/>
        </p:nvSpPr>
        <p:spPr bwMode="auto">
          <a:xfrm>
            <a:off x="3352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1" name="Oval 817"/>
          <p:cNvSpPr>
            <a:spLocks noChangeArrowheads="1"/>
          </p:cNvSpPr>
          <p:nvPr/>
        </p:nvSpPr>
        <p:spPr bwMode="auto">
          <a:xfrm>
            <a:off x="3505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2" name="Oval 818"/>
          <p:cNvSpPr>
            <a:spLocks noChangeArrowheads="1"/>
          </p:cNvSpPr>
          <p:nvPr/>
        </p:nvSpPr>
        <p:spPr bwMode="auto">
          <a:xfrm>
            <a:off x="3657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3" name="Oval 819"/>
          <p:cNvSpPr>
            <a:spLocks noChangeArrowheads="1"/>
          </p:cNvSpPr>
          <p:nvPr/>
        </p:nvSpPr>
        <p:spPr bwMode="auto">
          <a:xfrm>
            <a:off x="3810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4" name="Oval 820"/>
          <p:cNvSpPr>
            <a:spLocks noChangeArrowheads="1"/>
          </p:cNvSpPr>
          <p:nvPr/>
        </p:nvSpPr>
        <p:spPr bwMode="auto">
          <a:xfrm>
            <a:off x="3810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" name="Oval 821"/>
          <p:cNvSpPr>
            <a:spLocks noChangeArrowheads="1"/>
          </p:cNvSpPr>
          <p:nvPr/>
        </p:nvSpPr>
        <p:spPr bwMode="auto">
          <a:xfrm>
            <a:off x="2971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6" name="Oval 822"/>
          <p:cNvSpPr>
            <a:spLocks noChangeArrowheads="1"/>
          </p:cNvSpPr>
          <p:nvPr/>
        </p:nvSpPr>
        <p:spPr bwMode="auto">
          <a:xfrm>
            <a:off x="3733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7" name="Oval 823"/>
          <p:cNvSpPr>
            <a:spLocks noChangeArrowheads="1"/>
          </p:cNvSpPr>
          <p:nvPr/>
        </p:nvSpPr>
        <p:spPr bwMode="auto">
          <a:xfrm>
            <a:off x="2514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8" name="Oval 824"/>
          <p:cNvSpPr>
            <a:spLocks noChangeArrowheads="1"/>
          </p:cNvSpPr>
          <p:nvPr/>
        </p:nvSpPr>
        <p:spPr bwMode="auto">
          <a:xfrm>
            <a:off x="2971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9" name="Oval 825"/>
          <p:cNvSpPr>
            <a:spLocks noChangeArrowheads="1"/>
          </p:cNvSpPr>
          <p:nvPr/>
        </p:nvSpPr>
        <p:spPr bwMode="auto">
          <a:xfrm>
            <a:off x="2971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0" name="Oval 826"/>
          <p:cNvSpPr>
            <a:spLocks noChangeArrowheads="1"/>
          </p:cNvSpPr>
          <p:nvPr/>
        </p:nvSpPr>
        <p:spPr bwMode="auto">
          <a:xfrm>
            <a:off x="3124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1" name="Oval 827"/>
          <p:cNvSpPr>
            <a:spLocks noChangeArrowheads="1"/>
          </p:cNvSpPr>
          <p:nvPr/>
        </p:nvSpPr>
        <p:spPr bwMode="auto">
          <a:xfrm>
            <a:off x="2971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2" name="Oval 828"/>
          <p:cNvSpPr>
            <a:spLocks noChangeArrowheads="1"/>
          </p:cNvSpPr>
          <p:nvPr/>
        </p:nvSpPr>
        <p:spPr bwMode="auto">
          <a:xfrm>
            <a:off x="2971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3" name="Oval 829"/>
          <p:cNvSpPr>
            <a:spLocks noChangeArrowheads="1"/>
          </p:cNvSpPr>
          <p:nvPr/>
        </p:nvSpPr>
        <p:spPr bwMode="auto">
          <a:xfrm>
            <a:off x="685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4" name="Oval 830"/>
          <p:cNvSpPr>
            <a:spLocks noChangeArrowheads="1"/>
          </p:cNvSpPr>
          <p:nvPr/>
        </p:nvSpPr>
        <p:spPr bwMode="auto">
          <a:xfrm>
            <a:off x="5334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5" name="Oval 831"/>
          <p:cNvSpPr>
            <a:spLocks noChangeArrowheads="1"/>
          </p:cNvSpPr>
          <p:nvPr/>
        </p:nvSpPr>
        <p:spPr bwMode="auto">
          <a:xfrm>
            <a:off x="609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6" name="Oval 832"/>
          <p:cNvSpPr>
            <a:spLocks noChangeArrowheads="1"/>
          </p:cNvSpPr>
          <p:nvPr/>
        </p:nvSpPr>
        <p:spPr bwMode="auto">
          <a:xfrm>
            <a:off x="609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7" name="Oval 835"/>
          <p:cNvSpPr>
            <a:spLocks noChangeArrowheads="1"/>
          </p:cNvSpPr>
          <p:nvPr/>
        </p:nvSpPr>
        <p:spPr bwMode="auto">
          <a:xfrm>
            <a:off x="3810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8" name="Oval 836"/>
          <p:cNvSpPr>
            <a:spLocks noChangeArrowheads="1"/>
          </p:cNvSpPr>
          <p:nvPr/>
        </p:nvSpPr>
        <p:spPr bwMode="auto">
          <a:xfrm>
            <a:off x="533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9" name="Oval 837"/>
          <p:cNvSpPr>
            <a:spLocks noChangeArrowheads="1"/>
          </p:cNvSpPr>
          <p:nvPr/>
        </p:nvSpPr>
        <p:spPr bwMode="auto">
          <a:xfrm>
            <a:off x="685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0" name="Oval 838"/>
          <p:cNvSpPr>
            <a:spLocks noChangeArrowheads="1"/>
          </p:cNvSpPr>
          <p:nvPr/>
        </p:nvSpPr>
        <p:spPr bwMode="auto">
          <a:xfrm>
            <a:off x="609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1" name="Oval 839"/>
          <p:cNvSpPr>
            <a:spLocks noChangeArrowheads="1"/>
          </p:cNvSpPr>
          <p:nvPr/>
        </p:nvSpPr>
        <p:spPr bwMode="auto">
          <a:xfrm>
            <a:off x="762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2" name="Oval 840"/>
          <p:cNvSpPr>
            <a:spLocks noChangeArrowheads="1"/>
          </p:cNvSpPr>
          <p:nvPr/>
        </p:nvSpPr>
        <p:spPr bwMode="auto">
          <a:xfrm>
            <a:off x="914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3" name="Oval 841"/>
          <p:cNvSpPr>
            <a:spLocks noChangeArrowheads="1"/>
          </p:cNvSpPr>
          <p:nvPr/>
        </p:nvSpPr>
        <p:spPr bwMode="auto">
          <a:xfrm>
            <a:off x="10668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4" name="Oval 842"/>
          <p:cNvSpPr>
            <a:spLocks noChangeArrowheads="1"/>
          </p:cNvSpPr>
          <p:nvPr/>
        </p:nvSpPr>
        <p:spPr bwMode="auto">
          <a:xfrm>
            <a:off x="16764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5" name="Oval 843"/>
          <p:cNvSpPr>
            <a:spLocks noChangeArrowheads="1"/>
          </p:cNvSpPr>
          <p:nvPr/>
        </p:nvSpPr>
        <p:spPr bwMode="auto">
          <a:xfrm>
            <a:off x="18288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6" name="Oval 844"/>
          <p:cNvSpPr>
            <a:spLocks noChangeArrowheads="1"/>
          </p:cNvSpPr>
          <p:nvPr/>
        </p:nvSpPr>
        <p:spPr bwMode="auto">
          <a:xfrm>
            <a:off x="18288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7" name="Oval 845"/>
          <p:cNvSpPr>
            <a:spLocks noChangeArrowheads="1"/>
          </p:cNvSpPr>
          <p:nvPr/>
        </p:nvSpPr>
        <p:spPr bwMode="auto">
          <a:xfrm>
            <a:off x="1752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8" name="Oval 846"/>
          <p:cNvSpPr>
            <a:spLocks noChangeArrowheads="1"/>
          </p:cNvSpPr>
          <p:nvPr/>
        </p:nvSpPr>
        <p:spPr bwMode="auto">
          <a:xfrm>
            <a:off x="13716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9" name="Oval 850"/>
          <p:cNvSpPr>
            <a:spLocks noChangeArrowheads="1"/>
          </p:cNvSpPr>
          <p:nvPr/>
        </p:nvSpPr>
        <p:spPr bwMode="auto">
          <a:xfrm>
            <a:off x="1447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0" name="Oval 851"/>
          <p:cNvSpPr>
            <a:spLocks noChangeArrowheads="1"/>
          </p:cNvSpPr>
          <p:nvPr/>
        </p:nvSpPr>
        <p:spPr bwMode="auto">
          <a:xfrm>
            <a:off x="762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1" name="Oval 852"/>
          <p:cNvSpPr>
            <a:spLocks noChangeArrowheads="1"/>
          </p:cNvSpPr>
          <p:nvPr/>
        </p:nvSpPr>
        <p:spPr bwMode="auto">
          <a:xfrm>
            <a:off x="914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2" name="Oval 853"/>
          <p:cNvSpPr>
            <a:spLocks noChangeArrowheads="1"/>
          </p:cNvSpPr>
          <p:nvPr/>
        </p:nvSpPr>
        <p:spPr bwMode="auto">
          <a:xfrm>
            <a:off x="1066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3" name="Oval 854"/>
          <p:cNvSpPr>
            <a:spLocks noChangeArrowheads="1"/>
          </p:cNvSpPr>
          <p:nvPr/>
        </p:nvSpPr>
        <p:spPr bwMode="auto">
          <a:xfrm>
            <a:off x="1600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4" name="Oval 855"/>
          <p:cNvSpPr>
            <a:spLocks noChangeArrowheads="1"/>
          </p:cNvSpPr>
          <p:nvPr/>
        </p:nvSpPr>
        <p:spPr bwMode="auto">
          <a:xfrm>
            <a:off x="1752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5" name="Oval 856"/>
          <p:cNvSpPr>
            <a:spLocks noChangeArrowheads="1"/>
          </p:cNvSpPr>
          <p:nvPr/>
        </p:nvSpPr>
        <p:spPr bwMode="auto">
          <a:xfrm>
            <a:off x="19812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6" name="Oval 857"/>
          <p:cNvSpPr>
            <a:spLocks noChangeArrowheads="1"/>
          </p:cNvSpPr>
          <p:nvPr/>
        </p:nvSpPr>
        <p:spPr bwMode="auto">
          <a:xfrm>
            <a:off x="2133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7" name="Oval 858"/>
          <p:cNvSpPr>
            <a:spLocks noChangeArrowheads="1"/>
          </p:cNvSpPr>
          <p:nvPr/>
        </p:nvSpPr>
        <p:spPr bwMode="auto">
          <a:xfrm>
            <a:off x="22860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8" name="Oval 859"/>
          <p:cNvSpPr>
            <a:spLocks noChangeArrowheads="1"/>
          </p:cNvSpPr>
          <p:nvPr/>
        </p:nvSpPr>
        <p:spPr bwMode="auto">
          <a:xfrm>
            <a:off x="22860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9" name="Oval 860"/>
          <p:cNvSpPr>
            <a:spLocks noChangeArrowheads="1"/>
          </p:cNvSpPr>
          <p:nvPr/>
        </p:nvSpPr>
        <p:spPr bwMode="auto">
          <a:xfrm>
            <a:off x="2590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0" name="Oval 861"/>
          <p:cNvSpPr>
            <a:spLocks noChangeArrowheads="1"/>
          </p:cNvSpPr>
          <p:nvPr/>
        </p:nvSpPr>
        <p:spPr bwMode="auto">
          <a:xfrm>
            <a:off x="2286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1" name="Oval 862"/>
          <p:cNvSpPr>
            <a:spLocks noChangeArrowheads="1"/>
          </p:cNvSpPr>
          <p:nvPr/>
        </p:nvSpPr>
        <p:spPr bwMode="auto">
          <a:xfrm>
            <a:off x="24384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2" name="Oval 863"/>
          <p:cNvSpPr>
            <a:spLocks noChangeArrowheads="1"/>
          </p:cNvSpPr>
          <p:nvPr/>
        </p:nvSpPr>
        <p:spPr bwMode="auto">
          <a:xfrm>
            <a:off x="1752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3" name="Oval 864"/>
          <p:cNvSpPr>
            <a:spLocks noChangeArrowheads="1"/>
          </p:cNvSpPr>
          <p:nvPr/>
        </p:nvSpPr>
        <p:spPr bwMode="auto">
          <a:xfrm>
            <a:off x="1905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4" name="Oval 865"/>
          <p:cNvSpPr>
            <a:spLocks noChangeArrowheads="1"/>
          </p:cNvSpPr>
          <p:nvPr/>
        </p:nvSpPr>
        <p:spPr bwMode="auto">
          <a:xfrm>
            <a:off x="1905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5" name="Oval 866"/>
          <p:cNvSpPr>
            <a:spLocks noChangeArrowheads="1"/>
          </p:cNvSpPr>
          <p:nvPr/>
        </p:nvSpPr>
        <p:spPr bwMode="auto">
          <a:xfrm>
            <a:off x="1905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6" name="Oval 867"/>
          <p:cNvSpPr>
            <a:spLocks noChangeArrowheads="1"/>
          </p:cNvSpPr>
          <p:nvPr/>
        </p:nvSpPr>
        <p:spPr bwMode="auto">
          <a:xfrm>
            <a:off x="2286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7" name="Oval 868"/>
          <p:cNvSpPr>
            <a:spLocks noChangeArrowheads="1"/>
          </p:cNvSpPr>
          <p:nvPr/>
        </p:nvSpPr>
        <p:spPr bwMode="auto">
          <a:xfrm>
            <a:off x="1524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8" name="Oval 869"/>
          <p:cNvSpPr>
            <a:spLocks noChangeArrowheads="1"/>
          </p:cNvSpPr>
          <p:nvPr/>
        </p:nvSpPr>
        <p:spPr bwMode="auto">
          <a:xfrm>
            <a:off x="2286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9" name="Oval 870"/>
          <p:cNvSpPr>
            <a:spLocks noChangeArrowheads="1"/>
          </p:cNvSpPr>
          <p:nvPr/>
        </p:nvSpPr>
        <p:spPr bwMode="auto">
          <a:xfrm>
            <a:off x="2438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0" name="Oval 871"/>
          <p:cNvSpPr>
            <a:spLocks noChangeArrowheads="1"/>
          </p:cNvSpPr>
          <p:nvPr/>
        </p:nvSpPr>
        <p:spPr bwMode="auto">
          <a:xfrm>
            <a:off x="2590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1" name="Oval 872"/>
          <p:cNvSpPr>
            <a:spLocks noChangeArrowheads="1"/>
          </p:cNvSpPr>
          <p:nvPr/>
        </p:nvSpPr>
        <p:spPr bwMode="auto">
          <a:xfrm>
            <a:off x="2590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2" name="Oval 873"/>
          <p:cNvSpPr>
            <a:spLocks noChangeArrowheads="1"/>
          </p:cNvSpPr>
          <p:nvPr/>
        </p:nvSpPr>
        <p:spPr bwMode="auto">
          <a:xfrm>
            <a:off x="2743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3" name="Oval 874"/>
          <p:cNvSpPr>
            <a:spLocks noChangeArrowheads="1"/>
          </p:cNvSpPr>
          <p:nvPr/>
        </p:nvSpPr>
        <p:spPr bwMode="auto">
          <a:xfrm>
            <a:off x="1752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4" name="Oval 875"/>
          <p:cNvSpPr>
            <a:spLocks noChangeArrowheads="1"/>
          </p:cNvSpPr>
          <p:nvPr/>
        </p:nvSpPr>
        <p:spPr bwMode="auto">
          <a:xfrm>
            <a:off x="2590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5" name="Oval 876"/>
          <p:cNvSpPr>
            <a:spLocks noChangeArrowheads="1"/>
          </p:cNvSpPr>
          <p:nvPr/>
        </p:nvSpPr>
        <p:spPr bwMode="auto">
          <a:xfrm>
            <a:off x="1447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6" name="Oval 877"/>
          <p:cNvSpPr>
            <a:spLocks noChangeArrowheads="1"/>
          </p:cNvSpPr>
          <p:nvPr/>
        </p:nvSpPr>
        <p:spPr bwMode="auto">
          <a:xfrm>
            <a:off x="1371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7" name="Oval 878"/>
          <p:cNvSpPr>
            <a:spLocks noChangeArrowheads="1"/>
          </p:cNvSpPr>
          <p:nvPr/>
        </p:nvSpPr>
        <p:spPr bwMode="auto">
          <a:xfrm>
            <a:off x="914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8" name="Oval 879"/>
          <p:cNvSpPr>
            <a:spLocks noChangeArrowheads="1"/>
          </p:cNvSpPr>
          <p:nvPr/>
        </p:nvSpPr>
        <p:spPr bwMode="auto">
          <a:xfrm>
            <a:off x="1066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9" name="Oval 880"/>
          <p:cNvSpPr>
            <a:spLocks noChangeArrowheads="1"/>
          </p:cNvSpPr>
          <p:nvPr/>
        </p:nvSpPr>
        <p:spPr bwMode="auto">
          <a:xfrm>
            <a:off x="19812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0" name="Oval 881"/>
          <p:cNvSpPr>
            <a:spLocks noChangeArrowheads="1"/>
          </p:cNvSpPr>
          <p:nvPr/>
        </p:nvSpPr>
        <p:spPr bwMode="auto">
          <a:xfrm>
            <a:off x="1295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1" name="Oval 882"/>
          <p:cNvSpPr>
            <a:spLocks noChangeArrowheads="1"/>
          </p:cNvSpPr>
          <p:nvPr/>
        </p:nvSpPr>
        <p:spPr bwMode="auto">
          <a:xfrm>
            <a:off x="19050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2" name="Oval 883"/>
          <p:cNvSpPr>
            <a:spLocks noChangeArrowheads="1"/>
          </p:cNvSpPr>
          <p:nvPr/>
        </p:nvSpPr>
        <p:spPr bwMode="auto">
          <a:xfrm>
            <a:off x="2057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3" name="Oval 884"/>
          <p:cNvSpPr>
            <a:spLocks noChangeArrowheads="1"/>
          </p:cNvSpPr>
          <p:nvPr/>
        </p:nvSpPr>
        <p:spPr bwMode="auto">
          <a:xfrm>
            <a:off x="6096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4" name="Oval 885"/>
          <p:cNvSpPr>
            <a:spLocks noChangeArrowheads="1"/>
          </p:cNvSpPr>
          <p:nvPr/>
        </p:nvSpPr>
        <p:spPr bwMode="auto">
          <a:xfrm>
            <a:off x="2209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5" name="Oval 886"/>
          <p:cNvSpPr>
            <a:spLocks noChangeArrowheads="1"/>
          </p:cNvSpPr>
          <p:nvPr/>
        </p:nvSpPr>
        <p:spPr bwMode="auto">
          <a:xfrm>
            <a:off x="2590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6" name="Oval 887"/>
          <p:cNvSpPr>
            <a:spLocks noChangeArrowheads="1"/>
          </p:cNvSpPr>
          <p:nvPr/>
        </p:nvSpPr>
        <p:spPr bwMode="auto">
          <a:xfrm>
            <a:off x="2286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7" name="Oval 888"/>
          <p:cNvSpPr>
            <a:spLocks noChangeArrowheads="1"/>
          </p:cNvSpPr>
          <p:nvPr/>
        </p:nvSpPr>
        <p:spPr bwMode="auto">
          <a:xfrm>
            <a:off x="2438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8" name="Oval 889"/>
          <p:cNvSpPr>
            <a:spLocks noChangeArrowheads="1"/>
          </p:cNvSpPr>
          <p:nvPr/>
        </p:nvSpPr>
        <p:spPr bwMode="auto">
          <a:xfrm>
            <a:off x="304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9" name="Oval 890"/>
          <p:cNvSpPr>
            <a:spLocks noChangeArrowheads="1"/>
          </p:cNvSpPr>
          <p:nvPr/>
        </p:nvSpPr>
        <p:spPr bwMode="auto">
          <a:xfrm>
            <a:off x="457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0" name="Oval 891"/>
          <p:cNvSpPr>
            <a:spLocks noChangeArrowheads="1"/>
          </p:cNvSpPr>
          <p:nvPr/>
        </p:nvSpPr>
        <p:spPr bwMode="auto">
          <a:xfrm>
            <a:off x="609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1" name="Oval 892"/>
          <p:cNvSpPr>
            <a:spLocks noChangeArrowheads="1"/>
          </p:cNvSpPr>
          <p:nvPr/>
        </p:nvSpPr>
        <p:spPr bwMode="auto">
          <a:xfrm>
            <a:off x="6858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2" name="Oval 893"/>
          <p:cNvSpPr>
            <a:spLocks noChangeArrowheads="1"/>
          </p:cNvSpPr>
          <p:nvPr/>
        </p:nvSpPr>
        <p:spPr bwMode="auto">
          <a:xfrm>
            <a:off x="6858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3" name="Oval 894"/>
          <p:cNvSpPr>
            <a:spLocks noChangeArrowheads="1"/>
          </p:cNvSpPr>
          <p:nvPr/>
        </p:nvSpPr>
        <p:spPr bwMode="auto">
          <a:xfrm>
            <a:off x="8382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4" name="Oval 895"/>
          <p:cNvSpPr>
            <a:spLocks noChangeArrowheads="1"/>
          </p:cNvSpPr>
          <p:nvPr/>
        </p:nvSpPr>
        <p:spPr bwMode="auto">
          <a:xfrm>
            <a:off x="9144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5" name="Oval 899"/>
          <p:cNvSpPr>
            <a:spLocks noChangeArrowheads="1"/>
          </p:cNvSpPr>
          <p:nvPr/>
        </p:nvSpPr>
        <p:spPr bwMode="auto">
          <a:xfrm>
            <a:off x="1447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6" name="Oval 901"/>
          <p:cNvSpPr>
            <a:spLocks noChangeArrowheads="1"/>
          </p:cNvSpPr>
          <p:nvPr/>
        </p:nvSpPr>
        <p:spPr bwMode="auto">
          <a:xfrm>
            <a:off x="24384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7" name="Oval 902"/>
          <p:cNvSpPr>
            <a:spLocks noChangeArrowheads="1"/>
          </p:cNvSpPr>
          <p:nvPr/>
        </p:nvSpPr>
        <p:spPr bwMode="auto">
          <a:xfrm>
            <a:off x="2286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8" name="Oval 903"/>
          <p:cNvSpPr>
            <a:spLocks noChangeArrowheads="1"/>
          </p:cNvSpPr>
          <p:nvPr/>
        </p:nvSpPr>
        <p:spPr bwMode="auto">
          <a:xfrm>
            <a:off x="2133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9" name="Oval 904"/>
          <p:cNvSpPr>
            <a:spLocks noChangeArrowheads="1"/>
          </p:cNvSpPr>
          <p:nvPr/>
        </p:nvSpPr>
        <p:spPr bwMode="auto">
          <a:xfrm>
            <a:off x="2362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0" name="Oval 905"/>
          <p:cNvSpPr>
            <a:spLocks noChangeArrowheads="1"/>
          </p:cNvSpPr>
          <p:nvPr/>
        </p:nvSpPr>
        <p:spPr bwMode="auto">
          <a:xfrm>
            <a:off x="23622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1" name="Oval 906"/>
          <p:cNvSpPr>
            <a:spLocks noChangeArrowheads="1"/>
          </p:cNvSpPr>
          <p:nvPr/>
        </p:nvSpPr>
        <p:spPr bwMode="auto">
          <a:xfrm>
            <a:off x="2514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2" name="Oval 907"/>
          <p:cNvSpPr>
            <a:spLocks noChangeArrowheads="1"/>
          </p:cNvSpPr>
          <p:nvPr/>
        </p:nvSpPr>
        <p:spPr bwMode="auto">
          <a:xfrm>
            <a:off x="2667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3" name="Oval 908"/>
          <p:cNvSpPr>
            <a:spLocks noChangeArrowheads="1"/>
          </p:cNvSpPr>
          <p:nvPr/>
        </p:nvSpPr>
        <p:spPr bwMode="auto">
          <a:xfrm>
            <a:off x="2819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4" name="Oval 909"/>
          <p:cNvSpPr>
            <a:spLocks noChangeArrowheads="1"/>
          </p:cNvSpPr>
          <p:nvPr/>
        </p:nvSpPr>
        <p:spPr bwMode="auto">
          <a:xfrm>
            <a:off x="2971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5" name="Oval 910"/>
          <p:cNvSpPr>
            <a:spLocks noChangeArrowheads="1"/>
          </p:cNvSpPr>
          <p:nvPr/>
        </p:nvSpPr>
        <p:spPr bwMode="auto">
          <a:xfrm>
            <a:off x="32766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6" name="Oval 911"/>
          <p:cNvSpPr>
            <a:spLocks noChangeArrowheads="1"/>
          </p:cNvSpPr>
          <p:nvPr/>
        </p:nvSpPr>
        <p:spPr bwMode="auto">
          <a:xfrm>
            <a:off x="3200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7" name="Oval 912"/>
          <p:cNvSpPr>
            <a:spLocks noChangeArrowheads="1"/>
          </p:cNvSpPr>
          <p:nvPr/>
        </p:nvSpPr>
        <p:spPr bwMode="auto">
          <a:xfrm>
            <a:off x="3200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8" name="Oval 913"/>
          <p:cNvSpPr>
            <a:spLocks noChangeArrowheads="1"/>
          </p:cNvSpPr>
          <p:nvPr/>
        </p:nvSpPr>
        <p:spPr bwMode="auto">
          <a:xfrm>
            <a:off x="28194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9" name="Oval 914"/>
          <p:cNvSpPr>
            <a:spLocks noChangeArrowheads="1"/>
          </p:cNvSpPr>
          <p:nvPr/>
        </p:nvSpPr>
        <p:spPr bwMode="auto">
          <a:xfrm>
            <a:off x="24384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0" name="Oval 915"/>
          <p:cNvSpPr>
            <a:spLocks noChangeArrowheads="1"/>
          </p:cNvSpPr>
          <p:nvPr/>
        </p:nvSpPr>
        <p:spPr bwMode="auto">
          <a:xfrm>
            <a:off x="1752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1" name="Oval 916"/>
          <p:cNvSpPr>
            <a:spLocks noChangeArrowheads="1"/>
          </p:cNvSpPr>
          <p:nvPr/>
        </p:nvSpPr>
        <p:spPr bwMode="auto">
          <a:xfrm>
            <a:off x="1600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2" name="Oval 917"/>
          <p:cNvSpPr>
            <a:spLocks noChangeArrowheads="1"/>
          </p:cNvSpPr>
          <p:nvPr/>
        </p:nvSpPr>
        <p:spPr bwMode="auto">
          <a:xfrm>
            <a:off x="1752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3" name="Oval 918"/>
          <p:cNvSpPr>
            <a:spLocks noChangeArrowheads="1"/>
          </p:cNvSpPr>
          <p:nvPr/>
        </p:nvSpPr>
        <p:spPr bwMode="auto">
          <a:xfrm>
            <a:off x="1066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4" name="Oval 919"/>
          <p:cNvSpPr>
            <a:spLocks noChangeArrowheads="1"/>
          </p:cNvSpPr>
          <p:nvPr/>
        </p:nvSpPr>
        <p:spPr bwMode="auto">
          <a:xfrm>
            <a:off x="1371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5" name="Oval 920"/>
          <p:cNvSpPr>
            <a:spLocks noChangeArrowheads="1"/>
          </p:cNvSpPr>
          <p:nvPr/>
        </p:nvSpPr>
        <p:spPr bwMode="auto">
          <a:xfrm>
            <a:off x="2133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6" name="Oval 921"/>
          <p:cNvSpPr>
            <a:spLocks noChangeArrowheads="1"/>
          </p:cNvSpPr>
          <p:nvPr/>
        </p:nvSpPr>
        <p:spPr bwMode="auto">
          <a:xfrm>
            <a:off x="14478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7" name="Oval 922"/>
          <p:cNvSpPr>
            <a:spLocks noChangeArrowheads="1"/>
          </p:cNvSpPr>
          <p:nvPr/>
        </p:nvSpPr>
        <p:spPr bwMode="auto">
          <a:xfrm>
            <a:off x="2057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8" name="Oval 923"/>
          <p:cNvSpPr>
            <a:spLocks noChangeArrowheads="1"/>
          </p:cNvSpPr>
          <p:nvPr/>
        </p:nvSpPr>
        <p:spPr bwMode="auto">
          <a:xfrm>
            <a:off x="2362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9" name="Oval 924"/>
          <p:cNvSpPr>
            <a:spLocks noChangeArrowheads="1"/>
          </p:cNvSpPr>
          <p:nvPr/>
        </p:nvSpPr>
        <p:spPr bwMode="auto">
          <a:xfrm>
            <a:off x="2209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0" name="Oval 925"/>
          <p:cNvSpPr>
            <a:spLocks noChangeArrowheads="1"/>
          </p:cNvSpPr>
          <p:nvPr/>
        </p:nvSpPr>
        <p:spPr bwMode="auto">
          <a:xfrm>
            <a:off x="2590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1" name="Oval 926"/>
          <p:cNvSpPr>
            <a:spLocks noChangeArrowheads="1"/>
          </p:cNvSpPr>
          <p:nvPr/>
        </p:nvSpPr>
        <p:spPr bwMode="auto">
          <a:xfrm>
            <a:off x="1371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2" name="Oval 927"/>
          <p:cNvSpPr>
            <a:spLocks noChangeArrowheads="1"/>
          </p:cNvSpPr>
          <p:nvPr/>
        </p:nvSpPr>
        <p:spPr bwMode="auto">
          <a:xfrm>
            <a:off x="2438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3" name="Oval 928"/>
          <p:cNvSpPr>
            <a:spLocks noChangeArrowheads="1"/>
          </p:cNvSpPr>
          <p:nvPr/>
        </p:nvSpPr>
        <p:spPr bwMode="auto">
          <a:xfrm>
            <a:off x="609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4" name="Oval 929"/>
          <p:cNvSpPr>
            <a:spLocks noChangeArrowheads="1"/>
          </p:cNvSpPr>
          <p:nvPr/>
        </p:nvSpPr>
        <p:spPr bwMode="auto">
          <a:xfrm>
            <a:off x="762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5" name="Oval 930"/>
          <p:cNvSpPr>
            <a:spLocks noChangeArrowheads="1"/>
          </p:cNvSpPr>
          <p:nvPr/>
        </p:nvSpPr>
        <p:spPr bwMode="auto">
          <a:xfrm>
            <a:off x="11430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6" name="Oval 931"/>
          <p:cNvSpPr>
            <a:spLocks noChangeArrowheads="1"/>
          </p:cNvSpPr>
          <p:nvPr/>
        </p:nvSpPr>
        <p:spPr bwMode="auto">
          <a:xfrm>
            <a:off x="1219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7" name="Oval 932"/>
          <p:cNvSpPr>
            <a:spLocks noChangeArrowheads="1"/>
          </p:cNvSpPr>
          <p:nvPr/>
        </p:nvSpPr>
        <p:spPr bwMode="auto">
          <a:xfrm>
            <a:off x="16764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8" name="Oval 933"/>
          <p:cNvSpPr>
            <a:spLocks noChangeArrowheads="1"/>
          </p:cNvSpPr>
          <p:nvPr/>
        </p:nvSpPr>
        <p:spPr bwMode="auto">
          <a:xfrm>
            <a:off x="1828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9" name="Oval 934"/>
          <p:cNvSpPr>
            <a:spLocks noChangeArrowheads="1"/>
          </p:cNvSpPr>
          <p:nvPr/>
        </p:nvSpPr>
        <p:spPr bwMode="auto">
          <a:xfrm>
            <a:off x="19812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0" name="Oval 935"/>
          <p:cNvSpPr>
            <a:spLocks noChangeArrowheads="1"/>
          </p:cNvSpPr>
          <p:nvPr/>
        </p:nvSpPr>
        <p:spPr bwMode="auto">
          <a:xfrm>
            <a:off x="21336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1" name="Oval 936"/>
          <p:cNvSpPr>
            <a:spLocks noChangeArrowheads="1"/>
          </p:cNvSpPr>
          <p:nvPr/>
        </p:nvSpPr>
        <p:spPr bwMode="auto">
          <a:xfrm>
            <a:off x="22860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2" name="Oval 937"/>
          <p:cNvSpPr>
            <a:spLocks noChangeArrowheads="1"/>
          </p:cNvSpPr>
          <p:nvPr/>
        </p:nvSpPr>
        <p:spPr bwMode="auto">
          <a:xfrm>
            <a:off x="2514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3" name="Oval 938"/>
          <p:cNvSpPr>
            <a:spLocks noChangeArrowheads="1"/>
          </p:cNvSpPr>
          <p:nvPr/>
        </p:nvSpPr>
        <p:spPr bwMode="auto">
          <a:xfrm>
            <a:off x="22098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4" name="Oval 939"/>
          <p:cNvSpPr>
            <a:spLocks noChangeArrowheads="1"/>
          </p:cNvSpPr>
          <p:nvPr/>
        </p:nvSpPr>
        <p:spPr bwMode="auto">
          <a:xfrm>
            <a:off x="22860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5" name="Oval 941"/>
          <p:cNvSpPr>
            <a:spLocks noChangeArrowheads="1"/>
          </p:cNvSpPr>
          <p:nvPr/>
        </p:nvSpPr>
        <p:spPr bwMode="auto">
          <a:xfrm>
            <a:off x="2514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6" name="Oval 942"/>
          <p:cNvSpPr>
            <a:spLocks noChangeArrowheads="1"/>
          </p:cNvSpPr>
          <p:nvPr/>
        </p:nvSpPr>
        <p:spPr bwMode="auto">
          <a:xfrm>
            <a:off x="2743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7" name="Oval 943"/>
          <p:cNvSpPr>
            <a:spLocks noChangeArrowheads="1"/>
          </p:cNvSpPr>
          <p:nvPr/>
        </p:nvSpPr>
        <p:spPr bwMode="auto">
          <a:xfrm>
            <a:off x="27432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8" name="Oval 944"/>
          <p:cNvSpPr>
            <a:spLocks noChangeArrowheads="1"/>
          </p:cNvSpPr>
          <p:nvPr/>
        </p:nvSpPr>
        <p:spPr bwMode="auto">
          <a:xfrm>
            <a:off x="3048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9" name="Oval 945"/>
          <p:cNvSpPr>
            <a:spLocks noChangeArrowheads="1"/>
          </p:cNvSpPr>
          <p:nvPr/>
        </p:nvSpPr>
        <p:spPr bwMode="auto">
          <a:xfrm>
            <a:off x="3048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0" name="Oval 946"/>
          <p:cNvSpPr>
            <a:spLocks noChangeArrowheads="1"/>
          </p:cNvSpPr>
          <p:nvPr/>
        </p:nvSpPr>
        <p:spPr bwMode="auto">
          <a:xfrm>
            <a:off x="3276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1" name="Oval 947"/>
          <p:cNvSpPr>
            <a:spLocks noChangeArrowheads="1"/>
          </p:cNvSpPr>
          <p:nvPr/>
        </p:nvSpPr>
        <p:spPr bwMode="auto">
          <a:xfrm>
            <a:off x="34290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2" name="Oval 948"/>
          <p:cNvSpPr>
            <a:spLocks noChangeArrowheads="1"/>
          </p:cNvSpPr>
          <p:nvPr/>
        </p:nvSpPr>
        <p:spPr bwMode="auto">
          <a:xfrm>
            <a:off x="3581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3" name="Oval 949"/>
          <p:cNvSpPr>
            <a:spLocks noChangeArrowheads="1"/>
          </p:cNvSpPr>
          <p:nvPr/>
        </p:nvSpPr>
        <p:spPr bwMode="auto">
          <a:xfrm>
            <a:off x="3733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4" name="Oval 950"/>
          <p:cNvSpPr>
            <a:spLocks noChangeArrowheads="1"/>
          </p:cNvSpPr>
          <p:nvPr/>
        </p:nvSpPr>
        <p:spPr bwMode="auto">
          <a:xfrm>
            <a:off x="3733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5" name="Oval 951"/>
          <p:cNvSpPr>
            <a:spLocks noChangeArrowheads="1"/>
          </p:cNvSpPr>
          <p:nvPr/>
        </p:nvSpPr>
        <p:spPr bwMode="auto">
          <a:xfrm>
            <a:off x="20574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6" name="Oval 952"/>
          <p:cNvSpPr>
            <a:spLocks noChangeArrowheads="1"/>
          </p:cNvSpPr>
          <p:nvPr/>
        </p:nvSpPr>
        <p:spPr bwMode="auto">
          <a:xfrm>
            <a:off x="28194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7" name="Oval 953"/>
          <p:cNvSpPr>
            <a:spLocks noChangeArrowheads="1"/>
          </p:cNvSpPr>
          <p:nvPr/>
        </p:nvSpPr>
        <p:spPr bwMode="auto">
          <a:xfrm>
            <a:off x="2438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8" name="Oval 954"/>
          <p:cNvSpPr>
            <a:spLocks noChangeArrowheads="1"/>
          </p:cNvSpPr>
          <p:nvPr/>
        </p:nvSpPr>
        <p:spPr bwMode="auto">
          <a:xfrm>
            <a:off x="2895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9" name="Oval 955"/>
          <p:cNvSpPr>
            <a:spLocks noChangeArrowheads="1"/>
          </p:cNvSpPr>
          <p:nvPr/>
        </p:nvSpPr>
        <p:spPr bwMode="auto">
          <a:xfrm>
            <a:off x="2895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0" name="Oval 956"/>
          <p:cNvSpPr>
            <a:spLocks noChangeArrowheads="1"/>
          </p:cNvSpPr>
          <p:nvPr/>
        </p:nvSpPr>
        <p:spPr bwMode="auto">
          <a:xfrm>
            <a:off x="3048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1" name="Oval 957"/>
          <p:cNvSpPr>
            <a:spLocks noChangeArrowheads="1"/>
          </p:cNvSpPr>
          <p:nvPr/>
        </p:nvSpPr>
        <p:spPr bwMode="auto">
          <a:xfrm>
            <a:off x="2895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2" name="Oval 958"/>
          <p:cNvSpPr>
            <a:spLocks noChangeArrowheads="1"/>
          </p:cNvSpPr>
          <p:nvPr/>
        </p:nvSpPr>
        <p:spPr bwMode="auto">
          <a:xfrm>
            <a:off x="28956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3" name="Oval 959"/>
          <p:cNvSpPr>
            <a:spLocks noChangeArrowheads="1"/>
          </p:cNvSpPr>
          <p:nvPr/>
        </p:nvSpPr>
        <p:spPr bwMode="auto">
          <a:xfrm>
            <a:off x="6096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4" name="Oval 960"/>
          <p:cNvSpPr>
            <a:spLocks noChangeArrowheads="1"/>
          </p:cNvSpPr>
          <p:nvPr/>
        </p:nvSpPr>
        <p:spPr bwMode="auto">
          <a:xfrm>
            <a:off x="457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5" name="Oval 961"/>
          <p:cNvSpPr>
            <a:spLocks noChangeArrowheads="1"/>
          </p:cNvSpPr>
          <p:nvPr/>
        </p:nvSpPr>
        <p:spPr bwMode="auto">
          <a:xfrm>
            <a:off x="5334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6" name="Oval 962"/>
          <p:cNvSpPr>
            <a:spLocks noChangeArrowheads="1"/>
          </p:cNvSpPr>
          <p:nvPr/>
        </p:nvSpPr>
        <p:spPr bwMode="auto">
          <a:xfrm>
            <a:off x="5334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7" name="Oval 965"/>
          <p:cNvSpPr>
            <a:spLocks noChangeArrowheads="1"/>
          </p:cNvSpPr>
          <p:nvPr/>
        </p:nvSpPr>
        <p:spPr bwMode="auto">
          <a:xfrm>
            <a:off x="6096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8" name="Oval 966"/>
          <p:cNvSpPr>
            <a:spLocks noChangeArrowheads="1"/>
          </p:cNvSpPr>
          <p:nvPr/>
        </p:nvSpPr>
        <p:spPr bwMode="auto">
          <a:xfrm>
            <a:off x="762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9" name="Oval 967"/>
          <p:cNvSpPr>
            <a:spLocks noChangeArrowheads="1"/>
          </p:cNvSpPr>
          <p:nvPr/>
        </p:nvSpPr>
        <p:spPr bwMode="auto">
          <a:xfrm>
            <a:off x="9144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0" name="Oval 968"/>
          <p:cNvSpPr>
            <a:spLocks noChangeArrowheads="1"/>
          </p:cNvSpPr>
          <p:nvPr/>
        </p:nvSpPr>
        <p:spPr bwMode="auto">
          <a:xfrm>
            <a:off x="838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1" name="Oval 969"/>
          <p:cNvSpPr>
            <a:spLocks noChangeArrowheads="1"/>
          </p:cNvSpPr>
          <p:nvPr/>
        </p:nvSpPr>
        <p:spPr bwMode="auto">
          <a:xfrm>
            <a:off x="990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2" name="Oval 970"/>
          <p:cNvSpPr>
            <a:spLocks noChangeArrowheads="1"/>
          </p:cNvSpPr>
          <p:nvPr/>
        </p:nvSpPr>
        <p:spPr bwMode="auto">
          <a:xfrm>
            <a:off x="11430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3" name="Oval 971"/>
          <p:cNvSpPr>
            <a:spLocks noChangeArrowheads="1"/>
          </p:cNvSpPr>
          <p:nvPr/>
        </p:nvSpPr>
        <p:spPr bwMode="auto">
          <a:xfrm>
            <a:off x="12954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4" name="Oval 972"/>
          <p:cNvSpPr>
            <a:spLocks noChangeArrowheads="1"/>
          </p:cNvSpPr>
          <p:nvPr/>
        </p:nvSpPr>
        <p:spPr bwMode="auto">
          <a:xfrm>
            <a:off x="1905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5" name="Oval 973"/>
          <p:cNvSpPr>
            <a:spLocks noChangeArrowheads="1"/>
          </p:cNvSpPr>
          <p:nvPr/>
        </p:nvSpPr>
        <p:spPr bwMode="auto">
          <a:xfrm>
            <a:off x="20574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6" name="Oval 974"/>
          <p:cNvSpPr>
            <a:spLocks noChangeArrowheads="1"/>
          </p:cNvSpPr>
          <p:nvPr/>
        </p:nvSpPr>
        <p:spPr bwMode="auto">
          <a:xfrm>
            <a:off x="20574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7" name="Oval 975"/>
          <p:cNvSpPr>
            <a:spLocks noChangeArrowheads="1"/>
          </p:cNvSpPr>
          <p:nvPr/>
        </p:nvSpPr>
        <p:spPr bwMode="auto">
          <a:xfrm>
            <a:off x="1981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8" name="Oval 976"/>
          <p:cNvSpPr>
            <a:spLocks noChangeArrowheads="1"/>
          </p:cNvSpPr>
          <p:nvPr/>
        </p:nvSpPr>
        <p:spPr bwMode="auto">
          <a:xfrm>
            <a:off x="16002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9" name="Oval 979"/>
          <p:cNvSpPr>
            <a:spLocks noChangeArrowheads="1"/>
          </p:cNvSpPr>
          <p:nvPr/>
        </p:nvSpPr>
        <p:spPr bwMode="auto">
          <a:xfrm>
            <a:off x="20574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0" name="Oval 980"/>
          <p:cNvSpPr>
            <a:spLocks noChangeArrowheads="1"/>
          </p:cNvSpPr>
          <p:nvPr/>
        </p:nvSpPr>
        <p:spPr bwMode="auto">
          <a:xfrm>
            <a:off x="16764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1" name="Oval 981"/>
          <p:cNvSpPr>
            <a:spLocks noChangeArrowheads="1"/>
          </p:cNvSpPr>
          <p:nvPr/>
        </p:nvSpPr>
        <p:spPr bwMode="auto">
          <a:xfrm>
            <a:off x="990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2" name="Oval 982"/>
          <p:cNvSpPr>
            <a:spLocks noChangeArrowheads="1"/>
          </p:cNvSpPr>
          <p:nvPr/>
        </p:nvSpPr>
        <p:spPr bwMode="auto">
          <a:xfrm>
            <a:off x="11430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3" name="Oval 983"/>
          <p:cNvSpPr>
            <a:spLocks noChangeArrowheads="1"/>
          </p:cNvSpPr>
          <p:nvPr/>
        </p:nvSpPr>
        <p:spPr bwMode="auto">
          <a:xfrm>
            <a:off x="1295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4" name="Oval 984"/>
          <p:cNvSpPr>
            <a:spLocks noChangeArrowheads="1"/>
          </p:cNvSpPr>
          <p:nvPr/>
        </p:nvSpPr>
        <p:spPr bwMode="auto">
          <a:xfrm>
            <a:off x="1828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5" name="Oval 985"/>
          <p:cNvSpPr>
            <a:spLocks noChangeArrowheads="1"/>
          </p:cNvSpPr>
          <p:nvPr/>
        </p:nvSpPr>
        <p:spPr bwMode="auto">
          <a:xfrm>
            <a:off x="1981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6" name="Oval 986"/>
          <p:cNvSpPr>
            <a:spLocks noChangeArrowheads="1"/>
          </p:cNvSpPr>
          <p:nvPr/>
        </p:nvSpPr>
        <p:spPr bwMode="auto">
          <a:xfrm>
            <a:off x="22098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7" name="Oval 987"/>
          <p:cNvSpPr>
            <a:spLocks noChangeArrowheads="1"/>
          </p:cNvSpPr>
          <p:nvPr/>
        </p:nvSpPr>
        <p:spPr bwMode="auto">
          <a:xfrm>
            <a:off x="2362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8" name="Oval 988"/>
          <p:cNvSpPr>
            <a:spLocks noChangeArrowheads="1"/>
          </p:cNvSpPr>
          <p:nvPr/>
        </p:nvSpPr>
        <p:spPr bwMode="auto">
          <a:xfrm>
            <a:off x="25146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9" name="Oval 989"/>
          <p:cNvSpPr>
            <a:spLocks noChangeArrowheads="1"/>
          </p:cNvSpPr>
          <p:nvPr/>
        </p:nvSpPr>
        <p:spPr bwMode="auto">
          <a:xfrm>
            <a:off x="2514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0" name="Oval 990"/>
          <p:cNvSpPr>
            <a:spLocks noChangeArrowheads="1"/>
          </p:cNvSpPr>
          <p:nvPr/>
        </p:nvSpPr>
        <p:spPr bwMode="auto">
          <a:xfrm>
            <a:off x="2819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1" name="Oval 991"/>
          <p:cNvSpPr>
            <a:spLocks noChangeArrowheads="1"/>
          </p:cNvSpPr>
          <p:nvPr/>
        </p:nvSpPr>
        <p:spPr bwMode="auto">
          <a:xfrm>
            <a:off x="25146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2" name="Oval 992"/>
          <p:cNvSpPr>
            <a:spLocks noChangeArrowheads="1"/>
          </p:cNvSpPr>
          <p:nvPr/>
        </p:nvSpPr>
        <p:spPr bwMode="auto">
          <a:xfrm>
            <a:off x="26670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3" name="Oval 993"/>
          <p:cNvSpPr>
            <a:spLocks noChangeArrowheads="1"/>
          </p:cNvSpPr>
          <p:nvPr/>
        </p:nvSpPr>
        <p:spPr bwMode="auto">
          <a:xfrm>
            <a:off x="19812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4" name="Oval 994"/>
          <p:cNvSpPr>
            <a:spLocks noChangeArrowheads="1"/>
          </p:cNvSpPr>
          <p:nvPr/>
        </p:nvSpPr>
        <p:spPr bwMode="auto">
          <a:xfrm>
            <a:off x="2133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5" name="Oval 995"/>
          <p:cNvSpPr>
            <a:spLocks noChangeArrowheads="1"/>
          </p:cNvSpPr>
          <p:nvPr/>
        </p:nvSpPr>
        <p:spPr bwMode="auto">
          <a:xfrm>
            <a:off x="2133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6" name="Oval 996"/>
          <p:cNvSpPr>
            <a:spLocks noChangeArrowheads="1"/>
          </p:cNvSpPr>
          <p:nvPr/>
        </p:nvSpPr>
        <p:spPr bwMode="auto">
          <a:xfrm>
            <a:off x="2133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7" name="Oval 997"/>
          <p:cNvSpPr>
            <a:spLocks noChangeArrowheads="1"/>
          </p:cNvSpPr>
          <p:nvPr/>
        </p:nvSpPr>
        <p:spPr bwMode="auto">
          <a:xfrm>
            <a:off x="25146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8" name="Oval 998"/>
          <p:cNvSpPr>
            <a:spLocks noChangeArrowheads="1"/>
          </p:cNvSpPr>
          <p:nvPr/>
        </p:nvSpPr>
        <p:spPr bwMode="auto">
          <a:xfrm>
            <a:off x="1752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9" name="Oval 999"/>
          <p:cNvSpPr>
            <a:spLocks noChangeArrowheads="1"/>
          </p:cNvSpPr>
          <p:nvPr/>
        </p:nvSpPr>
        <p:spPr bwMode="auto">
          <a:xfrm>
            <a:off x="2514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0" name="Oval 1000"/>
          <p:cNvSpPr>
            <a:spLocks noChangeArrowheads="1"/>
          </p:cNvSpPr>
          <p:nvPr/>
        </p:nvSpPr>
        <p:spPr bwMode="auto">
          <a:xfrm>
            <a:off x="2667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1" name="Oval 1001"/>
          <p:cNvSpPr>
            <a:spLocks noChangeArrowheads="1"/>
          </p:cNvSpPr>
          <p:nvPr/>
        </p:nvSpPr>
        <p:spPr bwMode="auto">
          <a:xfrm>
            <a:off x="2819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2" name="Oval 1002"/>
          <p:cNvSpPr>
            <a:spLocks noChangeArrowheads="1"/>
          </p:cNvSpPr>
          <p:nvPr/>
        </p:nvSpPr>
        <p:spPr bwMode="auto">
          <a:xfrm>
            <a:off x="2819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3" name="Oval 1003"/>
          <p:cNvSpPr>
            <a:spLocks noChangeArrowheads="1"/>
          </p:cNvSpPr>
          <p:nvPr/>
        </p:nvSpPr>
        <p:spPr bwMode="auto">
          <a:xfrm>
            <a:off x="2971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4" name="Oval 1004"/>
          <p:cNvSpPr>
            <a:spLocks noChangeArrowheads="1"/>
          </p:cNvSpPr>
          <p:nvPr/>
        </p:nvSpPr>
        <p:spPr bwMode="auto">
          <a:xfrm>
            <a:off x="1981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5" name="Oval 1005"/>
          <p:cNvSpPr>
            <a:spLocks noChangeArrowheads="1"/>
          </p:cNvSpPr>
          <p:nvPr/>
        </p:nvSpPr>
        <p:spPr bwMode="auto">
          <a:xfrm>
            <a:off x="2819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6" name="Oval 1006"/>
          <p:cNvSpPr>
            <a:spLocks noChangeArrowheads="1"/>
          </p:cNvSpPr>
          <p:nvPr/>
        </p:nvSpPr>
        <p:spPr bwMode="auto">
          <a:xfrm>
            <a:off x="1676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7" name="Oval 1007"/>
          <p:cNvSpPr>
            <a:spLocks noChangeArrowheads="1"/>
          </p:cNvSpPr>
          <p:nvPr/>
        </p:nvSpPr>
        <p:spPr bwMode="auto">
          <a:xfrm>
            <a:off x="1600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8" name="Oval 1008"/>
          <p:cNvSpPr>
            <a:spLocks noChangeArrowheads="1"/>
          </p:cNvSpPr>
          <p:nvPr/>
        </p:nvSpPr>
        <p:spPr bwMode="auto">
          <a:xfrm>
            <a:off x="1143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9" name="Oval 1009"/>
          <p:cNvSpPr>
            <a:spLocks noChangeArrowheads="1"/>
          </p:cNvSpPr>
          <p:nvPr/>
        </p:nvSpPr>
        <p:spPr bwMode="auto">
          <a:xfrm>
            <a:off x="12954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0" name="Oval 1010"/>
          <p:cNvSpPr>
            <a:spLocks noChangeArrowheads="1"/>
          </p:cNvSpPr>
          <p:nvPr/>
        </p:nvSpPr>
        <p:spPr bwMode="auto">
          <a:xfrm>
            <a:off x="2209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1" name="Oval 1011"/>
          <p:cNvSpPr>
            <a:spLocks noChangeArrowheads="1"/>
          </p:cNvSpPr>
          <p:nvPr/>
        </p:nvSpPr>
        <p:spPr bwMode="auto">
          <a:xfrm>
            <a:off x="1524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2" name="Oval 1012"/>
          <p:cNvSpPr>
            <a:spLocks noChangeArrowheads="1"/>
          </p:cNvSpPr>
          <p:nvPr/>
        </p:nvSpPr>
        <p:spPr bwMode="auto">
          <a:xfrm>
            <a:off x="21336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3" name="Oval 1013"/>
          <p:cNvSpPr>
            <a:spLocks noChangeArrowheads="1"/>
          </p:cNvSpPr>
          <p:nvPr/>
        </p:nvSpPr>
        <p:spPr bwMode="auto">
          <a:xfrm>
            <a:off x="2286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4" name="Oval 1014"/>
          <p:cNvSpPr>
            <a:spLocks noChangeArrowheads="1"/>
          </p:cNvSpPr>
          <p:nvPr/>
        </p:nvSpPr>
        <p:spPr bwMode="auto">
          <a:xfrm>
            <a:off x="8382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5" name="Oval 1015"/>
          <p:cNvSpPr>
            <a:spLocks noChangeArrowheads="1"/>
          </p:cNvSpPr>
          <p:nvPr/>
        </p:nvSpPr>
        <p:spPr bwMode="auto">
          <a:xfrm>
            <a:off x="2438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6" name="Oval 1016"/>
          <p:cNvSpPr>
            <a:spLocks noChangeArrowheads="1"/>
          </p:cNvSpPr>
          <p:nvPr/>
        </p:nvSpPr>
        <p:spPr bwMode="auto">
          <a:xfrm>
            <a:off x="28194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7" name="Oval 1017"/>
          <p:cNvSpPr>
            <a:spLocks noChangeArrowheads="1"/>
          </p:cNvSpPr>
          <p:nvPr/>
        </p:nvSpPr>
        <p:spPr bwMode="auto">
          <a:xfrm>
            <a:off x="2514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8" name="Oval 1018"/>
          <p:cNvSpPr>
            <a:spLocks noChangeArrowheads="1"/>
          </p:cNvSpPr>
          <p:nvPr/>
        </p:nvSpPr>
        <p:spPr bwMode="auto">
          <a:xfrm>
            <a:off x="26670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9" name="Oval 1019"/>
          <p:cNvSpPr>
            <a:spLocks noChangeArrowheads="1"/>
          </p:cNvSpPr>
          <p:nvPr/>
        </p:nvSpPr>
        <p:spPr bwMode="auto">
          <a:xfrm>
            <a:off x="533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0" name="Oval 1020"/>
          <p:cNvSpPr>
            <a:spLocks noChangeArrowheads="1"/>
          </p:cNvSpPr>
          <p:nvPr/>
        </p:nvSpPr>
        <p:spPr bwMode="auto">
          <a:xfrm>
            <a:off x="6858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1" name="Oval 1021"/>
          <p:cNvSpPr>
            <a:spLocks noChangeArrowheads="1"/>
          </p:cNvSpPr>
          <p:nvPr/>
        </p:nvSpPr>
        <p:spPr bwMode="auto">
          <a:xfrm>
            <a:off x="8382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2" name="Oval 1022"/>
          <p:cNvSpPr>
            <a:spLocks noChangeArrowheads="1"/>
          </p:cNvSpPr>
          <p:nvPr/>
        </p:nvSpPr>
        <p:spPr bwMode="auto">
          <a:xfrm>
            <a:off x="9144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3" name="Oval 1023"/>
          <p:cNvSpPr>
            <a:spLocks noChangeArrowheads="1"/>
          </p:cNvSpPr>
          <p:nvPr/>
        </p:nvSpPr>
        <p:spPr bwMode="auto">
          <a:xfrm>
            <a:off x="9144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4" name="Oval 1024"/>
          <p:cNvSpPr>
            <a:spLocks noChangeArrowheads="1"/>
          </p:cNvSpPr>
          <p:nvPr/>
        </p:nvSpPr>
        <p:spPr bwMode="auto">
          <a:xfrm>
            <a:off x="10668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5" name="Oval 1029"/>
          <p:cNvSpPr>
            <a:spLocks noChangeArrowheads="1"/>
          </p:cNvSpPr>
          <p:nvPr/>
        </p:nvSpPr>
        <p:spPr bwMode="auto">
          <a:xfrm>
            <a:off x="16764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6" name="Oval 1031"/>
          <p:cNvSpPr>
            <a:spLocks noChangeArrowheads="1"/>
          </p:cNvSpPr>
          <p:nvPr/>
        </p:nvSpPr>
        <p:spPr bwMode="auto">
          <a:xfrm>
            <a:off x="26670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7" name="Oval 1032"/>
          <p:cNvSpPr>
            <a:spLocks noChangeArrowheads="1"/>
          </p:cNvSpPr>
          <p:nvPr/>
        </p:nvSpPr>
        <p:spPr bwMode="auto">
          <a:xfrm>
            <a:off x="2514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8" name="Oval 1033"/>
          <p:cNvSpPr>
            <a:spLocks noChangeArrowheads="1"/>
          </p:cNvSpPr>
          <p:nvPr/>
        </p:nvSpPr>
        <p:spPr bwMode="auto">
          <a:xfrm>
            <a:off x="2362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9" name="Oval 1034"/>
          <p:cNvSpPr>
            <a:spLocks noChangeArrowheads="1"/>
          </p:cNvSpPr>
          <p:nvPr/>
        </p:nvSpPr>
        <p:spPr bwMode="auto">
          <a:xfrm>
            <a:off x="2590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0" name="Oval 1035"/>
          <p:cNvSpPr>
            <a:spLocks noChangeArrowheads="1"/>
          </p:cNvSpPr>
          <p:nvPr/>
        </p:nvSpPr>
        <p:spPr bwMode="auto">
          <a:xfrm>
            <a:off x="2590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1" name="Oval 1036"/>
          <p:cNvSpPr>
            <a:spLocks noChangeArrowheads="1"/>
          </p:cNvSpPr>
          <p:nvPr/>
        </p:nvSpPr>
        <p:spPr bwMode="auto">
          <a:xfrm>
            <a:off x="2743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2" name="Oval 1037"/>
          <p:cNvSpPr>
            <a:spLocks noChangeArrowheads="1"/>
          </p:cNvSpPr>
          <p:nvPr/>
        </p:nvSpPr>
        <p:spPr bwMode="auto">
          <a:xfrm>
            <a:off x="2895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3" name="Oval 1038"/>
          <p:cNvSpPr>
            <a:spLocks noChangeArrowheads="1"/>
          </p:cNvSpPr>
          <p:nvPr/>
        </p:nvSpPr>
        <p:spPr bwMode="auto">
          <a:xfrm>
            <a:off x="30480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4" name="Oval 1039"/>
          <p:cNvSpPr>
            <a:spLocks noChangeArrowheads="1"/>
          </p:cNvSpPr>
          <p:nvPr/>
        </p:nvSpPr>
        <p:spPr bwMode="auto">
          <a:xfrm>
            <a:off x="32004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5" name="Oval 1040"/>
          <p:cNvSpPr>
            <a:spLocks noChangeArrowheads="1"/>
          </p:cNvSpPr>
          <p:nvPr/>
        </p:nvSpPr>
        <p:spPr bwMode="auto">
          <a:xfrm>
            <a:off x="35052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6" name="Oval 1041"/>
          <p:cNvSpPr>
            <a:spLocks noChangeArrowheads="1"/>
          </p:cNvSpPr>
          <p:nvPr/>
        </p:nvSpPr>
        <p:spPr bwMode="auto">
          <a:xfrm>
            <a:off x="34290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7" name="Oval 1042"/>
          <p:cNvSpPr>
            <a:spLocks noChangeArrowheads="1"/>
          </p:cNvSpPr>
          <p:nvPr/>
        </p:nvSpPr>
        <p:spPr bwMode="auto">
          <a:xfrm>
            <a:off x="34290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8" name="Oval 1043"/>
          <p:cNvSpPr>
            <a:spLocks noChangeArrowheads="1"/>
          </p:cNvSpPr>
          <p:nvPr/>
        </p:nvSpPr>
        <p:spPr bwMode="auto">
          <a:xfrm>
            <a:off x="3048000" y="1905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9" name="Oval 1044"/>
          <p:cNvSpPr>
            <a:spLocks noChangeArrowheads="1"/>
          </p:cNvSpPr>
          <p:nvPr/>
        </p:nvSpPr>
        <p:spPr bwMode="auto">
          <a:xfrm>
            <a:off x="26670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0" name="Oval 1045"/>
          <p:cNvSpPr>
            <a:spLocks noChangeArrowheads="1"/>
          </p:cNvSpPr>
          <p:nvPr/>
        </p:nvSpPr>
        <p:spPr bwMode="auto">
          <a:xfrm>
            <a:off x="1981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1" name="Oval 1046"/>
          <p:cNvSpPr>
            <a:spLocks noChangeArrowheads="1"/>
          </p:cNvSpPr>
          <p:nvPr/>
        </p:nvSpPr>
        <p:spPr bwMode="auto">
          <a:xfrm>
            <a:off x="1828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2" name="Oval 1047"/>
          <p:cNvSpPr>
            <a:spLocks noChangeArrowheads="1"/>
          </p:cNvSpPr>
          <p:nvPr/>
        </p:nvSpPr>
        <p:spPr bwMode="auto">
          <a:xfrm>
            <a:off x="1981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3" name="Oval 1048"/>
          <p:cNvSpPr>
            <a:spLocks noChangeArrowheads="1"/>
          </p:cNvSpPr>
          <p:nvPr/>
        </p:nvSpPr>
        <p:spPr bwMode="auto">
          <a:xfrm>
            <a:off x="12954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4" name="Oval 1049"/>
          <p:cNvSpPr>
            <a:spLocks noChangeArrowheads="1"/>
          </p:cNvSpPr>
          <p:nvPr/>
        </p:nvSpPr>
        <p:spPr bwMode="auto">
          <a:xfrm>
            <a:off x="1600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5" name="Oval 1050"/>
          <p:cNvSpPr>
            <a:spLocks noChangeArrowheads="1"/>
          </p:cNvSpPr>
          <p:nvPr/>
        </p:nvSpPr>
        <p:spPr bwMode="auto">
          <a:xfrm>
            <a:off x="2362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6" name="Oval 1051"/>
          <p:cNvSpPr>
            <a:spLocks noChangeArrowheads="1"/>
          </p:cNvSpPr>
          <p:nvPr/>
        </p:nvSpPr>
        <p:spPr bwMode="auto">
          <a:xfrm>
            <a:off x="16764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7" name="Oval 1052"/>
          <p:cNvSpPr>
            <a:spLocks noChangeArrowheads="1"/>
          </p:cNvSpPr>
          <p:nvPr/>
        </p:nvSpPr>
        <p:spPr bwMode="auto">
          <a:xfrm>
            <a:off x="2286000" y="137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8" name="Oval 1053"/>
          <p:cNvSpPr>
            <a:spLocks noChangeArrowheads="1"/>
          </p:cNvSpPr>
          <p:nvPr/>
        </p:nvSpPr>
        <p:spPr bwMode="auto">
          <a:xfrm>
            <a:off x="25908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9" name="Oval 1054"/>
          <p:cNvSpPr>
            <a:spLocks noChangeArrowheads="1"/>
          </p:cNvSpPr>
          <p:nvPr/>
        </p:nvSpPr>
        <p:spPr bwMode="auto">
          <a:xfrm>
            <a:off x="2438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0" name="Oval 1055"/>
          <p:cNvSpPr>
            <a:spLocks noChangeArrowheads="1"/>
          </p:cNvSpPr>
          <p:nvPr/>
        </p:nvSpPr>
        <p:spPr bwMode="auto">
          <a:xfrm>
            <a:off x="2819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1" name="Oval 1056"/>
          <p:cNvSpPr>
            <a:spLocks noChangeArrowheads="1"/>
          </p:cNvSpPr>
          <p:nvPr/>
        </p:nvSpPr>
        <p:spPr bwMode="auto">
          <a:xfrm>
            <a:off x="16002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2" name="Oval 1057"/>
          <p:cNvSpPr>
            <a:spLocks noChangeArrowheads="1"/>
          </p:cNvSpPr>
          <p:nvPr/>
        </p:nvSpPr>
        <p:spPr bwMode="auto">
          <a:xfrm>
            <a:off x="2667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3" name="Oval 1058"/>
          <p:cNvSpPr>
            <a:spLocks noChangeArrowheads="1"/>
          </p:cNvSpPr>
          <p:nvPr/>
        </p:nvSpPr>
        <p:spPr bwMode="auto">
          <a:xfrm>
            <a:off x="838200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4" name="Oval 1059"/>
          <p:cNvSpPr>
            <a:spLocks noChangeArrowheads="1"/>
          </p:cNvSpPr>
          <p:nvPr/>
        </p:nvSpPr>
        <p:spPr bwMode="auto">
          <a:xfrm>
            <a:off x="990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5" name="Oval 1060"/>
          <p:cNvSpPr>
            <a:spLocks noChangeArrowheads="1"/>
          </p:cNvSpPr>
          <p:nvPr/>
        </p:nvSpPr>
        <p:spPr bwMode="auto">
          <a:xfrm>
            <a:off x="13716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6" name="Oval 1061"/>
          <p:cNvSpPr>
            <a:spLocks noChangeArrowheads="1"/>
          </p:cNvSpPr>
          <p:nvPr/>
        </p:nvSpPr>
        <p:spPr bwMode="auto">
          <a:xfrm>
            <a:off x="14478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7" name="Oval 1062"/>
          <p:cNvSpPr>
            <a:spLocks noChangeArrowheads="1"/>
          </p:cNvSpPr>
          <p:nvPr/>
        </p:nvSpPr>
        <p:spPr bwMode="auto">
          <a:xfrm>
            <a:off x="19050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8" name="Oval 1063"/>
          <p:cNvSpPr>
            <a:spLocks noChangeArrowheads="1"/>
          </p:cNvSpPr>
          <p:nvPr/>
        </p:nvSpPr>
        <p:spPr bwMode="auto">
          <a:xfrm>
            <a:off x="20574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9" name="Oval 1064"/>
          <p:cNvSpPr>
            <a:spLocks noChangeArrowheads="1"/>
          </p:cNvSpPr>
          <p:nvPr/>
        </p:nvSpPr>
        <p:spPr bwMode="auto">
          <a:xfrm>
            <a:off x="22098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0" name="Oval 1065"/>
          <p:cNvSpPr>
            <a:spLocks noChangeArrowheads="1"/>
          </p:cNvSpPr>
          <p:nvPr/>
        </p:nvSpPr>
        <p:spPr bwMode="auto">
          <a:xfrm>
            <a:off x="23622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1" name="Oval 1066"/>
          <p:cNvSpPr>
            <a:spLocks noChangeArrowheads="1"/>
          </p:cNvSpPr>
          <p:nvPr/>
        </p:nvSpPr>
        <p:spPr bwMode="auto">
          <a:xfrm>
            <a:off x="25146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2" name="Oval 1067"/>
          <p:cNvSpPr>
            <a:spLocks noChangeArrowheads="1"/>
          </p:cNvSpPr>
          <p:nvPr/>
        </p:nvSpPr>
        <p:spPr bwMode="auto">
          <a:xfrm>
            <a:off x="27432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3" name="Oval 1068"/>
          <p:cNvSpPr>
            <a:spLocks noChangeArrowheads="1"/>
          </p:cNvSpPr>
          <p:nvPr/>
        </p:nvSpPr>
        <p:spPr bwMode="auto">
          <a:xfrm>
            <a:off x="24384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4" name="Oval 1069"/>
          <p:cNvSpPr>
            <a:spLocks noChangeArrowheads="1"/>
          </p:cNvSpPr>
          <p:nvPr/>
        </p:nvSpPr>
        <p:spPr bwMode="auto">
          <a:xfrm>
            <a:off x="25146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5" name="Oval 1070"/>
          <p:cNvSpPr>
            <a:spLocks noChangeArrowheads="1"/>
          </p:cNvSpPr>
          <p:nvPr/>
        </p:nvSpPr>
        <p:spPr bwMode="auto">
          <a:xfrm>
            <a:off x="22098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6" name="Oval 1071"/>
          <p:cNvSpPr>
            <a:spLocks noChangeArrowheads="1"/>
          </p:cNvSpPr>
          <p:nvPr/>
        </p:nvSpPr>
        <p:spPr bwMode="auto">
          <a:xfrm>
            <a:off x="27432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7" name="Oval 1072"/>
          <p:cNvSpPr>
            <a:spLocks noChangeArrowheads="1"/>
          </p:cNvSpPr>
          <p:nvPr/>
        </p:nvSpPr>
        <p:spPr bwMode="auto">
          <a:xfrm>
            <a:off x="29718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8" name="Oval 1073"/>
          <p:cNvSpPr>
            <a:spLocks noChangeArrowheads="1"/>
          </p:cNvSpPr>
          <p:nvPr/>
        </p:nvSpPr>
        <p:spPr bwMode="auto">
          <a:xfrm>
            <a:off x="29718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9" name="Oval 1074"/>
          <p:cNvSpPr>
            <a:spLocks noChangeArrowheads="1"/>
          </p:cNvSpPr>
          <p:nvPr/>
        </p:nvSpPr>
        <p:spPr bwMode="auto">
          <a:xfrm>
            <a:off x="32766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0" name="Oval 1075"/>
          <p:cNvSpPr>
            <a:spLocks noChangeArrowheads="1"/>
          </p:cNvSpPr>
          <p:nvPr/>
        </p:nvSpPr>
        <p:spPr bwMode="auto">
          <a:xfrm>
            <a:off x="3276600" y="129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1" name="Oval 1076"/>
          <p:cNvSpPr>
            <a:spLocks noChangeArrowheads="1"/>
          </p:cNvSpPr>
          <p:nvPr/>
        </p:nvSpPr>
        <p:spPr bwMode="auto">
          <a:xfrm>
            <a:off x="3505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2" name="Oval 1077"/>
          <p:cNvSpPr>
            <a:spLocks noChangeArrowheads="1"/>
          </p:cNvSpPr>
          <p:nvPr/>
        </p:nvSpPr>
        <p:spPr bwMode="auto">
          <a:xfrm>
            <a:off x="36576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3" name="Oval 1078"/>
          <p:cNvSpPr>
            <a:spLocks noChangeArrowheads="1"/>
          </p:cNvSpPr>
          <p:nvPr/>
        </p:nvSpPr>
        <p:spPr bwMode="auto">
          <a:xfrm>
            <a:off x="38100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4" name="Oval 1079"/>
          <p:cNvSpPr>
            <a:spLocks noChangeArrowheads="1"/>
          </p:cNvSpPr>
          <p:nvPr/>
        </p:nvSpPr>
        <p:spPr bwMode="auto">
          <a:xfrm>
            <a:off x="3962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5" name="Oval 1080"/>
          <p:cNvSpPr>
            <a:spLocks noChangeArrowheads="1"/>
          </p:cNvSpPr>
          <p:nvPr/>
        </p:nvSpPr>
        <p:spPr bwMode="auto">
          <a:xfrm>
            <a:off x="3962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6" name="Oval 1081"/>
          <p:cNvSpPr>
            <a:spLocks noChangeArrowheads="1"/>
          </p:cNvSpPr>
          <p:nvPr/>
        </p:nvSpPr>
        <p:spPr bwMode="auto">
          <a:xfrm>
            <a:off x="31242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7" name="Oval 1082"/>
          <p:cNvSpPr>
            <a:spLocks noChangeArrowheads="1"/>
          </p:cNvSpPr>
          <p:nvPr/>
        </p:nvSpPr>
        <p:spPr bwMode="auto">
          <a:xfrm>
            <a:off x="3048000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8" name="Oval 1083"/>
          <p:cNvSpPr>
            <a:spLocks noChangeArrowheads="1"/>
          </p:cNvSpPr>
          <p:nvPr/>
        </p:nvSpPr>
        <p:spPr bwMode="auto">
          <a:xfrm>
            <a:off x="2667000" y="1981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9" name="Oval 1084"/>
          <p:cNvSpPr>
            <a:spLocks noChangeArrowheads="1"/>
          </p:cNvSpPr>
          <p:nvPr/>
        </p:nvSpPr>
        <p:spPr bwMode="auto">
          <a:xfrm>
            <a:off x="3124200" y="1524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0" name="Oval 1085"/>
          <p:cNvSpPr>
            <a:spLocks noChangeArrowheads="1"/>
          </p:cNvSpPr>
          <p:nvPr/>
        </p:nvSpPr>
        <p:spPr bwMode="auto">
          <a:xfrm>
            <a:off x="3124200" y="160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1" name="Oval 1086"/>
          <p:cNvSpPr>
            <a:spLocks noChangeArrowheads="1"/>
          </p:cNvSpPr>
          <p:nvPr/>
        </p:nvSpPr>
        <p:spPr bwMode="auto">
          <a:xfrm>
            <a:off x="32766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2" name="Oval 1087"/>
          <p:cNvSpPr>
            <a:spLocks noChangeArrowheads="1"/>
          </p:cNvSpPr>
          <p:nvPr/>
        </p:nvSpPr>
        <p:spPr bwMode="auto">
          <a:xfrm>
            <a:off x="3124200" y="175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3" name="Oval 1088"/>
          <p:cNvSpPr>
            <a:spLocks noChangeArrowheads="1"/>
          </p:cNvSpPr>
          <p:nvPr/>
        </p:nvSpPr>
        <p:spPr bwMode="auto">
          <a:xfrm>
            <a:off x="3124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4" name="Oval 1089"/>
          <p:cNvSpPr>
            <a:spLocks noChangeArrowheads="1"/>
          </p:cNvSpPr>
          <p:nvPr/>
        </p:nvSpPr>
        <p:spPr bwMode="auto">
          <a:xfrm>
            <a:off x="838200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5" name="Oval 1090"/>
          <p:cNvSpPr>
            <a:spLocks noChangeArrowheads="1"/>
          </p:cNvSpPr>
          <p:nvPr/>
        </p:nvSpPr>
        <p:spPr bwMode="auto">
          <a:xfrm>
            <a:off x="685800" y="2057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6" name="Oval 1091"/>
          <p:cNvSpPr>
            <a:spLocks noChangeArrowheads="1"/>
          </p:cNvSpPr>
          <p:nvPr/>
        </p:nvSpPr>
        <p:spPr bwMode="auto">
          <a:xfrm>
            <a:off x="7620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7" name="Oval 1092"/>
          <p:cNvSpPr>
            <a:spLocks noChangeArrowheads="1"/>
          </p:cNvSpPr>
          <p:nvPr/>
        </p:nvSpPr>
        <p:spPr bwMode="auto">
          <a:xfrm>
            <a:off x="7620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pic>
        <p:nvPicPr>
          <p:cNvPr id="868" name="Picture 1096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27025" y="3257550"/>
            <a:ext cx="3940175" cy="3600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69" name="Line 1097"/>
          <p:cNvSpPr>
            <a:spLocks noChangeShapeType="1"/>
          </p:cNvSpPr>
          <p:nvPr/>
        </p:nvSpPr>
        <p:spPr bwMode="auto">
          <a:xfrm flipV="1">
            <a:off x="2482850" y="3867150"/>
            <a:ext cx="0" cy="2133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870" name="Line 1098"/>
          <p:cNvSpPr>
            <a:spLocks noChangeShapeType="1"/>
          </p:cNvSpPr>
          <p:nvPr/>
        </p:nvSpPr>
        <p:spPr bwMode="auto">
          <a:xfrm flipV="1">
            <a:off x="2635250" y="3886200"/>
            <a:ext cx="0" cy="2133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871" name="Line 1099"/>
          <p:cNvSpPr>
            <a:spLocks noChangeShapeType="1"/>
          </p:cNvSpPr>
          <p:nvPr/>
        </p:nvSpPr>
        <p:spPr bwMode="auto">
          <a:xfrm flipV="1">
            <a:off x="2438400" y="3886200"/>
            <a:ext cx="0" cy="21336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872" name="Oval 1100"/>
          <p:cNvSpPr>
            <a:spLocks noChangeArrowheads="1"/>
          </p:cNvSpPr>
          <p:nvPr/>
        </p:nvSpPr>
        <p:spPr bwMode="auto">
          <a:xfrm>
            <a:off x="2438400" y="1600200"/>
            <a:ext cx="838200" cy="838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873" name="Oval 1101"/>
          <p:cNvSpPr>
            <a:spLocks noChangeArrowheads="1"/>
          </p:cNvSpPr>
          <p:nvPr/>
        </p:nvSpPr>
        <p:spPr bwMode="auto">
          <a:xfrm>
            <a:off x="990600" y="1752600"/>
            <a:ext cx="838200" cy="838200"/>
          </a:xfrm>
          <a:prstGeom prst="ellipse">
            <a:avLst/>
          </a:prstGeom>
          <a:noFill/>
          <a:ln w="2540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874" name="AutoShape 1102"/>
          <p:cNvSpPr>
            <a:spLocks noChangeArrowheads="1"/>
          </p:cNvSpPr>
          <p:nvPr/>
        </p:nvSpPr>
        <p:spPr bwMode="auto">
          <a:xfrm>
            <a:off x="228600" y="914400"/>
            <a:ext cx="4114800" cy="19812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00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875" name="Rectangle 1103"/>
          <p:cNvSpPr>
            <a:spLocks noChangeArrowheads="1"/>
          </p:cNvSpPr>
          <p:nvPr/>
        </p:nvSpPr>
        <p:spPr bwMode="auto">
          <a:xfrm>
            <a:off x="2079236" y="2983468"/>
            <a:ext cx="663964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l-GR" sz="1800" b="1" dirty="0" smtClean="0">
                <a:solidFill>
                  <a:srgbClr val="0000CC"/>
                </a:solidFill>
              </a:rPr>
              <a:t>μ</a:t>
            </a:r>
            <a:r>
              <a:rPr lang="en-GB" sz="1800" b="1" dirty="0" smtClean="0">
                <a:solidFill>
                  <a:srgbClr val="0000CC"/>
                </a:solidFill>
              </a:rPr>
              <a:t>=40</a:t>
            </a:r>
            <a:endParaRPr lang="en-GB" sz="1800" b="1" dirty="0">
              <a:solidFill>
                <a:srgbClr val="0000CC"/>
              </a:solidFill>
            </a:endParaRPr>
          </a:p>
        </p:txBody>
      </p:sp>
      <p:sp>
        <p:nvSpPr>
          <p:cNvPr id="876" name="Rectangle 1104"/>
          <p:cNvSpPr>
            <a:spLocks noChangeArrowheads="1"/>
          </p:cNvSpPr>
          <p:nvPr/>
        </p:nvSpPr>
        <p:spPr bwMode="auto">
          <a:xfrm>
            <a:off x="3048000" y="4432578"/>
            <a:ext cx="1144865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sz="1800" dirty="0" smtClean="0">
                <a:solidFill>
                  <a:srgbClr val="FF0000"/>
                </a:solidFill>
              </a:rPr>
              <a:t>Media=42</a:t>
            </a:r>
            <a:endParaRPr lang="en-GB" sz="1800" dirty="0">
              <a:solidFill>
                <a:srgbClr val="FF0000"/>
              </a:solidFill>
            </a:endParaRPr>
          </a:p>
        </p:txBody>
      </p:sp>
      <p:sp>
        <p:nvSpPr>
          <p:cNvPr id="877" name="Rectangle 1105"/>
          <p:cNvSpPr>
            <a:spLocks noChangeArrowheads="1"/>
          </p:cNvSpPr>
          <p:nvPr/>
        </p:nvSpPr>
        <p:spPr bwMode="auto">
          <a:xfrm>
            <a:off x="914400" y="4037291"/>
            <a:ext cx="132279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sz="1800" dirty="0" smtClean="0">
                <a:solidFill>
                  <a:srgbClr val="00CC00"/>
                </a:solidFill>
              </a:rPr>
              <a:t>Media=39.5</a:t>
            </a:r>
            <a:endParaRPr lang="en-GB" sz="1800" dirty="0">
              <a:solidFill>
                <a:srgbClr val="00CC00"/>
              </a:solidFill>
            </a:endParaRPr>
          </a:p>
        </p:txBody>
      </p:sp>
      <p:sp>
        <p:nvSpPr>
          <p:cNvPr id="878" name="Rectangle 877"/>
          <p:cNvSpPr/>
          <p:nvPr/>
        </p:nvSpPr>
        <p:spPr>
          <a:xfrm>
            <a:off x="457200" y="3352800"/>
            <a:ext cx="38862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1" y="1315760"/>
            <a:ext cx="89154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600" dirty="0" smtClean="0"/>
              <a:t>Errore standard della media (SE)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it-IT" sz="260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26547"/>
            <a:ext cx="63443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800" dirty="0" err="1" smtClean="0"/>
              <a:t>Distribuzione</a:t>
            </a:r>
            <a:r>
              <a:rPr lang="sv-SE" sz="2800" dirty="0" smtClean="0"/>
              <a:t> </a:t>
            </a:r>
            <a:r>
              <a:rPr lang="sv-SE" sz="2800" dirty="0" err="1" smtClean="0"/>
              <a:t>delle</a:t>
            </a:r>
            <a:r>
              <a:rPr lang="sv-SE" sz="2800" dirty="0" smtClean="0"/>
              <a:t> </a:t>
            </a:r>
            <a:r>
              <a:rPr lang="sv-SE" sz="2800" dirty="0" err="1" smtClean="0"/>
              <a:t>medie</a:t>
            </a:r>
            <a:r>
              <a:rPr lang="sv-SE" sz="2800" dirty="0" smtClean="0"/>
              <a:t>: </a:t>
            </a:r>
            <a:r>
              <a:rPr lang="sv-SE" sz="2800" dirty="0" err="1" smtClean="0"/>
              <a:t>Errore</a:t>
            </a:r>
            <a:r>
              <a:rPr lang="sv-SE" sz="2800" dirty="0" smtClean="0"/>
              <a:t> standard</a:t>
            </a:r>
            <a:endParaRPr lang="it-IT" sz="2800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62000" y="2738654"/>
          <a:ext cx="1447800" cy="995146"/>
        </p:xfrm>
        <a:graphic>
          <a:graphicData uri="http://schemas.openxmlformats.org/presentationml/2006/ole">
            <p:oleObj spid="_x0000_s1028" name="Ekvation" r:id="rId3" imgW="609480" imgH="41904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3276600" y="2819400"/>
            <a:ext cx="4572000" cy="830997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SE è la deviazione standard della distribuzione delle medie!!! </a:t>
            </a:r>
            <a:endParaRPr lang="sv-SE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4350603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Ci serve la deviazione standard della popolazione </a:t>
            </a:r>
            <a:endParaRPr lang="sv-SE" sz="2400" dirty="0"/>
          </a:p>
        </p:txBody>
      </p:sp>
      <p:sp>
        <p:nvSpPr>
          <p:cNvPr id="11" name="Rectangle 10"/>
          <p:cNvSpPr/>
          <p:nvPr/>
        </p:nvSpPr>
        <p:spPr>
          <a:xfrm>
            <a:off x="381000" y="5024735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Dimensione del campione</a:t>
            </a:r>
            <a:endParaRPr lang="sv-SE" sz="2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57200" y="4876800"/>
            <a:ext cx="6324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276600" y="2819400"/>
            <a:ext cx="42672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749</Words>
  <Application>Microsoft Office PowerPoint</Application>
  <PresentationFormat>On-screen Show (4:3)</PresentationFormat>
  <Paragraphs>145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Ekvation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142</cp:revision>
  <dcterms:created xsi:type="dcterms:W3CDTF">2006-08-16T00:00:00Z</dcterms:created>
  <dcterms:modified xsi:type="dcterms:W3CDTF">2013-10-21T10:49:43Z</dcterms:modified>
</cp:coreProperties>
</file>