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colors8.xml" ContentType="application/vnd.openxmlformats-officedocument.drawingml.diagramColors+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diagrams/drawing3.xml" ContentType="application/vnd.ms-office.drawingml.diagramDrawing+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diagrams/layout6.xml" ContentType="application/vnd.openxmlformats-officedocument.drawingml.diagramLayout+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diagrams/drawing8.xml" ContentType="application/vnd.ms-office.drawingml.diagramDrawing+xml"/>
  <Default Extension="vml" ContentType="application/vnd.openxmlformats-officedocument.vmlDrawing"/>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p:sldMasterIdLst>
    <p:sldMasterId id="2147483648" r:id="rId1"/>
  </p:sldMasterIdLst>
  <p:notesMasterIdLst>
    <p:notesMasterId r:id="rId74"/>
  </p:notesMasterIdLst>
  <p:handoutMasterIdLst>
    <p:handoutMasterId r:id="rId75"/>
  </p:handoutMasterIdLst>
  <p:sldIdLst>
    <p:sldId id="256" r:id="rId2"/>
    <p:sldId id="541" r:id="rId3"/>
    <p:sldId id="401" r:id="rId4"/>
    <p:sldId id="404" r:id="rId5"/>
    <p:sldId id="458" r:id="rId6"/>
    <p:sldId id="444" r:id="rId7"/>
    <p:sldId id="262" r:id="rId8"/>
    <p:sldId id="405" r:id="rId9"/>
    <p:sldId id="455" r:id="rId10"/>
    <p:sldId id="456" r:id="rId11"/>
    <p:sldId id="471" r:id="rId12"/>
    <p:sldId id="258" r:id="rId13"/>
    <p:sldId id="472" r:id="rId14"/>
    <p:sldId id="473" r:id="rId15"/>
    <p:sldId id="475" r:id="rId16"/>
    <p:sldId id="476" r:id="rId17"/>
    <p:sldId id="457" r:id="rId18"/>
    <p:sldId id="542" r:id="rId19"/>
    <p:sldId id="477" r:id="rId20"/>
    <p:sldId id="492" r:id="rId21"/>
    <p:sldId id="474" r:id="rId22"/>
    <p:sldId id="486" r:id="rId23"/>
    <p:sldId id="493" r:id="rId24"/>
    <p:sldId id="494" r:id="rId25"/>
    <p:sldId id="539" r:id="rId26"/>
    <p:sldId id="487" r:id="rId27"/>
    <p:sldId id="495" r:id="rId28"/>
    <p:sldId id="498" r:id="rId29"/>
    <p:sldId id="499" r:id="rId30"/>
    <p:sldId id="488" r:id="rId31"/>
    <p:sldId id="496" r:id="rId32"/>
    <p:sldId id="501" r:id="rId33"/>
    <p:sldId id="489" r:id="rId34"/>
    <p:sldId id="502" r:id="rId35"/>
    <p:sldId id="490" r:id="rId36"/>
    <p:sldId id="497" r:id="rId37"/>
    <p:sldId id="540" r:id="rId38"/>
    <p:sldId id="478" r:id="rId39"/>
    <p:sldId id="503" r:id="rId40"/>
    <p:sldId id="504" r:id="rId41"/>
    <p:sldId id="505" r:id="rId42"/>
    <p:sldId id="506" r:id="rId43"/>
    <p:sldId id="507" r:id="rId44"/>
    <p:sldId id="508" r:id="rId45"/>
    <p:sldId id="509" r:id="rId46"/>
    <p:sldId id="510" r:id="rId47"/>
    <p:sldId id="511" r:id="rId48"/>
    <p:sldId id="512" r:id="rId49"/>
    <p:sldId id="513" r:id="rId50"/>
    <p:sldId id="514" r:id="rId51"/>
    <p:sldId id="515" r:id="rId52"/>
    <p:sldId id="516" r:id="rId53"/>
    <p:sldId id="517" r:id="rId54"/>
    <p:sldId id="518" r:id="rId55"/>
    <p:sldId id="519" r:id="rId56"/>
    <p:sldId id="520" r:id="rId57"/>
    <p:sldId id="521" r:id="rId58"/>
    <p:sldId id="522" r:id="rId59"/>
    <p:sldId id="523" r:id="rId60"/>
    <p:sldId id="524" r:id="rId61"/>
    <p:sldId id="526" r:id="rId62"/>
    <p:sldId id="527" r:id="rId63"/>
    <p:sldId id="528" r:id="rId64"/>
    <p:sldId id="529" r:id="rId65"/>
    <p:sldId id="531" r:id="rId66"/>
    <p:sldId id="532" r:id="rId67"/>
    <p:sldId id="533" r:id="rId68"/>
    <p:sldId id="534" r:id="rId69"/>
    <p:sldId id="535" r:id="rId70"/>
    <p:sldId id="536" r:id="rId71"/>
    <p:sldId id="537" r:id="rId72"/>
    <p:sldId id="538" r:id="rId73"/>
  </p:sldIdLst>
  <p:sldSz cx="9144000" cy="6858000" type="screen4x3"/>
  <p:notesSz cx="6972300" cy="10110788"/>
  <p:defaultTextStyle>
    <a:defPPr>
      <a:defRPr lang="it-IT"/>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3399FF"/>
    <a:srgbClr val="00CC66"/>
    <a:srgbClr val="CCFF66"/>
    <a:srgbClr val="FFFFFF"/>
    <a:srgbClr val="99FF33"/>
    <a:srgbClr val="00FFCC"/>
    <a:srgbClr val="FFFF00"/>
    <a:srgbClr val="5F5F5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8392" autoAdjust="0"/>
    <p:restoredTop sz="94660"/>
  </p:normalViewPr>
  <p:slideViewPr>
    <p:cSldViewPr>
      <p:cViewPr>
        <p:scale>
          <a:sx n="90" d="100"/>
          <a:sy n="90" d="100"/>
        </p:scale>
        <p:origin x="-708" y="-10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69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slide" Target="slides/slide51.xml"/><Relationship Id="rId1" Type="http://schemas.openxmlformats.org/officeDocument/2006/relationships/slide" Target="slides/slide49.xml"/><Relationship Id="rId5" Type="http://schemas.openxmlformats.org/officeDocument/2006/relationships/slide" Target="slides/slide66.xml"/><Relationship Id="rId4"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48620E-B74A-4D43-B867-795152C43B1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it-IT"/>
        </a:p>
      </dgm:t>
    </dgm:pt>
    <dgm:pt modelId="{C85BDBE7-5D79-4E3A-AB05-E7E8B4949D86}">
      <dgm:prSet phldrT="[Testo]" custT="1"/>
      <dgm:spPr>
        <a:solidFill>
          <a:srgbClr val="FF0000"/>
        </a:solidFill>
      </dgm:spPr>
      <dgm:t>
        <a:bodyPr/>
        <a:lstStyle/>
        <a:p>
          <a:r>
            <a:rPr lang="it-IT" sz="2000" b="0" dirty="0" err="1" smtClean="0">
              <a:solidFill>
                <a:schemeClr val="tx1"/>
              </a:solidFill>
            </a:rPr>
            <a:t>Dist</a:t>
          </a:r>
          <a:r>
            <a:rPr lang="it-IT" sz="2000" b="0" dirty="0" smtClean="0">
              <a:solidFill>
                <a:schemeClr val="tx1"/>
              </a:solidFill>
            </a:rPr>
            <a:t>. Rate</a:t>
          </a:r>
          <a:endParaRPr lang="it-IT" sz="2000" b="0" dirty="0">
            <a:solidFill>
              <a:schemeClr val="tx1"/>
            </a:solidFill>
          </a:endParaRPr>
        </a:p>
      </dgm:t>
    </dgm:pt>
    <dgm:pt modelId="{0FBE25D6-5B3C-4F6A-8826-B017B70B4173}" type="parTrans" cxnId="{6B8B5DE5-1C7B-42A0-8947-128D8328054B}">
      <dgm:prSet/>
      <dgm:spPr/>
      <dgm:t>
        <a:bodyPr/>
        <a:lstStyle/>
        <a:p>
          <a:endParaRPr lang="it-IT"/>
        </a:p>
      </dgm:t>
    </dgm:pt>
    <dgm:pt modelId="{EA0CEB9C-AA49-4823-AE91-0EF8420E732C}" type="sibTrans" cxnId="{6B8B5DE5-1C7B-42A0-8947-128D8328054B}">
      <dgm:prSet/>
      <dgm:spPr>
        <a:solidFill>
          <a:schemeClr val="bg1">
            <a:lumMod val="65000"/>
          </a:schemeClr>
        </a:solidFill>
        <a:ln>
          <a:solidFill>
            <a:schemeClr val="tx1"/>
          </a:solidFill>
        </a:ln>
      </dgm:spPr>
      <dgm:t>
        <a:bodyPr/>
        <a:lstStyle/>
        <a:p>
          <a:endParaRPr lang="it-IT"/>
        </a:p>
      </dgm:t>
    </dgm:pt>
    <dgm:pt modelId="{2A32C5DE-3E60-4F1B-AC55-369E5693B020}">
      <dgm:prSet phldrT="[Testo]"/>
      <dgm:spPr/>
      <dgm:t>
        <a:bodyPr/>
        <a:lstStyle/>
        <a:p>
          <a:endParaRPr lang="it-IT" dirty="0" smtClean="0"/>
        </a:p>
      </dgm:t>
    </dgm:pt>
    <dgm:pt modelId="{F775DAF5-F8E2-41E7-9225-E723D49F59E2}" type="parTrans" cxnId="{100C06CB-6F3F-4D26-9521-20D5153417A9}">
      <dgm:prSet/>
      <dgm:spPr/>
      <dgm:t>
        <a:bodyPr/>
        <a:lstStyle/>
        <a:p>
          <a:endParaRPr lang="it-IT"/>
        </a:p>
      </dgm:t>
    </dgm:pt>
    <dgm:pt modelId="{543894A6-2F9C-43CA-9EDC-132B50DAEEEC}" type="sibTrans" cxnId="{100C06CB-6F3F-4D26-9521-20D5153417A9}">
      <dgm:prSet/>
      <dgm:spPr>
        <a:solidFill>
          <a:schemeClr val="bg1">
            <a:lumMod val="65000"/>
          </a:schemeClr>
        </a:solidFill>
        <a:ln>
          <a:solidFill>
            <a:schemeClr val="tx1"/>
          </a:solidFill>
        </a:ln>
      </dgm:spPr>
      <dgm:t>
        <a:bodyPr/>
        <a:lstStyle/>
        <a:p>
          <a:endParaRPr lang="it-IT"/>
        </a:p>
      </dgm:t>
    </dgm:pt>
    <dgm:pt modelId="{8615B7CA-AC21-4B33-92A1-17596474E7B7}">
      <dgm:prSet phldrT="[Testo]" custT="1"/>
      <dgm:spPr/>
      <dgm:t>
        <a:bodyPr/>
        <a:lstStyle/>
        <a:p>
          <a:endParaRPr lang="it-IT" sz="1200" b="1" dirty="0" smtClean="0"/>
        </a:p>
      </dgm:t>
    </dgm:pt>
    <dgm:pt modelId="{104A3CF7-92AB-4479-8EB5-66C13E328969}" type="parTrans" cxnId="{DD100278-6C8C-4966-AE4B-23D1CB9280FE}">
      <dgm:prSet/>
      <dgm:spPr/>
      <dgm:t>
        <a:bodyPr/>
        <a:lstStyle/>
        <a:p>
          <a:endParaRPr lang="it-IT"/>
        </a:p>
      </dgm:t>
    </dgm:pt>
    <dgm:pt modelId="{61881F65-CF33-46B8-9F0C-273B1B26D77B}" type="sibTrans" cxnId="{DD100278-6C8C-4966-AE4B-23D1CB9280FE}">
      <dgm:prSet/>
      <dgm:spPr>
        <a:solidFill>
          <a:schemeClr val="bg1">
            <a:lumMod val="65000"/>
          </a:schemeClr>
        </a:solidFill>
        <a:ln>
          <a:solidFill>
            <a:schemeClr val="tx1"/>
          </a:solidFill>
        </a:ln>
      </dgm:spPr>
      <dgm:t>
        <a:bodyPr/>
        <a:lstStyle/>
        <a:p>
          <a:endParaRPr lang="it-IT"/>
        </a:p>
      </dgm:t>
    </dgm:pt>
    <dgm:pt modelId="{72567C75-C025-4B85-B9AC-C27F43B197AF}">
      <dgm:prSet phldrT="[Testo]"/>
      <dgm:spPr/>
      <dgm:t>
        <a:bodyPr/>
        <a:lstStyle/>
        <a:p>
          <a:endParaRPr lang="it-IT" dirty="0"/>
        </a:p>
      </dgm:t>
    </dgm:pt>
    <dgm:pt modelId="{91F566EA-6CE2-4EC3-83A3-A5CE7FB1689E}" type="parTrans" cxnId="{E237C707-9CCA-46BE-8F40-BCBDEE4DBA2F}">
      <dgm:prSet/>
      <dgm:spPr/>
      <dgm:t>
        <a:bodyPr/>
        <a:lstStyle/>
        <a:p>
          <a:endParaRPr lang="it-IT"/>
        </a:p>
      </dgm:t>
    </dgm:pt>
    <dgm:pt modelId="{007AE70F-6BB4-4178-B1CE-A9F2AABB3055}" type="sibTrans" cxnId="{E237C707-9CCA-46BE-8F40-BCBDEE4DBA2F}">
      <dgm:prSet/>
      <dgm:spPr>
        <a:solidFill>
          <a:schemeClr val="bg1">
            <a:lumMod val="65000"/>
          </a:schemeClr>
        </a:solidFill>
        <a:ln>
          <a:solidFill>
            <a:schemeClr val="tx1"/>
          </a:solidFill>
        </a:ln>
      </dgm:spPr>
      <dgm:t>
        <a:bodyPr/>
        <a:lstStyle/>
        <a:p>
          <a:endParaRPr lang="it-IT"/>
        </a:p>
      </dgm:t>
    </dgm:pt>
    <dgm:pt modelId="{5D74FE20-0B7F-4102-9E10-05C1C34C80C1}">
      <dgm:prSet phldrT="[Testo]"/>
      <dgm:spPr>
        <a:solidFill>
          <a:schemeClr val="accent5">
            <a:lumMod val="75000"/>
          </a:schemeClr>
        </a:solidFill>
      </dgm:spPr>
      <dgm:t>
        <a:bodyPr/>
        <a:lstStyle/>
        <a:p>
          <a:endParaRPr lang="it-IT" b="1" dirty="0">
            <a:solidFill>
              <a:schemeClr val="tx1"/>
            </a:solidFill>
          </a:endParaRPr>
        </a:p>
      </dgm:t>
    </dgm:pt>
    <dgm:pt modelId="{F12C1B60-A8CF-40A0-9036-B9D87815F519}" type="parTrans" cxnId="{DCA88546-149C-49AB-A4F1-B0B49C48EC22}">
      <dgm:prSet/>
      <dgm:spPr/>
      <dgm:t>
        <a:bodyPr/>
        <a:lstStyle/>
        <a:p>
          <a:endParaRPr lang="it-IT"/>
        </a:p>
      </dgm:t>
    </dgm:pt>
    <dgm:pt modelId="{8281022B-4421-4D9D-9471-D2A869E78F7A}" type="sibTrans" cxnId="{DCA88546-149C-49AB-A4F1-B0B49C48EC22}">
      <dgm:prSet/>
      <dgm:spPr>
        <a:solidFill>
          <a:schemeClr val="bg1">
            <a:lumMod val="65000"/>
          </a:schemeClr>
        </a:solidFill>
        <a:ln>
          <a:solidFill>
            <a:schemeClr val="tx1"/>
          </a:solidFill>
        </a:ln>
      </dgm:spPr>
      <dgm:t>
        <a:bodyPr/>
        <a:lstStyle/>
        <a:p>
          <a:endParaRPr lang="it-IT"/>
        </a:p>
      </dgm:t>
    </dgm:pt>
    <dgm:pt modelId="{FB812EFE-3EBD-45CD-B0A9-C8EF99EEB295}">
      <dgm:prSet phldrT="[Testo]"/>
      <dgm:spPr/>
      <dgm:t>
        <a:bodyPr/>
        <a:lstStyle/>
        <a:p>
          <a:endParaRPr lang="it-IT" dirty="0"/>
        </a:p>
      </dgm:t>
    </dgm:pt>
    <dgm:pt modelId="{AF8484C6-30FC-4D71-B269-A02AAAD05E07}" type="sibTrans" cxnId="{1CD86E04-560E-4671-A248-44F55BF9131C}">
      <dgm:prSet/>
      <dgm:spPr>
        <a:solidFill>
          <a:schemeClr val="bg1">
            <a:lumMod val="65000"/>
          </a:schemeClr>
        </a:solidFill>
        <a:ln>
          <a:solidFill>
            <a:schemeClr val="tx1"/>
          </a:solidFill>
        </a:ln>
      </dgm:spPr>
      <dgm:t>
        <a:bodyPr/>
        <a:lstStyle/>
        <a:p>
          <a:endParaRPr lang="it-IT"/>
        </a:p>
      </dgm:t>
    </dgm:pt>
    <dgm:pt modelId="{EA63172A-193D-453C-B0F4-6EA2D4B7849C}" type="parTrans" cxnId="{1CD86E04-560E-4671-A248-44F55BF9131C}">
      <dgm:prSet/>
      <dgm:spPr/>
      <dgm:t>
        <a:bodyPr/>
        <a:lstStyle/>
        <a:p>
          <a:endParaRPr lang="it-IT"/>
        </a:p>
      </dgm:t>
    </dgm:pt>
    <dgm:pt modelId="{B22C3884-8ECB-48AC-8771-46094D643D59}">
      <dgm:prSet phldrT="[Testo]"/>
      <dgm:spPr/>
      <dgm:t>
        <a:bodyPr/>
        <a:lstStyle/>
        <a:p>
          <a:endParaRPr lang="it-IT" dirty="0"/>
        </a:p>
      </dgm:t>
    </dgm:pt>
    <dgm:pt modelId="{C985ED22-2C64-475F-9125-58AA47218D7F}" type="sibTrans" cxnId="{FAEC4A8C-AD03-487B-A437-0C5D49B10D22}">
      <dgm:prSet/>
      <dgm:spPr>
        <a:solidFill>
          <a:schemeClr val="bg1">
            <a:lumMod val="65000"/>
          </a:schemeClr>
        </a:solidFill>
        <a:ln>
          <a:solidFill>
            <a:schemeClr val="tx1"/>
          </a:solidFill>
        </a:ln>
      </dgm:spPr>
      <dgm:t>
        <a:bodyPr/>
        <a:lstStyle/>
        <a:p>
          <a:endParaRPr lang="it-IT"/>
        </a:p>
      </dgm:t>
    </dgm:pt>
    <dgm:pt modelId="{7BD16E0C-1BB8-4654-8275-339FE3D50243}" type="parTrans" cxnId="{FAEC4A8C-AD03-487B-A437-0C5D49B10D22}">
      <dgm:prSet/>
      <dgm:spPr/>
      <dgm:t>
        <a:bodyPr/>
        <a:lstStyle/>
        <a:p>
          <a:endParaRPr lang="it-IT"/>
        </a:p>
      </dgm:t>
    </dgm:pt>
    <dgm:pt modelId="{EEC97C82-51D3-43C9-BE4F-2770F7CD8F86}" type="pres">
      <dgm:prSet presAssocID="{EE48620E-B74A-4D43-B867-795152C43B1B}" presName="cycle" presStyleCnt="0">
        <dgm:presLayoutVars>
          <dgm:dir/>
          <dgm:resizeHandles val="exact"/>
        </dgm:presLayoutVars>
      </dgm:prSet>
      <dgm:spPr/>
      <dgm:t>
        <a:bodyPr/>
        <a:lstStyle/>
        <a:p>
          <a:endParaRPr lang="it-IT"/>
        </a:p>
      </dgm:t>
    </dgm:pt>
    <dgm:pt modelId="{AB8F9356-B97D-4ADD-92C1-B8B85C0402C5}" type="pres">
      <dgm:prSet presAssocID="{C85BDBE7-5D79-4E3A-AB05-E7E8B4949D86}" presName="node" presStyleLbl="node1" presStyleIdx="0" presStyleCnt="7">
        <dgm:presLayoutVars>
          <dgm:bulletEnabled val="1"/>
        </dgm:presLayoutVars>
      </dgm:prSet>
      <dgm:spPr/>
      <dgm:t>
        <a:bodyPr/>
        <a:lstStyle/>
        <a:p>
          <a:endParaRPr lang="it-IT"/>
        </a:p>
      </dgm:t>
    </dgm:pt>
    <dgm:pt modelId="{5199C0FE-2A39-4992-BF59-30484B6BE874}" type="pres">
      <dgm:prSet presAssocID="{EA0CEB9C-AA49-4823-AE91-0EF8420E732C}" presName="sibTrans" presStyleLbl="sibTrans2D1" presStyleIdx="0" presStyleCnt="7"/>
      <dgm:spPr/>
      <dgm:t>
        <a:bodyPr/>
        <a:lstStyle/>
        <a:p>
          <a:endParaRPr lang="it-IT"/>
        </a:p>
      </dgm:t>
    </dgm:pt>
    <dgm:pt modelId="{33267F43-84F3-49D0-AD7C-8A0928710E97}" type="pres">
      <dgm:prSet presAssocID="{EA0CEB9C-AA49-4823-AE91-0EF8420E732C}" presName="connectorText" presStyleLbl="sibTrans2D1" presStyleIdx="0" presStyleCnt="7"/>
      <dgm:spPr/>
      <dgm:t>
        <a:bodyPr/>
        <a:lstStyle/>
        <a:p>
          <a:endParaRPr lang="it-IT"/>
        </a:p>
      </dgm:t>
    </dgm:pt>
    <dgm:pt modelId="{A0928D4E-B12C-42C8-A05F-B3194A2B596C}" type="pres">
      <dgm:prSet presAssocID="{5D74FE20-0B7F-4102-9E10-05C1C34C80C1}" presName="node" presStyleLbl="node1" presStyleIdx="1" presStyleCnt="7">
        <dgm:presLayoutVars>
          <dgm:bulletEnabled val="1"/>
        </dgm:presLayoutVars>
      </dgm:prSet>
      <dgm:spPr/>
      <dgm:t>
        <a:bodyPr/>
        <a:lstStyle/>
        <a:p>
          <a:endParaRPr lang="it-IT"/>
        </a:p>
      </dgm:t>
    </dgm:pt>
    <dgm:pt modelId="{E139A5B2-07C8-4F5E-8F26-8ECAA32FF998}" type="pres">
      <dgm:prSet presAssocID="{8281022B-4421-4D9D-9471-D2A869E78F7A}" presName="sibTrans" presStyleLbl="sibTrans2D1" presStyleIdx="1" presStyleCnt="7"/>
      <dgm:spPr/>
      <dgm:t>
        <a:bodyPr/>
        <a:lstStyle/>
        <a:p>
          <a:endParaRPr lang="it-IT"/>
        </a:p>
      </dgm:t>
    </dgm:pt>
    <dgm:pt modelId="{D3DA8991-B3C8-437A-A68A-840DEB12D578}" type="pres">
      <dgm:prSet presAssocID="{8281022B-4421-4D9D-9471-D2A869E78F7A}" presName="connectorText" presStyleLbl="sibTrans2D1" presStyleIdx="1" presStyleCnt="7"/>
      <dgm:spPr/>
      <dgm:t>
        <a:bodyPr/>
        <a:lstStyle/>
        <a:p>
          <a:endParaRPr lang="it-IT"/>
        </a:p>
      </dgm:t>
    </dgm:pt>
    <dgm:pt modelId="{E168AEFF-08D5-467A-AED9-385C3C1096D2}" type="pres">
      <dgm:prSet presAssocID="{B22C3884-8ECB-48AC-8771-46094D643D59}" presName="node" presStyleLbl="node1" presStyleIdx="2" presStyleCnt="7">
        <dgm:presLayoutVars>
          <dgm:bulletEnabled val="1"/>
        </dgm:presLayoutVars>
      </dgm:prSet>
      <dgm:spPr/>
      <dgm:t>
        <a:bodyPr/>
        <a:lstStyle/>
        <a:p>
          <a:endParaRPr lang="it-IT"/>
        </a:p>
      </dgm:t>
    </dgm:pt>
    <dgm:pt modelId="{95DC5A2E-4E06-4A44-9147-0A1809E5E841}" type="pres">
      <dgm:prSet presAssocID="{C985ED22-2C64-475F-9125-58AA47218D7F}" presName="sibTrans" presStyleLbl="sibTrans2D1" presStyleIdx="2" presStyleCnt="7"/>
      <dgm:spPr/>
      <dgm:t>
        <a:bodyPr/>
        <a:lstStyle/>
        <a:p>
          <a:endParaRPr lang="it-IT"/>
        </a:p>
      </dgm:t>
    </dgm:pt>
    <dgm:pt modelId="{52AE0036-0416-4325-A6D3-9D17C80360CE}" type="pres">
      <dgm:prSet presAssocID="{C985ED22-2C64-475F-9125-58AA47218D7F}" presName="connectorText" presStyleLbl="sibTrans2D1" presStyleIdx="2" presStyleCnt="7"/>
      <dgm:spPr/>
      <dgm:t>
        <a:bodyPr/>
        <a:lstStyle/>
        <a:p>
          <a:endParaRPr lang="it-IT"/>
        </a:p>
      </dgm:t>
    </dgm:pt>
    <dgm:pt modelId="{413D4C9D-6DBD-4383-83F7-C33936B716CC}" type="pres">
      <dgm:prSet presAssocID="{FB812EFE-3EBD-45CD-B0A9-C8EF99EEB295}" presName="node" presStyleLbl="node1" presStyleIdx="3" presStyleCnt="7">
        <dgm:presLayoutVars>
          <dgm:bulletEnabled val="1"/>
        </dgm:presLayoutVars>
      </dgm:prSet>
      <dgm:spPr/>
      <dgm:t>
        <a:bodyPr/>
        <a:lstStyle/>
        <a:p>
          <a:endParaRPr lang="it-IT"/>
        </a:p>
      </dgm:t>
    </dgm:pt>
    <dgm:pt modelId="{D99BD0E3-088A-4ABB-A4AB-92E9FC4FC156}" type="pres">
      <dgm:prSet presAssocID="{AF8484C6-30FC-4D71-B269-A02AAAD05E07}" presName="sibTrans" presStyleLbl="sibTrans2D1" presStyleIdx="3" presStyleCnt="7"/>
      <dgm:spPr/>
      <dgm:t>
        <a:bodyPr/>
        <a:lstStyle/>
        <a:p>
          <a:endParaRPr lang="it-IT"/>
        </a:p>
      </dgm:t>
    </dgm:pt>
    <dgm:pt modelId="{565621B1-455B-4F6A-BE2F-FF6A05A8E41D}" type="pres">
      <dgm:prSet presAssocID="{AF8484C6-30FC-4D71-B269-A02AAAD05E07}" presName="connectorText" presStyleLbl="sibTrans2D1" presStyleIdx="3" presStyleCnt="7"/>
      <dgm:spPr/>
      <dgm:t>
        <a:bodyPr/>
        <a:lstStyle/>
        <a:p>
          <a:endParaRPr lang="it-IT"/>
        </a:p>
      </dgm:t>
    </dgm:pt>
    <dgm:pt modelId="{079CD63D-A736-40AD-9049-8BE7534CB161}" type="pres">
      <dgm:prSet presAssocID="{72567C75-C025-4B85-B9AC-C27F43B197AF}" presName="node" presStyleLbl="node1" presStyleIdx="4" presStyleCnt="7">
        <dgm:presLayoutVars>
          <dgm:bulletEnabled val="1"/>
        </dgm:presLayoutVars>
      </dgm:prSet>
      <dgm:spPr/>
      <dgm:t>
        <a:bodyPr/>
        <a:lstStyle/>
        <a:p>
          <a:endParaRPr lang="it-IT"/>
        </a:p>
      </dgm:t>
    </dgm:pt>
    <dgm:pt modelId="{4B9130D0-B4ED-4757-964B-38FC03F5D634}" type="pres">
      <dgm:prSet presAssocID="{007AE70F-6BB4-4178-B1CE-A9F2AABB3055}" presName="sibTrans" presStyleLbl="sibTrans2D1" presStyleIdx="4" presStyleCnt="7"/>
      <dgm:spPr/>
      <dgm:t>
        <a:bodyPr/>
        <a:lstStyle/>
        <a:p>
          <a:endParaRPr lang="it-IT"/>
        </a:p>
      </dgm:t>
    </dgm:pt>
    <dgm:pt modelId="{0BE026F3-92F9-4D08-9E2A-15BF68751FD1}" type="pres">
      <dgm:prSet presAssocID="{007AE70F-6BB4-4178-B1CE-A9F2AABB3055}" presName="connectorText" presStyleLbl="sibTrans2D1" presStyleIdx="4" presStyleCnt="7"/>
      <dgm:spPr/>
      <dgm:t>
        <a:bodyPr/>
        <a:lstStyle/>
        <a:p>
          <a:endParaRPr lang="it-IT"/>
        </a:p>
      </dgm:t>
    </dgm:pt>
    <dgm:pt modelId="{152DC442-CE69-46AE-BB06-AACF939B1084}" type="pres">
      <dgm:prSet presAssocID="{2A32C5DE-3E60-4F1B-AC55-369E5693B020}" presName="node" presStyleLbl="node1" presStyleIdx="5" presStyleCnt="7">
        <dgm:presLayoutVars>
          <dgm:bulletEnabled val="1"/>
        </dgm:presLayoutVars>
      </dgm:prSet>
      <dgm:spPr/>
      <dgm:t>
        <a:bodyPr/>
        <a:lstStyle/>
        <a:p>
          <a:endParaRPr lang="it-IT"/>
        </a:p>
      </dgm:t>
    </dgm:pt>
    <dgm:pt modelId="{F4CBA771-C25B-4AED-B185-3708E07BB18B}" type="pres">
      <dgm:prSet presAssocID="{543894A6-2F9C-43CA-9EDC-132B50DAEEEC}" presName="sibTrans" presStyleLbl="sibTrans2D1" presStyleIdx="5" presStyleCnt="7"/>
      <dgm:spPr/>
      <dgm:t>
        <a:bodyPr/>
        <a:lstStyle/>
        <a:p>
          <a:endParaRPr lang="it-IT"/>
        </a:p>
      </dgm:t>
    </dgm:pt>
    <dgm:pt modelId="{F2006386-A0BF-49A8-A0BF-510A49FE8916}" type="pres">
      <dgm:prSet presAssocID="{543894A6-2F9C-43CA-9EDC-132B50DAEEEC}" presName="connectorText" presStyleLbl="sibTrans2D1" presStyleIdx="5" presStyleCnt="7"/>
      <dgm:spPr/>
      <dgm:t>
        <a:bodyPr/>
        <a:lstStyle/>
        <a:p>
          <a:endParaRPr lang="it-IT"/>
        </a:p>
      </dgm:t>
    </dgm:pt>
    <dgm:pt modelId="{434272B0-594E-4322-8990-AC3BD20E96E8}" type="pres">
      <dgm:prSet presAssocID="{8615B7CA-AC21-4B33-92A1-17596474E7B7}" presName="node" presStyleLbl="node1" presStyleIdx="6" presStyleCnt="7">
        <dgm:presLayoutVars>
          <dgm:bulletEnabled val="1"/>
        </dgm:presLayoutVars>
      </dgm:prSet>
      <dgm:spPr/>
      <dgm:t>
        <a:bodyPr/>
        <a:lstStyle/>
        <a:p>
          <a:endParaRPr lang="it-IT"/>
        </a:p>
      </dgm:t>
    </dgm:pt>
    <dgm:pt modelId="{99424972-4F92-4454-B5A8-98F71503C985}" type="pres">
      <dgm:prSet presAssocID="{61881F65-CF33-46B8-9F0C-273B1B26D77B}" presName="sibTrans" presStyleLbl="sibTrans2D1" presStyleIdx="6" presStyleCnt="7"/>
      <dgm:spPr/>
      <dgm:t>
        <a:bodyPr/>
        <a:lstStyle/>
        <a:p>
          <a:endParaRPr lang="it-IT"/>
        </a:p>
      </dgm:t>
    </dgm:pt>
    <dgm:pt modelId="{309748D3-164B-4AA8-A1C1-F64C82136213}" type="pres">
      <dgm:prSet presAssocID="{61881F65-CF33-46B8-9F0C-273B1B26D77B}" presName="connectorText" presStyleLbl="sibTrans2D1" presStyleIdx="6" presStyleCnt="7"/>
      <dgm:spPr/>
      <dgm:t>
        <a:bodyPr/>
        <a:lstStyle/>
        <a:p>
          <a:endParaRPr lang="it-IT"/>
        </a:p>
      </dgm:t>
    </dgm:pt>
  </dgm:ptLst>
  <dgm:cxnLst>
    <dgm:cxn modelId="{E237C707-9CCA-46BE-8F40-BCBDEE4DBA2F}" srcId="{EE48620E-B74A-4D43-B867-795152C43B1B}" destId="{72567C75-C025-4B85-B9AC-C27F43B197AF}" srcOrd="4" destOrd="0" parTransId="{91F566EA-6CE2-4EC3-83A3-A5CE7FB1689E}" sibTransId="{007AE70F-6BB4-4178-B1CE-A9F2AABB3055}"/>
    <dgm:cxn modelId="{6B8B5DE5-1C7B-42A0-8947-128D8328054B}" srcId="{EE48620E-B74A-4D43-B867-795152C43B1B}" destId="{C85BDBE7-5D79-4E3A-AB05-E7E8B4949D86}" srcOrd="0" destOrd="0" parTransId="{0FBE25D6-5B3C-4F6A-8826-B017B70B4173}" sibTransId="{EA0CEB9C-AA49-4823-AE91-0EF8420E732C}"/>
    <dgm:cxn modelId="{05298EB9-103E-4A46-B23E-E16EE97C153A}" type="presOf" srcId="{5D74FE20-0B7F-4102-9E10-05C1C34C80C1}" destId="{A0928D4E-B12C-42C8-A05F-B3194A2B596C}" srcOrd="0" destOrd="0" presId="urn:microsoft.com/office/officeart/2005/8/layout/cycle2"/>
    <dgm:cxn modelId="{E3B1D004-3DE0-46BA-9C37-FE5F26690BD2}" type="presOf" srcId="{61881F65-CF33-46B8-9F0C-273B1B26D77B}" destId="{309748D3-164B-4AA8-A1C1-F64C82136213}" srcOrd="1" destOrd="0" presId="urn:microsoft.com/office/officeart/2005/8/layout/cycle2"/>
    <dgm:cxn modelId="{FB17E8B8-D21A-495A-AE37-185410FF3852}" type="presOf" srcId="{2A32C5DE-3E60-4F1B-AC55-369E5693B020}" destId="{152DC442-CE69-46AE-BB06-AACF939B1084}" srcOrd="0" destOrd="0" presId="urn:microsoft.com/office/officeart/2005/8/layout/cycle2"/>
    <dgm:cxn modelId="{DABC52BC-70B6-4C9F-8347-776B5B99074D}" type="presOf" srcId="{AF8484C6-30FC-4D71-B269-A02AAAD05E07}" destId="{D99BD0E3-088A-4ABB-A4AB-92E9FC4FC156}" srcOrd="0" destOrd="0" presId="urn:microsoft.com/office/officeart/2005/8/layout/cycle2"/>
    <dgm:cxn modelId="{39B81D58-4CE0-4127-B56A-B74216B34708}" type="presOf" srcId="{543894A6-2F9C-43CA-9EDC-132B50DAEEEC}" destId="{F2006386-A0BF-49A8-A0BF-510A49FE8916}" srcOrd="1" destOrd="0" presId="urn:microsoft.com/office/officeart/2005/8/layout/cycle2"/>
    <dgm:cxn modelId="{9F6600B6-2C68-4415-BAEE-64679ECE1162}" type="presOf" srcId="{007AE70F-6BB4-4178-B1CE-A9F2AABB3055}" destId="{4B9130D0-B4ED-4757-964B-38FC03F5D634}" srcOrd="0" destOrd="0" presId="urn:microsoft.com/office/officeart/2005/8/layout/cycle2"/>
    <dgm:cxn modelId="{36BA1AD7-8974-4E21-AD18-54B85D372007}" type="presOf" srcId="{8281022B-4421-4D9D-9471-D2A869E78F7A}" destId="{E139A5B2-07C8-4F5E-8F26-8ECAA32FF998}" srcOrd="0" destOrd="0" presId="urn:microsoft.com/office/officeart/2005/8/layout/cycle2"/>
    <dgm:cxn modelId="{A7530F2E-CFDC-4B33-BF31-E13480DE4447}" type="presOf" srcId="{EE48620E-B74A-4D43-B867-795152C43B1B}" destId="{EEC97C82-51D3-43C9-BE4F-2770F7CD8F86}" srcOrd="0" destOrd="0" presId="urn:microsoft.com/office/officeart/2005/8/layout/cycle2"/>
    <dgm:cxn modelId="{119C3442-25F8-4B01-A7DD-96CC4B4F546C}" type="presOf" srcId="{543894A6-2F9C-43CA-9EDC-132B50DAEEEC}" destId="{F4CBA771-C25B-4AED-B185-3708E07BB18B}" srcOrd="0" destOrd="0" presId="urn:microsoft.com/office/officeart/2005/8/layout/cycle2"/>
    <dgm:cxn modelId="{A0F5A3EF-3472-4CFC-8E9A-A7A9C77AA263}" type="presOf" srcId="{C85BDBE7-5D79-4E3A-AB05-E7E8B4949D86}" destId="{AB8F9356-B97D-4ADD-92C1-B8B85C0402C5}" srcOrd="0" destOrd="0" presId="urn:microsoft.com/office/officeart/2005/8/layout/cycle2"/>
    <dgm:cxn modelId="{D6DCC326-9A3E-4F4C-BA67-EF27C15DBBD4}" type="presOf" srcId="{FB812EFE-3EBD-45CD-B0A9-C8EF99EEB295}" destId="{413D4C9D-6DBD-4383-83F7-C33936B716CC}" srcOrd="0" destOrd="0" presId="urn:microsoft.com/office/officeart/2005/8/layout/cycle2"/>
    <dgm:cxn modelId="{70AAB4B3-3852-4A9A-9C76-901C3671BFC7}" type="presOf" srcId="{EA0CEB9C-AA49-4823-AE91-0EF8420E732C}" destId="{5199C0FE-2A39-4992-BF59-30484B6BE874}" srcOrd="0" destOrd="0" presId="urn:microsoft.com/office/officeart/2005/8/layout/cycle2"/>
    <dgm:cxn modelId="{FAEC4A8C-AD03-487B-A437-0C5D49B10D22}" srcId="{EE48620E-B74A-4D43-B867-795152C43B1B}" destId="{B22C3884-8ECB-48AC-8771-46094D643D59}" srcOrd="2" destOrd="0" parTransId="{7BD16E0C-1BB8-4654-8275-339FE3D50243}" sibTransId="{C985ED22-2C64-475F-9125-58AA47218D7F}"/>
    <dgm:cxn modelId="{883E8525-0112-48A5-B9F3-B4A9D7030719}" type="presOf" srcId="{C985ED22-2C64-475F-9125-58AA47218D7F}" destId="{52AE0036-0416-4325-A6D3-9D17C80360CE}" srcOrd="1" destOrd="0" presId="urn:microsoft.com/office/officeart/2005/8/layout/cycle2"/>
    <dgm:cxn modelId="{DD100278-6C8C-4966-AE4B-23D1CB9280FE}" srcId="{EE48620E-B74A-4D43-B867-795152C43B1B}" destId="{8615B7CA-AC21-4B33-92A1-17596474E7B7}" srcOrd="6" destOrd="0" parTransId="{104A3CF7-92AB-4479-8EB5-66C13E328969}" sibTransId="{61881F65-CF33-46B8-9F0C-273B1B26D77B}"/>
    <dgm:cxn modelId="{1CD86E04-560E-4671-A248-44F55BF9131C}" srcId="{EE48620E-B74A-4D43-B867-795152C43B1B}" destId="{FB812EFE-3EBD-45CD-B0A9-C8EF99EEB295}" srcOrd="3" destOrd="0" parTransId="{EA63172A-193D-453C-B0F4-6EA2D4B7849C}" sibTransId="{AF8484C6-30FC-4D71-B269-A02AAAD05E07}"/>
    <dgm:cxn modelId="{93C2923F-6C7A-4E9D-9FFA-8E1ECC76F6A1}" type="presOf" srcId="{8281022B-4421-4D9D-9471-D2A869E78F7A}" destId="{D3DA8991-B3C8-437A-A68A-840DEB12D578}" srcOrd="1" destOrd="0" presId="urn:microsoft.com/office/officeart/2005/8/layout/cycle2"/>
    <dgm:cxn modelId="{5ACDE35B-8484-4038-8CC0-1AB824265D96}" type="presOf" srcId="{61881F65-CF33-46B8-9F0C-273B1B26D77B}" destId="{99424972-4F92-4454-B5A8-98F71503C985}" srcOrd="0" destOrd="0" presId="urn:microsoft.com/office/officeart/2005/8/layout/cycle2"/>
    <dgm:cxn modelId="{83DED158-428A-4A5A-90B2-F596E8364561}" type="presOf" srcId="{007AE70F-6BB4-4178-B1CE-A9F2AABB3055}" destId="{0BE026F3-92F9-4D08-9E2A-15BF68751FD1}" srcOrd="1" destOrd="0" presId="urn:microsoft.com/office/officeart/2005/8/layout/cycle2"/>
    <dgm:cxn modelId="{DC44B0D1-97F6-4A4F-BDC2-F24D70EA0320}" type="presOf" srcId="{B22C3884-8ECB-48AC-8771-46094D643D59}" destId="{E168AEFF-08D5-467A-AED9-385C3C1096D2}" srcOrd="0" destOrd="0" presId="urn:microsoft.com/office/officeart/2005/8/layout/cycle2"/>
    <dgm:cxn modelId="{DCA88546-149C-49AB-A4F1-B0B49C48EC22}" srcId="{EE48620E-B74A-4D43-B867-795152C43B1B}" destId="{5D74FE20-0B7F-4102-9E10-05C1C34C80C1}" srcOrd="1" destOrd="0" parTransId="{F12C1B60-A8CF-40A0-9036-B9D87815F519}" sibTransId="{8281022B-4421-4D9D-9471-D2A869E78F7A}"/>
    <dgm:cxn modelId="{6957D1BF-90BF-414A-9D88-6D5B7D4DCAE1}" type="presOf" srcId="{8615B7CA-AC21-4B33-92A1-17596474E7B7}" destId="{434272B0-594E-4322-8990-AC3BD20E96E8}" srcOrd="0" destOrd="0" presId="urn:microsoft.com/office/officeart/2005/8/layout/cycle2"/>
    <dgm:cxn modelId="{C20FAB9E-E0F4-4E7C-9305-A63B9EDA207F}" type="presOf" srcId="{C985ED22-2C64-475F-9125-58AA47218D7F}" destId="{95DC5A2E-4E06-4A44-9147-0A1809E5E841}" srcOrd="0" destOrd="0" presId="urn:microsoft.com/office/officeart/2005/8/layout/cycle2"/>
    <dgm:cxn modelId="{C48669A2-0824-4007-BA46-1B76FCD09289}" type="presOf" srcId="{EA0CEB9C-AA49-4823-AE91-0EF8420E732C}" destId="{33267F43-84F3-49D0-AD7C-8A0928710E97}" srcOrd="1" destOrd="0" presId="urn:microsoft.com/office/officeart/2005/8/layout/cycle2"/>
    <dgm:cxn modelId="{100C06CB-6F3F-4D26-9521-20D5153417A9}" srcId="{EE48620E-B74A-4D43-B867-795152C43B1B}" destId="{2A32C5DE-3E60-4F1B-AC55-369E5693B020}" srcOrd="5" destOrd="0" parTransId="{F775DAF5-F8E2-41E7-9225-E723D49F59E2}" sibTransId="{543894A6-2F9C-43CA-9EDC-132B50DAEEEC}"/>
    <dgm:cxn modelId="{E9A2E956-3567-4F50-85A6-94A21E351AC4}" type="presOf" srcId="{72567C75-C025-4B85-B9AC-C27F43B197AF}" destId="{079CD63D-A736-40AD-9049-8BE7534CB161}" srcOrd="0" destOrd="0" presId="urn:microsoft.com/office/officeart/2005/8/layout/cycle2"/>
    <dgm:cxn modelId="{D0609ED2-E7B3-41AA-B96A-21ED69FF2753}" type="presOf" srcId="{AF8484C6-30FC-4D71-B269-A02AAAD05E07}" destId="{565621B1-455B-4F6A-BE2F-FF6A05A8E41D}" srcOrd="1" destOrd="0" presId="urn:microsoft.com/office/officeart/2005/8/layout/cycle2"/>
    <dgm:cxn modelId="{C7306181-46DA-405E-A6BE-70E879960ED4}" type="presParOf" srcId="{EEC97C82-51D3-43C9-BE4F-2770F7CD8F86}" destId="{AB8F9356-B97D-4ADD-92C1-B8B85C0402C5}" srcOrd="0" destOrd="0" presId="urn:microsoft.com/office/officeart/2005/8/layout/cycle2"/>
    <dgm:cxn modelId="{399BE367-39CB-415D-93AD-B467B1F2E358}" type="presParOf" srcId="{EEC97C82-51D3-43C9-BE4F-2770F7CD8F86}" destId="{5199C0FE-2A39-4992-BF59-30484B6BE874}" srcOrd="1" destOrd="0" presId="urn:microsoft.com/office/officeart/2005/8/layout/cycle2"/>
    <dgm:cxn modelId="{44B29B6D-5B17-487E-B912-29ED8795EF15}" type="presParOf" srcId="{5199C0FE-2A39-4992-BF59-30484B6BE874}" destId="{33267F43-84F3-49D0-AD7C-8A0928710E97}" srcOrd="0" destOrd="0" presId="urn:microsoft.com/office/officeart/2005/8/layout/cycle2"/>
    <dgm:cxn modelId="{31D142A5-77D7-490C-9CE4-2ED0024E9311}" type="presParOf" srcId="{EEC97C82-51D3-43C9-BE4F-2770F7CD8F86}" destId="{A0928D4E-B12C-42C8-A05F-B3194A2B596C}" srcOrd="2" destOrd="0" presId="urn:microsoft.com/office/officeart/2005/8/layout/cycle2"/>
    <dgm:cxn modelId="{D0D9391E-F38B-4B93-82F9-3689A56767D0}" type="presParOf" srcId="{EEC97C82-51D3-43C9-BE4F-2770F7CD8F86}" destId="{E139A5B2-07C8-4F5E-8F26-8ECAA32FF998}" srcOrd="3" destOrd="0" presId="urn:microsoft.com/office/officeart/2005/8/layout/cycle2"/>
    <dgm:cxn modelId="{88E6A5BA-98A8-4D66-A2FE-2A1F69B8D11D}" type="presParOf" srcId="{E139A5B2-07C8-4F5E-8F26-8ECAA32FF998}" destId="{D3DA8991-B3C8-437A-A68A-840DEB12D578}" srcOrd="0" destOrd="0" presId="urn:microsoft.com/office/officeart/2005/8/layout/cycle2"/>
    <dgm:cxn modelId="{29CD1F79-BCD6-4463-ADE3-4F4A0078977C}" type="presParOf" srcId="{EEC97C82-51D3-43C9-BE4F-2770F7CD8F86}" destId="{E168AEFF-08D5-467A-AED9-385C3C1096D2}" srcOrd="4" destOrd="0" presId="urn:microsoft.com/office/officeart/2005/8/layout/cycle2"/>
    <dgm:cxn modelId="{522BA34B-436B-4696-818E-92BF77DE2B29}" type="presParOf" srcId="{EEC97C82-51D3-43C9-BE4F-2770F7CD8F86}" destId="{95DC5A2E-4E06-4A44-9147-0A1809E5E841}" srcOrd="5" destOrd="0" presId="urn:microsoft.com/office/officeart/2005/8/layout/cycle2"/>
    <dgm:cxn modelId="{BBA5D838-1D02-41F5-80F1-971F7D50B84E}" type="presParOf" srcId="{95DC5A2E-4E06-4A44-9147-0A1809E5E841}" destId="{52AE0036-0416-4325-A6D3-9D17C80360CE}" srcOrd="0" destOrd="0" presId="urn:microsoft.com/office/officeart/2005/8/layout/cycle2"/>
    <dgm:cxn modelId="{85423FBF-34C0-4B9C-88FA-7D9EECED995B}" type="presParOf" srcId="{EEC97C82-51D3-43C9-BE4F-2770F7CD8F86}" destId="{413D4C9D-6DBD-4383-83F7-C33936B716CC}" srcOrd="6" destOrd="0" presId="urn:microsoft.com/office/officeart/2005/8/layout/cycle2"/>
    <dgm:cxn modelId="{5B4B8B04-40C3-40B4-A3D1-B4CA523AD97A}" type="presParOf" srcId="{EEC97C82-51D3-43C9-BE4F-2770F7CD8F86}" destId="{D99BD0E3-088A-4ABB-A4AB-92E9FC4FC156}" srcOrd="7" destOrd="0" presId="urn:microsoft.com/office/officeart/2005/8/layout/cycle2"/>
    <dgm:cxn modelId="{FD4E0F8C-7631-4C18-A75D-6B9DBB3C595B}" type="presParOf" srcId="{D99BD0E3-088A-4ABB-A4AB-92E9FC4FC156}" destId="{565621B1-455B-4F6A-BE2F-FF6A05A8E41D}" srcOrd="0" destOrd="0" presId="urn:microsoft.com/office/officeart/2005/8/layout/cycle2"/>
    <dgm:cxn modelId="{0A87FBCB-CB07-4536-98BC-77ED636FA825}" type="presParOf" srcId="{EEC97C82-51D3-43C9-BE4F-2770F7CD8F86}" destId="{079CD63D-A736-40AD-9049-8BE7534CB161}" srcOrd="8" destOrd="0" presId="urn:microsoft.com/office/officeart/2005/8/layout/cycle2"/>
    <dgm:cxn modelId="{D745D423-4558-4AC8-AC93-EDF33C810D4B}" type="presParOf" srcId="{EEC97C82-51D3-43C9-BE4F-2770F7CD8F86}" destId="{4B9130D0-B4ED-4757-964B-38FC03F5D634}" srcOrd="9" destOrd="0" presId="urn:microsoft.com/office/officeart/2005/8/layout/cycle2"/>
    <dgm:cxn modelId="{82CB3732-2071-420A-9088-BE6A67C74E04}" type="presParOf" srcId="{4B9130D0-B4ED-4757-964B-38FC03F5D634}" destId="{0BE026F3-92F9-4D08-9E2A-15BF68751FD1}" srcOrd="0" destOrd="0" presId="urn:microsoft.com/office/officeart/2005/8/layout/cycle2"/>
    <dgm:cxn modelId="{51AF2E30-54A5-4D7D-9D2D-441200A87D47}" type="presParOf" srcId="{EEC97C82-51D3-43C9-BE4F-2770F7CD8F86}" destId="{152DC442-CE69-46AE-BB06-AACF939B1084}" srcOrd="10" destOrd="0" presId="urn:microsoft.com/office/officeart/2005/8/layout/cycle2"/>
    <dgm:cxn modelId="{761208CD-07BA-4872-963A-999C78655C04}" type="presParOf" srcId="{EEC97C82-51D3-43C9-BE4F-2770F7CD8F86}" destId="{F4CBA771-C25B-4AED-B185-3708E07BB18B}" srcOrd="11" destOrd="0" presId="urn:microsoft.com/office/officeart/2005/8/layout/cycle2"/>
    <dgm:cxn modelId="{91FFB9F7-B6BA-4B14-A749-F790F1229DFF}" type="presParOf" srcId="{F4CBA771-C25B-4AED-B185-3708E07BB18B}" destId="{F2006386-A0BF-49A8-A0BF-510A49FE8916}" srcOrd="0" destOrd="0" presId="urn:microsoft.com/office/officeart/2005/8/layout/cycle2"/>
    <dgm:cxn modelId="{141CE18B-D8C9-4E36-8B24-EC796E0251DF}" type="presParOf" srcId="{EEC97C82-51D3-43C9-BE4F-2770F7CD8F86}" destId="{434272B0-594E-4322-8990-AC3BD20E96E8}" srcOrd="12" destOrd="0" presId="urn:microsoft.com/office/officeart/2005/8/layout/cycle2"/>
    <dgm:cxn modelId="{B68FB284-B77C-4372-9DCF-AC22ECD107B5}" type="presParOf" srcId="{EEC97C82-51D3-43C9-BE4F-2770F7CD8F86}" destId="{99424972-4F92-4454-B5A8-98F71503C985}" srcOrd="13" destOrd="0" presId="urn:microsoft.com/office/officeart/2005/8/layout/cycle2"/>
    <dgm:cxn modelId="{57A08806-F9A8-4413-89B6-6AF0F829B8AE}" type="presParOf" srcId="{99424972-4F92-4454-B5A8-98F71503C985}" destId="{309748D3-164B-4AA8-A1C1-F64C82136213}"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48620E-B74A-4D43-B867-795152C43B1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it-IT"/>
        </a:p>
      </dgm:t>
    </dgm:pt>
    <dgm:pt modelId="{C85BDBE7-5D79-4E3A-AB05-E7E8B4949D86}">
      <dgm:prSet phldrT="[Testo]" custT="1"/>
      <dgm:spPr>
        <a:solidFill>
          <a:srgbClr val="FF0000"/>
        </a:solidFill>
      </dgm:spPr>
      <dgm:t>
        <a:bodyPr/>
        <a:lstStyle/>
        <a:p>
          <a:r>
            <a:rPr lang="it-IT" sz="2000" b="0" dirty="0" err="1" smtClean="0">
              <a:solidFill>
                <a:schemeClr val="tx1"/>
              </a:solidFill>
            </a:rPr>
            <a:t>Dist</a:t>
          </a:r>
          <a:r>
            <a:rPr lang="it-IT" sz="2000" b="0" dirty="0" smtClean="0">
              <a:solidFill>
                <a:schemeClr val="tx1"/>
              </a:solidFill>
            </a:rPr>
            <a:t>. Rate</a:t>
          </a:r>
          <a:endParaRPr lang="it-IT" sz="2000" b="0" dirty="0">
            <a:solidFill>
              <a:schemeClr val="tx1"/>
            </a:solidFill>
          </a:endParaRPr>
        </a:p>
      </dgm:t>
    </dgm:pt>
    <dgm:pt modelId="{0FBE25D6-5B3C-4F6A-8826-B017B70B4173}" type="parTrans" cxnId="{6B8B5DE5-1C7B-42A0-8947-128D8328054B}">
      <dgm:prSet/>
      <dgm:spPr/>
      <dgm:t>
        <a:bodyPr/>
        <a:lstStyle/>
        <a:p>
          <a:endParaRPr lang="it-IT"/>
        </a:p>
      </dgm:t>
    </dgm:pt>
    <dgm:pt modelId="{EA0CEB9C-AA49-4823-AE91-0EF8420E732C}" type="sibTrans" cxnId="{6B8B5DE5-1C7B-42A0-8947-128D8328054B}">
      <dgm:prSet/>
      <dgm:spPr>
        <a:solidFill>
          <a:schemeClr val="bg1">
            <a:lumMod val="65000"/>
          </a:schemeClr>
        </a:solidFill>
        <a:ln>
          <a:solidFill>
            <a:schemeClr val="tx1"/>
          </a:solidFill>
        </a:ln>
      </dgm:spPr>
      <dgm:t>
        <a:bodyPr/>
        <a:lstStyle/>
        <a:p>
          <a:endParaRPr lang="it-IT"/>
        </a:p>
      </dgm:t>
    </dgm:pt>
    <dgm:pt modelId="{2A32C5DE-3E60-4F1B-AC55-369E5693B020}">
      <dgm:prSet phldrT="[Testo]"/>
      <dgm:spPr/>
      <dgm:t>
        <a:bodyPr/>
        <a:lstStyle/>
        <a:p>
          <a:endParaRPr lang="it-IT" dirty="0" smtClean="0"/>
        </a:p>
      </dgm:t>
    </dgm:pt>
    <dgm:pt modelId="{F775DAF5-F8E2-41E7-9225-E723D49F59E2}" type="parTrans" cxnId="{100C06CB-6F3F-4D26-9521-20D5153417A9}">
      <dgm:prSet/>
      <dgm:spPr/>
      <dgm:t>
        <a:bodyPr/>
        <a:lstStyle/>
        <a:p>
          <a:endParaRPr lang="it-IT"/>
        </a:p>
      </dgm:t>
    </dgm:pt>
    <dgm:pt modelId="{543894A6-2F9C-43CA-9EDC-132B50DAEEEC}" type="sibTrans" cxnId="{100C06CB-6F3F-4D26-9521-20D5153417A9}">
      <dgm:prSet/>
      <dgm:spPr>
        <a:solidFill>
          <a:schemeClr val="bg1">
            <a:lumMod val="65000"/>
          </a:schemeClr>
        </a:solidFill>
        <a:ln>
          <a:solidFill>
            <a:schemeClr val="tx1"/>
          </a:solidFill>
        </a:ln>
      </dgm:spPr>
      <dgm:t>
        <a:bodyPr/>
        <a:lstStyle/>
        <a:p>
          <a:endParaRPr lang="it-IT"/>
        </a:p>
      </dgm:t>
    </dgm:pt>
    <dgm:pt modelId="{8615B7CA-AC21-4B33-92A1-17596474E7B7}">
      <dgm:prSet phldrT="[Testo]" custT="1"/>
      <dgm:spPr/>
      <dgm:t>
        <a:bodyPr/>
        <a:lstStyle/>
        <a:p>
          <a:endParaRPr lang="it-IT" sz="1200" b="1" dirty="0" smtClean="0"/>
        </a:p>
      </dgm:t>
    </dgm:pt>
    <dgm:pt modelId="{104A3CF7-92AB-4479-8EB5-66C13E328969}" type="parTrans" cxnId="{DD100278-6C8C-4966-AE4B-23D1CB9280FE}">
      <dgm:prSet/>
      <dgm:spPr/>
      <dgm:t>
        <a:bodyPr/>
        <a:lstStyle/>
        <a:p>
          <a:endParaRPr lang="it-IT"/>
        </a:p>
      </dgm:t>
    </dgm:pt>
    <dgm:pt modelId="{61881F65-CF33-46B8-9F0C-273B1B26D77B}" type="sibTrans" cxnId="{DD100278-6C8C-4966-AE4B-23D1CB9280FE}">
      <dgm:prSet/>
      <dgm:spPr>
        <a:solidFill>
          <a:schemeClr val="bg1">
            <a:lumMod val="65000"/>
          </a:schemeClr>
        </a:solidFill>
        <a:ln>
          <a:solidFill>
            <a:schemeClr val="tx1"/>
          </a:solidFill>
        </a:ln>
      </dgm:spPr>
      <dgm:t>
        <a:bodyPr/>
        <a:lstStyle/>
        <a:p>
          <a:endParaRPr lang="it-IT"/>
        </a:p>
      </dgm:t>
    </dgm:pt>
    <dgm:pt modelId="{72567C75-C025-4B85-B9AC-C27F43B197AF}">
      <dgm:prSet phldrT="[Testo]"/>
      <dgm:spPr/>
      <dgm:t>
        <a:bodyPr/>
        <a:lstStyle/>
        <a:p>
          <a:endParaRPr lang="it-IT" dirty="0"/>
        </a:p>
      </dgm:t>
    </dgm:pt>
    <dgm:pt modelId="{91F566EA-6CE2-4EC3-83A3-A5CE7FB1689E}" type="parTrans" cxnId="{E237C707-9CCA-46BE-8F40-BCBDEE4DBA2F}">
      <dgm:prSet/>
      <dgm:spPr/>
      <dgm:t>
        <a:bodyPr/>
        <a:lstStyle/>
        <a:p>
          <a:endParaRPr lang="it-IT"/>
        </a:p>
      </dgm:t>
    </dgm:pt>
    <dgm:pt modelId="{007AE70F-6BB4-4178-B1CE-A9F2AABB3055}" type="sibTrans" cxnId="{E237C707-9CCA-46BE-8F40-BCBDEE4DBA2F}">
      <dgm:prSet/>
      <dgm:spPr>
        <a:solidFill>
          <a:schemeClr val="bg1">
            <a:lumMod val="65000"/>
          </a:schemeClr>
        </a:solidFill>
        <a:ln>
          <a:solidFill>
            <a:schemeClr val="tx1"/>
          </a:solidFill>
        </a:ln>
      </dgm:spPr>
      <dgm:t>
        <a:bodyPr/>
        <a:lstStyle/>
        <a:p>
          <a:endParaRPr lang="it-IT"/>
        </a:p>
      </dgm:t>
    </dgm:pt>
    <dgm:pt modelId="{5D74FE20-0B7F-4102-9E10-05C1C34C80C1}">
      <dgm:prSet phldrT="[Testo]"/>
      <dgm:spPr>
        <a:solidFill>
          <a:srgbClr val="FFC000"/>
        </a:solidFill>
      </dgm:spPr>
      <dgm:t>
        <a:bodyPr/>
        <a:lstStyle/>
        <a:p>
          <a:r>
            <a:rPr lang="it-IT" b="1" dirty="0" err="1" smtClean="0">
              <a:solidFill>
                <a:schemeClr val="tx1"/>
              </a:solidFill>
            </a:rPr>
            <a:t>Intensity</a:t>
          </a:r>
          <a:r>
            <a:rPr lang="it-IT" b="1" dirty="0" smtClean="0">
              <a:solidFill>
                <a:schemeClr val="tx1"/>
              </a:solidFill>
            </a:rPr>
            <a:t> </a:t>
          </a:r>
          <a:r>
            <a:rPr lang="it-IT" b="1" dirty="0" err="1" smtClean="0">
              <a:solidFill>
                <a:schemeClr val="tx1"/>
              </a:solidFill>
            </a:rPr>
            <a:t>Severity</a:t>
          </a:r>
          <a:endParaRPr lang="it-IT" b="1" dirty="0">
            <a:solidFill>
              <a:schemeClr val="tx1"/>
            </a:solidFill>
          </a:endParaRPr>
        </a:p>
      </dgm:t>
    </dgm:pt>
    <dgm:pt modelId="{F12C1B60-A8CF-40A0-9036-B9D87815F519}" type="parTrans" cxnId="{DCA88546-149C-49AB-A4F1-B0B49C48EC22}">
      <dgm:prSet/>
      <dgm:spPr/>
      <dgm:t>
        <a:bodyPr/>
        <a:lstStyle/>
        <a:p>
          <a:endParaRPr lang="it-IT"/>
        </a:p>
      </dgm:t>
    </dgm:pt>
    <dgm:pt modelId="{8281022B-4421-4D9D-9471-D2A869E78F7A}" type="sibTrans" cxnId="{DCA88546-149C-49AB-A4F1-B0B49C48EC22}">
      <dgm:prSet/>
      <dgm:spPr>
        <a:solidFill>
          <a:schemeClr val="bg1">
            <a:lumMod val="65000"/>
          </a:schemeClr>
        </a:solidFill>
        <a:ln>
          <a:solidFill>
            <a:schemeClr val="tx1"/>
          </a:solidFill>
        </a:ln>
      </dgm:spPr>
      <dgm:t>
        <a:bodyPr/>
        <a:lstStyle/>
        <a:p>
          <a:endParaRPr lang="it-IT"/>
        </a:p>
      </dgm:t>
    </dgm:pt>
    <dgm:pt modelId="{FB812EFE-3EBD-45CD-B0A9-C8EF99EEB295}">
      <dgm:prSet phldrT="[Testo]"/>
      <dgm:spPr/>
      <dgm:t>
        <a:bodyPr/>
        <a:lstStyle/>
        <a:p>
          <a:endParaRPr lang="it-IT" dirty="0"/>
        </a:p>
      </dgm:t>
    </dgm:pt>
    <dgm:pt modelId="{AF8484C6-30FC-4D71-B269-A02AAAD05E07}" type="sibTrans" cxnId="{1CD86E04-560E-4671-A248-44F55BF9131C}">
      <dgm:prSet/>
      <dgm:spPr>
        <a:solidFill>
          <a:schemeClr val="bg1">
            <a:lumMod val="65000"/>
          </a:schemeClr>
        </a:solidFill>
        <a:ln>
          <a:solidFill>
            <a:schemeClr val="tx1"/>
          </a:solidFill>
        </a:ln>
      </dgm:spPr>
      <dgm:t>
        <a:bodyPr/>
        <a:lstStyle/>
        <a:p>
          <a:endParaRPr lang="it-IT"/>
        </a:p>
      </dgm:t>
    </dgm:pt>
    <dgm:pt modelId="{EA63172A-193D-453C-B0F4-6EA2D4B7849C}" type="parTrans" cxnId="{1CD86E04-560E-4671-A248-44F55BF9131C}">
      <dgm:prSet/>
      <dgm:spPr/>
      <dgm:t>
        <a:bodyPr/>
        <a:lstStyle/>
        <a:p>
          <a:endParaRPr lang="it-IT"/>
        </a:p>
      </dgm:t>
    </dgm:pt>
    <dgm:pt modelId="{B22C3884-8ECB-48AC-8771-46094D643D59}">
      <dgm:prSet phldrT="[Testo]"/>
      <dgm:spPr/>
      <dgm:t>
        <a:bodyPr/>
        <a:lstStyle/>
        <a:p>
          <a:endParaRPr lang="it-IT" dirty="0"/>
        </a:p>
      </dgm:t>
    </dgm:pt>
    <dgm:pt modelId="{C985ED22-2C64-475F-9125-58AA47218D7F}" type="sibTrans" cxnId="{FAEC4A8C-AD03-487B-A437-0C5D49B10D22}">
      <dgm:prSet/>
      <dgm:spPr>
        <a:solidFill>
          <a:schemeClr val="bg1">
            <a:lumMod val="65000"/>
          </a:schemeClr>
        </a:solidFill>
        <a:ln>
          <a:solidFill>
            <a:schemeClr val="tx1"/>
          </a:solidFill>
        </a:ln>
      </dgm:spPr>
      <dgm:t>
        <a:bodyPr/>
        <a:lstStyle/>
        <a:p>
          <a:endParaRPr lang="it-IT"/>
        </a:p>
      </dgm:t>
    </dgm:pt>
    <dgm:pt modelId="{7BD16E0C-1BB8-4654-8275-339FE3D50243}" type="parTrans" cxnId="{FAEC4A8C-AD03-487B-A437-0C5D49B10D22}">
      <dgm:prSet/>
      <dgm:spPr/>
      <dgm:t>
        <a:bodyPr/>
        <a:lstStyle/>
        <a:p>
          <a:endParaRPr lang="it-IT"/>
        </a:p>
      </dgm:t>
    </dgm:pt>
    <dgm:pt modelId="{EEC97C82-51D3-43C9-BE4F-2770F7CD8F86}" type="pres">
      <dgm:prSet presAssocID="{EE48620E-B74A-4D43-B867-795152C43B1B}" presName="cycle" presStyleCnt="0">
        <dgm:presLayoutVars>
          <dgm:dir/>
          <dgm:resizeHandles val="exact"/>
        </dgm:presLayoutVars>
      </dgm:prSet>
      <dgm:spPr/>
      <dgm:t>
        <a:bodyPr/>
        <a:lstStyle/>
        <a:p>
          <a:endParaRPr lang="it-IT"/>
        </a:p>
      </dgm:t>
    </dgm:pt>
    <dgm:pt modelId="{AB8F9356-B97D-4ADD-92C1-B8B85C0402C5}" type="pres">
      <dgm:prSet presAssocID="{C85BDBE7-5D79-4E3A-AB05-E7E8B4949D86}" presName="node" presStyleLbl="node1" presStyleIdx="0" presStyleCnt="7">
        <dgm:presLayoutVars>
          <dgm:bulletEnabled val="1"/>
        </dgm:presLayoutVars>
      </dgm:prSet>
      <dgm:spPr/>
      <dgm:t>
        <a:bodyPr/>
        <a:lstStyle/>
        <a:p>
          <a:endParaRPr lang="it-IT"/>
        </a:p>
      </dgm:t>
    </dgm:pt>
    <dgm:pt modelId="{5199C0FE-2A39-4992-BF59-30484B6BE874}" type="pres">
      <dgm:prSet presAssocID="{EA0CEB9C-AA49-4823-AE91-0EF8420E732C}" presName="sibTrans" presStyleLbl="sibTrans2D1" presStyleIdx="0" presStyleCnt="7"/>
      <dgm:spPr/>
      <dgm:t>
        <a:bodyPr/>
        <a:lstStyle/>
        <a:p>
          <a:endParaRPr lang="it-IT"/>
        </a:p>
      </dgm:t>
    </dgm:pt>
    <dgm:pt modelId="{33267F43-84F3-49D0-AD7C-8A0928710E97}" type="pres">
      <dgm:prSet presAssocID="{EA0CEB9C-AA49-4823-AE91-0EF8420E732C}" presName="connectorText" presStyleLbl="sibTrans2D1" presStyleIdx="0" presStyleCnt="7"/>
      <dgm:spPr/>
      <dgm:t>
        <a:bodyPr/>
        <a:lstStyle/>
        <a:p>
          <a:endParaRPr lang="it-IT"/>
        </a:p>
      </dgm:t>
    </dgm:pt>
    <dgm:pt modelId="{A0928D4E-B12C-42C8-A05F-B3194A2B596C}" type="pres">
      <dgm:prSet presAssocID="{5D74FE20-0B7F-4102-9E10-05C1C34C80C1}" presName="node" presStyleLbl="node1" presStyleIdx="1" presStyleCnt="7">
        <dgm:presLayoutVars>
          <dgm:bulletEnabled val="1"/>
        </dgm:presLayoutVars>
      </dgm:prSet>
      <dgm:spPr/>
      <dgm:t>
        <a:bodyPr/>
        <a:lstStyle/>
        <a:p>
          <a:endParaRPr lang="it-IT"/>
        </a:p>
      </dgm:t>
    </dgm:pt>
    <dgm:pt modelId="{E139A5B2-07C8-4F5E-8F26-8ECAA32FF998}" type="pres">
      <dgm:prSet presAssocID="{8281022B-4421-4D9D-9471-D2A869E78F7A}" presName="sibTrans" presStyleLbl="sibTrans2D1" presStyleIdx="1" presStyleCnt="7"/>
      <dgm:spPr/>
      <dgm:t>
        <a:bodyPr/>
        <a:lstStyle/>
        <a:p>
          <a:endParaRPr lang="it-IT"/>
        </a:p>
      </dgm:t>
    </dgm:pt>
    <dgm:pt modelId="{D3DA8991-B3C8-437A-A68A-840DEB12D578}" type="pres">
      <dgm:prSet presAssocID="{8281022B-4421-4D9D-9471-D2A869E78F7A}" presName="connectorText" presStyleLbl="sibTrans2D1" presStyleIdx="1" presStyleCnt="7"/>
      <dgm:spPr/>
      <dgm:t>
        <a:bodyPr/>
        <a:lstStyle/>
        <a:p>
          <a:endParaRPr lang="it-IT"/>
        </a:p>
      </dgm:t>
    </dgm:pt>
    <dgm:pt modelId="{E168AEFF-08D5-467A-AED9-385C3C1096D2}" type="pres">
      <dgm:prSet presAssocID="{B22C3884-8ECB-48AC-8771-46094D643D59}" presName="node" presStyleLbl="node1" presStyleIdx="2" presStyleCnt="7">
        <dgm:presLayoutVars>
          <dgm:bulletEnabled val="1"/>
        </dgm:presLayoutVars>
      </dgm:prSet>
      <dgm:spPr/>
      <dgm:t>
        <a:bodyPr/>
        <a:lstStyle/>
        <a:p>
          <a:endParaRPr lang="it-IT"/>
        </a:p>
      </dgm:t>
    </dgm:pt>
    <dgm:pt modelId="{95DC5A2E-4E06-4A44-9147-0A1809E5E841}" type="pres">
      <dgm:prSet presAssocID="{C985ED22-2C64-475F-9125-58AA47218D7F}" presName="sibTrans" presStyleLbl="sibTrans2D1" presStyleIdx="2" presStyleCnt="7"/>
      <dgm:spPr/>
      <dgm:t>
        <a:bodyPr/>
        <a:lstStyle/>
        <a:p>
          <a:endParaRPr lang="it-IT"/>
        </a:p>
      </dgm:t>
    </dgm:pt>
    <dgm:pt modelId="{52AE0036-0416-4325-A6D3-9D17C80360CE}" type="pres">
      <dgm:prSet presAssocID="{C985ED22-2C64-475F-9125-58AA47218D7F}" presName="connectorText" presStyleLbl="sibTrans2D1" presStyleIdx="2" presStyleCnt="7"/>
      <dgm:spPr/>
      <dgm:t>
        <a:bodyPr/>
        <a:lstStyle/>
        <a:p>
          <a:endParaRPr lang="it-IT"/>
        </a:p>
      </dgm:t>
    </dgm:pt>
    <dgm:pt modelId="{413D4C9D-6DBD-4383-83F7-C33936B716CC}" type="pres">
      <dgm:prSet presAssocID="{FB812EFE-3EBD-45CD-B0A9-C8EF99EEB295}" presName="node" presStyleLbl="node1" presStyleIdx="3" presStyleCnt="7">
        <dgm:presLayoutVars>
          <dgm:bulletEnabled val="1"/>
        </dgm:presLayoutVars>
      </dgm:prSet>
      <dgm:spPr/>
      <dgm:t>
        <a:bodyPr/>
        <a:lstStyle/>
        <a:p>
          <a:endParaRPr lang="it-IT"/>
        </a:p>
      </dgm:t>
    </dgm:pt>
    <dgm:pt modelId="{D99BD0E3-088A-4ABB-A4AB-92E9FC4FC156}" type="pres">
      <dgm:prSet presAssocID="{AF8484C6-30FC-4D71-B269-A02AAAD05E07}" presName="sibTrans" presStyleLbl="sibTrans2D1" presStyleIdx="3" presStyleCnt="7"/>
      <dgm:spPr/>
      <dgm:t>
        <a:bodyPr/>
        <a:lstStyle/>
        <a:p>
          <a:endParaRPr lang="it-IT"/>
        </a:p>
      </dgm:t>
    </dgm:pt>
    <dgm:pt modelId="{565621B1-455B-4F6A-BE2F-FF6A05A8E41D}" type="pres">
      <dgm:prSet presAssocID="{AF8484C6-30FC-4D71-B269-A02AAAD05E07}" presName="connectorText" presStyleLbl="sibTrans2D1" presStyleIdx="3" presStyleCnt="7"/>
      <dgm:spPr/>
      <dgm:t>
        <a:bodyPr/>
        <a:lstStyle/>
        <a:p>
          <a:endParaRPr lang="it-IT"/>
        </a:p>
      </dgm:t>
    </dgm:pt>
    <dgm:pt modelId="{079CD63D-A736-40AD-9049-8BE7534CB161}" type="pres">
      <dgm:prSet presAssocID="{72567C75-C025-4B85-B9AC-C27F43B197AF}" presName="node" presStyleLbl="node1" presStyleIdx="4" presStyleCnt="7">
        <dgm:presLayoutVars>
          <dgm:bulletEnabled val="1"/>
        </dgm:presLayoutVars>
      </dgm:prSet>
      <dgm:spPr/>
      <dgm:t>
        <a:bodyPr/>
        <a:lstStyle/>
        <a:p>
          <a:endParaRPr lang="it-IT"/>
        </a:p>
      </dgm:t>
    </dgm:pt>
    <dgm:pt modelId="{4B9130D0-B4ED-4757-964B-38FC03F5D634}" type="pres">
      <dgm:prSet presAssocID="{007AE70F-6BB4-4178-B1CE-A9F2AABB3055}" presName="sibTrans" presStyleLbl="sibTrans2D1" presStyleIdx="4" presStyleCnt="7"/>
      <dgm:spPr/>
      <dgm:t>
        <a:bodyPr/>
        <a:lstStyle/>
        <a:p>
          <a:endParaRPr lang="it-IT"/>
        </a:p>
      </dgm:t>
    </dgm:pt>
    <dgm:pt modelId="{0BE026F3-92F9-4D08-9E2A-15BF68751FD1}" type="pres">
      <dgm:prSet presAssocID="{007AE70F-6BB4-4178-B1CE-A9F2AABB3055}" presName="connectorText" presStyleLbl="sibTrans2D1" presStyleIdx="4" presStyleCnt="7"/>
      <dgm:spPr/>
      <dgm:t>
        <a:bodyPr/>
        <a:lstStyle/>
        <a:p>
          <a:endParaRPr lang="it-IT"/>
        </a:p>
      </dgm:t>
    </dgm:pt>
    <dgm:pt modelId="{152DC442-CE69-46AE-BB06-AACF939B1084}" type="pres">
      <dgm:prSet presAssocID="{2A32C5DE-3E60-4F1B-AC55-369E5693B020}" presName="node" presStyleLbl="node1" presStyleIdx="5" presStyleCnt="7">
        <dgm:presLayoutVars>
          <dgm:bulletEnabled val="1"/>
        </dgm:presLayoutVars>
      </dgm:prSet>
      <dgm:spPr/>
      <dgm:t>
        <a:bodyPr/>
        <a:lstStyle/>
        <a:p>
          <a:endParaRPr lang="it-IT"/>
        </a:p>
      </dgm:t>
    </dgm:pt>
    <dgm:pt modelId="{F4CBA771-C25B-4AED-B185-3708E07BB18B}" type="pres">
      <dgm:prSet presAssocID="{543894A6-2F9C-43CA-9EDC-132B50DAEEEC}" presName="sibTrans" presStyleLbl="sibTrans2D1" presStyleIdx="5" presStyleCnt="7"/>
      <dgm:spPr/>
      <dgm:t>
        <a:bodyPr/>
        <a:lstStyle/>
        <a:p>
          <a:endParaRPr lang="it-IT"/>
        </a:p>
      </dgm:t>
    </dgm:pt>
    <dgm:pt modelId="{F2006386-A0BF-49A8-A0BF-510A49FE8916}" type="pres">
      <dgm:prSet presAssocID="{543894A6-2F9C-43CA-9EDC-132B50DAEEEC}" presName="connectorText" presStyleLbl="sibTrans2D1" presStyleIdx="5" presStyleCnt="7"/>
      <dgm:spPr/>
      <dgm:t>
        <a:bodyPr/>
        <a:lstStyle/>
        <a:p>
          <a:endParaRPr lang="it-IT"/>
        </a:p>
      </dgm:t>
    </dgm:pt>
    <dgm:pt modelId="{434272B0-594E-4322-8990-AC3BD20E96E8}" type="pres">
      <dgm:prSet presAssocID="{8615B7CA-AC21-4B33-92A1-17596474E7B7}" presName="node" presStyleLbl="node1" presStyleIdx="6" presStyleCnt="7">
        <dgm:presLayoutVars>
          <dgm:bulletEnabled val="1"/>
        </dgm:presLayoutVars>
      </dgm:prSet>
      <dgm:spPr/>
      <dgm:t>
        <a:bodyPr/>
        <a:lstStyle/>
        <a:p>
          <a:endParaRPr lang="it-IT"/>
        </a:p>
      </dgm:t>
    </dgm:pt>
    <dgm:pt modelId="{99424972-4F92-4454-B5A8-98F71503C985}" type="pres">
      <dgm:prSet presAssocID="{61881F65-CF33-46B8-9F0C-273B1B26D77B}" presName="sibTrans" presStyleLbl="sibTrans2D1" presStyleIdx="6" presStyleCnt="7"/>
      <dgm:spPr/>
      <dgm:t>
        <a:bodyPr/>
        <a:lstStyle/>
        <a:p>
          <a:endParaRPr lang="it-IT"/>
        </a:p>
      </dgm:t>
    </dgm:pt>
    <dgm:pt modelId="{309748D3-164B-4AA8-A1C1-F64C82136213}" type="pres">
      <dgm:prSet presAssocID="{61881F65-CF33-46B8-9F0C-273B1B26D77B}" presName="connectorText" presStyleLbl="sibTrans2D1" presStyleIdx="6" presStyleCnt="7"/>
      <dgm:spPr/>
      <dgm:t>
        <a:bodyPr/>
        <a:lstStyle/>
        <a:p>
          <a:endParaRPr lang="it-IT"/>
        </a:p>
      </dgm:t>
    </dgm:pt>
  </dgm:ptLst>
  <dgm:cxnLst>
    <dgm:cxn modelId="{3E21902A-45A8-4189-A0B1-6D414406913D}" type="presOf" srcId="{FB812EFE-3EBD-45CD-B0A9-C8EF99EEB295}" destId="{413D4C9D-6DBD-4383-83F7-C33936B716CC}" srcOrd="0" destOrd="0" presId="urn:microsoft.com/office/officeart/2005/8/layout/cycle2"/>
    <dgm:cxn modelId="{6F6A223E-48BA-47D0-956B-0D9D9633208D}" type="presOf" srcId="{AF8484C6-30FC-4D71-B269-A02AAAD05E07}" destId="{565621B1-455B-4F6A-BE2F-FF6A05A8E41D}" srcOrd="1" destOrd="0" presId="urn:microsoft.com/office/officeart/2005/8/layout/cycle2"/>
    <dgm:cxn modelId="{89B27D9C-E52E-440E-A29A-05EA9F084240}" type="presOf" srcId="{C85BDBE7-5D79-4E3A-AB05-E7E8B4949D86}" destId="{AB8F9356-B97D-4ADD-92C1-B8B85C0402C5}" srcOrd="0" destOrd="0" presId="urn:microsoft.com/office/officeart/2005/8/layout/cycle2"/>
    <dgm:cxn modelId="{FADC2C8F-0D66-4DAC-BBAE-DA84C2D18921}" type="presOf" srcId="{EE48620E-B74A-4D43-B867-795152C43B1B}" destId="{EEC97C82-51D3-43C9-BE4F-2770F7CD8F86}" srcOrd="0" destOrd="0" presId="urn:microsoft.com/office/officeart/2005/8/layout/cycle2"/>
    <dgm:cxn modelId="{6B8B5DE5-1C7B-42A0-8947-128D8328054B}" srcId="{EE48620E-B74A-4D43-B867-795152C43B1B}" destId="{C85BDBE7-5D79-4E3A-AB05-E7E8B4949D86}" srcOrd="0" destOrd="0" parTransId="{0FBE25D6-5B3C-4F6A-8826-B017B70B4173}" sibTransId="{EA0CEB9C-AA49-4823-AE91-0EF8420E732C}"/>
    <dgm:cxn modelId="{A2830462-E41C-484D-96F8-F681B3DD296F}" type="presOf" srcId="{543894A6-2F9C-43CA-9EDC-132B50DAEEEC}" destId="{F2006386-A0BF-49A8-A0BF-510A49FE8916}" srcOrd="1" destOrd="0" presId="urn:microsoft.com/office/officeart/2005/8/layout/cycle2"/>
    <dgm:cxn modelId="{DD100278-6C8C-4966-AE4B-23D1CB9280FE}" srcId="{EE48620E-B74A-4D43-B867-795152C43B1B}" destId="{8615B7CA-AC21-4B33-92A1-17596474E7B7}" srcOrd="6" destOrd="0" parTransId="{104A3CF7-92AB-4479-8EB5-66C13E328969}" sibTransId="{61881F65-CF33-46B8-9F0C-273B1B26D77B}"/>
    <dgm:cxn modelId="{100C06CB-6F3F-4D26-9521-20D5153417A9}" srcId="{EE48620E-B74A-4D43-B867-795152C43B1B}" destId="{2A32C5DE-3E60-4F1B-AC55-369E5693B020}" srcOrd="5" destOrd="0" parTransId="{F775DAF5-F8E2-41E7-9225-E723D49F59E2}" sibTransId="{543894A6-2F9C-43CA-9EDC-132B50DAEEEC}"/>
    <dgm:cxn modelId="{B14F4C00-737F-43F9-BCC8-A87F01B2FD84}" type="presOf" srcId="{72567C75-C025-4B85-B9AC-C27F43B197AF}" destId="{079CD63D-A736-40AD-9049-8BE7534CB161}" srcOrd="0" destOrd="0" presId="urn:microsoft.com/office/officeart/2005/8/layout/cycle2"/>
    <dgm:cxn modelId="{1CD86E04-560E-4671-A248-44F55BF9131C}" srcId="{EE48620E-B74A-4D43-B867-795152C43B1B}" destId="{FB812EFE-3EBD-45CD-B0A9-C8EF99EEB295}" srcOrd="3" destOrd="0" parTransId="{EA63172A-193D-453C-B0F4-6EA2D4B7849C}" sibTransId="{AF8484C6-30FC-4D71-B269-A02AAAD05E07}"/>
    <dgm:cxn modelId="{C86D6F43-FFB4-47EE-BD5C-795E3AE0BD41}" type="presOf" srcId="{61881F65-CF33-46B8-9F0C-273B1B26D77B}" destId="{309748D3-164B-4AA8-A1C1-F64C82136213}" srcOrd="1" destOrd="0" presId="urn:microsoft.com/office/officeart/2005/8/layout/cycle2"/>
    <dgm:cxn modelId="{5025C93B-6D04-4BAD-984D-7795C98C7055}" type="presOf" srcId="{C985ED22-2C64-475F-9125-58AA47218D7F}" destId="{52AE0036-0416-4325-A6D3-9D17C80360CE}" srcOrd="1" destOrd="0" presId="urn:microsoft.com/office/officeart/2005/8/layout/cycle2"/>
    <dgm:cxn modelId="{59BFC414-27AB-42DA-AB18-8A3810174664}" type="presOf" srcId="{B22C3884-8ECB-48AC-8771-46094D643D59}" destId="{E168AEFF-08D5-467A-AED9-385C3C1096D2}" srcOrd="0" destOrd="0" presId="urn:microsoft.com/office/officeart/2005/8/layout/cycle2"/>
    <dgm:cxn modelId="{4EDAB7FA-0CFE-4E07-BDBD-213DC683DF5B}" type="presOf" srcId="{007AE70F-6BB4-4178-B1CE-A9F2AABB3055}" destId="{0BE026F3-92F9-4D08-9E2A-15BF68751FD1}" srcOrd="1" destOrd="0" presId="urn:microsoft.com/office/officeart/2005/8/layout/cycle2"/>
    <dgm:cxn modelId="{E237C707-9CCA-46BE-8F40-BCBDEE4DBA2F}" srcId="{EE48620E-B74A-4D43-B867-795152C43B1B}" destId="{72567C75-C025-4B85-B9AC-C27F43B197AF}" srcOrd="4" destOrd="0" parTransId="{91F566EA-6CE2-4EC3-83A3-A5CE7FB1689E}" sibTransId="{007AE70F-6BB4-4178-B1CE-A9F2AABB3055}"/>
    <dgm:cxn modelId="{96E135BC-3905-4004-B864-817E7EC3DFC3}" type="presOf" srcId="{EA0CEB9C-AA49-4823-AE91-0EF8420E732C}" destId="{33267F43-84F3-49D0-AD7C-8A0928710E97}" srcOrd="1" destOrd="0" presId="urn:microsoft.com/office/officeart/2005/8/layout/cycle2"/>
    <dgm:cxn modelId="{3859A53D-328E-4599-A024-457450DA446C}" type="presOf" srcId="{AF8484C6-30FC-4D71-B269-A02AAAD05E07}" destId="{D99BD0E3-088A-4ABB-A4AB-92E9FC4FC156}" srcOrd="0" destOrd="0" presId="urn:microsoft.com/office/officeart/2005/8/layout/cycle2"/>
    <dgm:cxn modelId="{083AFECF-456B-44CE-89A5-1CEBD77ECD60}" type="presOf" srcId="{8281022B-4421-4D9D-9471-D2A869E78F7A}" destId="{D3DA8991-B3C8-437A-A68A-840DEB12D578}" srcOrd="1" destOrd="0" presId="urn:microsoft.com/office/officeart/2005/8/layout/cycle2"/>
    <dgm:cxn modelId="{6BDC218F-4E07-459B-99B9-C12773D950B0}" type="presOf" srcId="{8615B7CA-AC21-4B33-92A1-17596474E7B7}" destId="{434272B0-594E-4322-8990-AC3BD20E96E8}" srcOrd="0" destOrd="0" presId="urn:microsoft.com/office/officeart/2005/8/layout/cycle2"/>
    <dgm:cxn modelId="{7E8E2FC0-206D-4DB6-9D8E-9F5CEC66231F}" type="presOf" srcId="{543894A6-2F9C-43CA-9EDC-132B50DAEEEC}" destId="{F4CBA771-C25B-4AED-B185-3708E07BB18B}" srcOrd="0" destOrd="0" presId="urn:microsoft.com/office/officeart/2005/8/layout/cycle2"/>
    <dgm:cxn modelId="{B30B7B49-A6C1-4259-BF9D-63BB3EE5601B}" type="presOf" srcId="{C985ED22-2C64-475F-9125-58AA47218D7F}" destId="{95DC5A2E-4E06-4A44-9147-0A1809E5E841}" srcOrd="0" destOrd="0" presId="urn:microsoft.com/office/officeart/2005/8/layout/cycle2"/>
    <dgm:cxn modelId="{DCA88546-149C-49AB-A4F1-B0B49C48EC22}" srcId="{EE48620E-B74A-4D43-B867-795152C43B1B}" destId="{5D74FE20-0B7F-4102-9E10-05C1C34C80C1}" srcOrd="1" destOrd="0" parTransId="{F12C1B60-A8CF-40A0-9036-B9D87815F519}" sibTransId="{8281022B-4421-4D9D-9471-D2A869E78F7A}"/>
    <dgm:cxn modelId="{FAEC4A8C-AD03-487B-A437-0C5D49B10D22}" srcId="{EE48620E-B74A-4D43-B867-795152C43B1B}" destId="{B22C3884-8ECB-48AC-8771-46094D643D59}" srcOrd="2" destOrd="0" parTransId="{7BD16E0C-1BB8-4654-8275-339FE3D50243}" sibTransId="{C985ED22-2C64-475F-9125-58AA47218D7F}"/>
    <dgm:cxn modelId="{B3B75FDD-ECA2-4D5E-86A2-AFFBF15A2501}" type="presOf" srcId="{5D74FE20-0B7F-4102-9E10-05C1C34C80C1}" destId="{A0928D4E-B12C-42C8-A05F-B3194A2B596C}" srcOrd="0" destOrd="0" presId="urn:microsoft.com/office/officeart/2005/8/layout/cycle2"/>
    <dgm:cxn modelId="{3AA72950-B8B2-4931-A698-23B0741B2BE5}" type="presOf" srcId="{8281022B-4421-4D9D-9471-D2A869E78F7A}" destId="{E139A5B2-07C8-4F5E-8F26-8ECAA32FF998}" srcOrd="0" destOrd="0" presId="urn:microsoft.com/office/officeart/2005/8/layout/cycle2"/>
    <dgm:cxn modelId="{0835D6C2-A593-4C18-B7A0-4599D6FA3127}" type="presOf" srcId="{EA0CEB9C-AA49-4823-AE91-0EF8420E732C}" destId="{5199C0FE-2A39-4992-BF59-30484B6BE874}" srcOrd="0" destOrd="0" presId="urn:microsoft.com/office/officeart/2005/8/layout/cycle2"/>
    <dgm:cxn modelId="{C1A422B3-4A94-4BF2-9686-A9F79606E3F9}" type="presOf" srcId="{2A32C5DE-3E60-4F1B-AC55-369E5693B020}" destId="{152DC442-CE69-46AE-BB06-AACF939B1084}" srcOrd="0" destOrd="0" presId="urn:microsoft.com/office/officeart/2005/8/layout/cycle2"/>
    <dgm:cxn modelId="{7383F6BD-4508-49F6-BEB1-E552B1F44FB3}" type="presOf" srcId="{61881F65-CF33-46B8-9F0C-273B1B26D77B}" destId="{99424972-4F92-4454-B5A8-98F71503C985}" srcOrd="0" destOrd="0" presId="urn:microsoft.com/office/officeart/2005/8/layout/cycle2"/>
    <dgm:cxn modelId="{4C6D8230-428A-4DDE-A3E9-7D827D5B8078}" type="presOf" srcId="{007AE70F-6BB4-4178-B1CE-A9F2AABB3055}" destId="{4B9130D0-B4ED-4757-964B-38FC03F5D634}" srcOrd="0" destOrd="0" presId="urn:microsoft.com/office/officeart/2005/8/layout/cycle2"/>
    <dgm:cxn modelId="{47CEBD69-6403-4C56-AA13-DA63E1A90912}" type="presParOf" srcId="{EEC97C82-51D3-43C9-BE4F-2770F7CD8F86}" destId="{AB8F9356-B97D-4ADD-92C1-B8B85C0402C5}" srcOrd="0" destOrd="0" presId="urn:microsoft.com/office/officeart/2005/8/layout/cycle2"/>
    <dgm:cxn modelId="{857FD0B8-6A78-440C-ACB9-C6EC6AEC3C98}" type="presParOf" srcId="{EEC97C82-51D3-43C9-BE4F-2770F7CD8F86}" destId="{5199C0FE-2A39-4992-BF59-30484B6BE874}" srcOrd="1" destOrd="0" presId="urn:microsoft.com/office/officeart/2005/8/layout/cycle2"/>
    <dgm:cxn modelId="{E0382CE0-17C9-4770-80FF-33F16ACA930C}" type="presParOf" srcId="{5199C0FE-2A39-4992-BF59-30484B6BE874}" destId="{33267F43-84F3-49D0-AD7C-8A0928710E97}" srcOrd="0" destOrd="0" presId="urn:microsoft.com/office/officeart/2005/8/layout/cycle2"/>
    <dgm:cxn modelId="{A1DE6E64-C16F-4B19-92A4-8FB056858665}" type="presParOf" srcId="{EEC97C82-51D3-43C9-BE4F-2770F7CD8F86}" destId="{A0928D4E-B12C-42C8-A05F-B3194A2B596C}" srcOrd="2" destOrd="0" presId="urn:microsoft.com/office/officeart/2005/8/layout/cycle2"/>
    <dgm:cxn modelId="{1166C4A5-86A6-4E22-8161-0BC0C6377456}" type="presParOf" srcId="{EEC97C82-51D3-43C9-BE4F-2770F7CD8F86}" destId="{E139A5B2-07C8-4F5E-8F26-8ECAA32FF998}" srcOrd="3" destOrd="0" presId="urn:microsoft.com/office/officeart/2005/8/layout/cycle2"/>
    <dgm:cxn modelId="{8A797A2F-3C7B-4AA0-9D00-E50B7D1B4849}" type="presParOf" srcId="{E139A5B2-07C8-4F5E-8F26-8ECAA32FF998}" destId="{D3DA8991-B3C8-437A-A68A-840DEB12D578}" srcOrd="0" destOrd="0" presId="urn:microsoft.com/office/officeart/2005/8/layout/cycle2"/>
    <dgm:cxn modelId="{809C4F9C-2C33-4254-9CCF-DDA4C9222E88}" type="presParOf" srcId="{EEC97C82-51D3-43C9-BE4F-2770F7CD8F86}" destId="{E168AEFF-08D5-467A-AED9-385C3C1096D2}" srcOrd="4" destOrd="0" presId="urn:microsoft.com/office/officeart/2005/8/layout/cycle2"/>
    <dgm:cxn modelId="{77764E06-84D9-466E-88ED-F5DA451F10E0}" type="presParOf" srcId="{EEC97C82-51D3-43C9-BE4F-2770F7CD8F86}" destId="{95DC5A2E-4E06-4A44-9147-0A1809E5E841}" srcOrd="5" destOrd="0" presId="urn:microsoft.com/office/officeart/2005/8/layout/cycle2"/>
    <dgm:cxn modelId="{478BC94B-DAEB-4741-8F5A-8443A4E20F48}" type="presParOf" srcId="{95DC5A2E-4E06-4A44-9147-0A1809E5E841}" destId="{52AE0036-0416-4325-A6D3-9D17C80360CE}" srcOrd="0" destOrd="0" presId="urn:microsoft.com/office/officeart/2005/8/layout/cycle2"/>
    <dgm:cxn modelId="{394F382E-4EE3-4A7E-ABD3-963F8E9551AB}" type="presParOf" srcId="{EEC97C82-51D3-43C9-BE4F-2770F7CD8F86}" destId="{413D4C9D-6DBD-4383-83F7-C33936B716CC}" srcOrd="6" destOrd="0" presId="urn:microsoft.com/office/officeart/2005/8/layout/cycle2"/>
    <dgm:cxn modelId="{5C002641-D4E4-4516-9348-7760462C61FA}" type="presParOf" srcId="{EEC97C82-51D3-43C9-BE4F-2770F7CD8F86}" destId="{D99BD0E3-088A-4ABB-A4AB-92E9FC4FC156}" srcOrd="7" destOrd="0" presId="urn:microsoft.com/office/officeart/2005/8/layout/cycle2"/>
    <dgm:cxn modelId="{44540A96-2461-4361-A463-98C6B8062ECD}" type="presParOf" srcId="{D99BD0E3-088A-4ABB-A4AB-92E9FC4FC156}" destId="{565621B1-455B-4F6A-BE2F-FF6A05A8E41D}" srcOrd="0" destOrd="0" presId="urn:microsoft.com/office/officeart/2005/8/layout/cycle2"/>
    <dgm:cxn modelId="{805D3449-CCC1-4C1C-B73D-B4816EADC8B9}" type="presParOf" srcId="{EEC97C82-51D3-43C9-BE4F-2770F7CD8F86}" destId="{079CD63D-A736-40AD-9049-8BE7534CB161}" srcOrd="8" destOrd="0" presId="urn:microsoft.com/office/officeart/2005/8/layout/cycle2"/>
    <dgm:cxn modelId="{B47E2D29-6935-46E0-A84B-CBDE2DC4D623}" type="presParOf" srcId="{EEC97C82-51D3-43C9-BE4F-2770F7CD8F86}" destId="{4B9130D0-B4ED-4757-964B-38FC03F5D634}" srcOrd="9" destOrd="0" presId="urn:microsoft.com/office/officeart/2005/8/layout/cycle2"/>
    <dgm:cxn modelId="{6E2A0A2A-4CA7-4B33-B7EB-04640190F02C}" type="presParOf" srcId="{4B9130D0-B4ED-4757-964B-38FC03F5D634}" destId="{0BE026F3-92F9-4D08-9E2A-15BF68751FD1}" srcOrd="0" destOrd="0" presId="urn:microsoft.com/office/officeart/2005/8/layout/cycle2"/>
    <dgm:cxn modelId="{5DA08D3D-862E-4F2A-BF9B-0CFA7A85E32D}" type="presParOf" srcId="{EEC97C82-51D3-43C9-BE4F-2770F7CD8F86}" destId="{152DC442-CE69-46AE-BB06-AACF939B1084}" srcOrd="10" destOrd="0" presId="urn:microsoft.com/office/officeart/2005/8/layout/cycle2"/>
    <dgm:cxn modelId="{8017C31E-2A23-4DC0-9FCC-BB0C5AB28049}" type="presParOf" srcId="{EEC97C82-51D3-43C9-BE4F-2770F7CD8F86}" destId="{F4CBA771-C25B-4AED-B185-3708E07BB18B}" srcOrd="11" destOrd="0" presId="urn:microsoft.com/office/officeart/2005/8/layout/cycle2"/>
    <dgm:cxn modelId="{192754DC-CE53-4E75-9F9A-7FCBC54CF209}" type="presParOf" srcId="{F4CBA771-C25B-4AED-B185-3708E07BB18B}" destId="{F2006386-A0BF-49A8-A0BF-510A49FE8916}" srcOrd="0" destOrd="0" presId="urn:microsoft.com/office/officeart/2005/8/layout/cycle2"/>
    <dgm:cxn modelId="{3AE48A23-B554-4D5A-BEC7-F85F0BA12CE1}" type="presParOf" srcId="{EEC97C82-51D3-43C9-BE4F-2770F7CD8F86}" destId="{434272B0-594E-4322-8990-AC3BD20E96E8}" srcOrd="12" destOrd="0" presId="urn:microsoft.com/office/officeart/2005/8/layout/cycle2"/>
    <dgm:cxn modelId="{950AE416-5241-4C22-978B-1576D4C596E3}" type="presParOf" srcId="{EEC97C82-51D3-43C9-BE4F-2770F7CD8F86}" destId="{99424972-4F92-4454-B5A8-98F71503C985}" srcOrd="13" destOrd="0" presId="urn:microsoft.com/office/officeart/2005/8/layout/cycle2"/>
    <dgm:cxn modelId="{8753EB5F-306A-4CDD-AF7F-0D7679F637A4}" type="presParOf" srcId="{99424972-4F92-4454-B5A8-98F71503C985}" destId="{309748D3-164B-4AA8-A1C1-F64C82136213}"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48620E-B74A-4D43-B867-795152C43B1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it-IT"/>
        </a:p>
      </dgm:t>
    </dgm:pt>
    <dgm:pt modelId="{C85BDBE7-5D79-4E3A-AB05-E7E8B4949D86}">
      <dgm:prSet phldrT="[Testo]" custT="1"/>
      <dgm:spPr>
        <a:solidFill>
          <a:srgbClr val="FF0000"/>
        </a:solidFill>
      </dgm:spPr>
      <dgm:t>
        <a:bodyPr/>
        <a:lstStyle/>
        <a:p>
          <a:r>
            <a:rPr lang="it-IT" sz="2000" b="0" dirty="0" err="1" smtClean="0">
              <a:solidFill>
                <a:schemeClr val="tx1"/>
              </a:solidFill>
            </a:rPr>
            <a:t>Dist</a:t>
          </a:r>
          <a:r>
            <a:rPr lang="it-IT" sz="2000" b="0" dirty="0" smtClean="0">
              <a:solidFill>
                <a:schemeClr val="tx1"/>
              </a:solidFill>
            </a:rPr>
            <a:t>. Rate</a:t>
          </a:r>
          <a:endParaRPr lang="it-IT" sz="2000" b="0" dirty="0">
            <a:solidFill>
              <a:schemeClr val="tx1"/>
            </a:solidFill>
          </a:endParaRPr>
        </a:p>
      </dgm:t>
    </dgm:pt>
    <dgm:pt modelId="{0FBE25D6-5B3C-4F6A-8826-B017B70B4173}" type="parTrans" cxnId="{6B8B5DE5-1C7B-42A0-8947-128D8328054B}">
      <dgm:prSet/>
      <dgm:spPr/>
      <dgm:t>
        <a:bodyPr/>
        <a:lstStyle/>
        <a:p>
          <a:endParaRPr lang="it-IT"/>
        </a:p>
      </dgm:t>
    </dgm:pt>
    <dgm:pt modelId="{EA0CEB9C-AA49-4823-AE91-0EF8420E732C}" type="sibTrans" cxnId="{6B8B5DE5-1C7B-42A0-8947-128D8328054B}">
      <dgm:prSet/>
      <dgm:spPr>
        <a:solidFill>
          <a:schemeClr val="bg1">
            <a:lumMod val="65000"/>
          </a:schemeClr>
        </a:solidFill>
        <a:ln>
          <a:solidFill>
            <a:schemeClr val="tx1"/>
          </a:solidFill>
        </a:ln>
      </dgm:spPr>
      <dgm:t>
        <a:bodyPr/>
        <a:lstStyle/>
        <a:p>
          <a:endParaRPr lang="it-IT"/>
        </a:p>
      </dgm:t>
    </dgm:pt>
    <dgm:pt modelId="{2A32C5DE-3E60-4F1B-AC55-369E5693B020}">
      <dgm:prSet phldrT="[Testo]"/>
      <dgm:spPr/>
      <dgm:t>
        <a:bodyPr/>
        <a:lstStyle/>
        <a:p>
          <a:endParaRPr lang="it-IT" dirty="0" smtClean="0"/>
        </a:p>
      </dgm:t>
    </dgm:pt>
    <dgm:pt modelId="{F775DAF5-F8E2-41E7-9225-E723D49F59E2}" type="parTrans" cxnId="{100C06CB-6F3F-4D26-9521-20D5153417A9}">
      <dgm:prSet/>
      <dgm:spPr/>
      <dgm:t>
        <a:bodyPr/>
        <a:lstStyle/>
        <a:p>
          <a:endParaRPr lang="it-IT"/>
        </a:p>
      </dgm:t>
    </dgm:pt>
    <dgm:pt modelId="{543894A6-2F9C-43CA-9EDC-132B50DAEEEC}" type="sibTrans" cxnId="{100C06CB-6F3F-4D26-9521-20D5153417A9}">
      <dgm:prSet/>
      <dgm:spPr>
        <a:solidFill>
          <a:schemeClr val="bg1">
            <a:lumMod val="65000"/>
          </a:schemeClr>
        </a:solidFill>
        <a:ln>
          <a:solidFill>
            <a:schemeClr val="tx1"/>
          </a:solidFill>
        </a:ln>
      </dgm:spPr>
      <dgm:t>
        <a:bodyPr/>
        <a:lstStyle/>
        <a:p>
          <a:endParaRPr lang="it-IT"/>
        </a:p>
      </dgm:t>
    </dgm:pt>
    <dgm:pt modelId="{8615B7CA-AC21-4B33-92A1-17596474E7B7}">
      <dgm:prSet phldrT="[Testo]" custT="1"/>
      <dgm:spPr/>
      <dgm:t>
        <a:bodyPr/>
        <a:lstStyle/>
        <a:p>
          <a:endParaRPr lang="it-IT" sz="1200" b="1" dirty="0" smtClean="0"/>
        </a:p>
      </dgm:t>
    </dgm:pt>
    <dgm:pt modelId="{104A3CF7-92AB-4479-8EB5-66C13E328969}" type="parTrans" cxnId="{DD100278-6C8C-4966-AE4B-23D1CB9280FE}">
      <dgm:prSet/>
      <dgm:spPr/>
      <dgm:t>
        <a:bodyPr/>
        <a:lstStyle/>
        <a:p>
          <a:endParaRPr lang="it-IT"/>
        </a:p>
      </dgm:t>
    </dgm:pt>
    <dgm:pt modelId="{61881F65-CF33-46B8-9F0C-273B1B26D77B}" type="sibTrans" cxnId="{DD100278-6C8C-4966-AE4B-23D1CB9280FE}">
      <dgm:prSet/>
      <dgm:spPr>
        <a:solidFill>
          <a:schemeClr val="bg1">
            <a:lumMod val="65000"/>
          </a:schemeClr>
        </a:solidFill>
        <a:ln>
          <a:solidFill>
            <a:schemeClr val="tx1"/>
          </a:solidFill>
        </a:ln>
      </dgm:spPr>
      <dgm:t>
        <a:bodyPr/>
        <a:lstStyle/>
        <a:p>
          <a:endParaRPr lang="it-IT"/>
        </a:p>
      </dgm:t>
    </dgm:pt>
    <dgm:pt modelId="{DF1D0CB3-2125-45E0-853D-44573752E0C7}">
      <dgm:prSet phldrT="[Testo]" custT="1"/>
      <dgm:spPr/>
      <dgm:t>
        <a:bodyPr/>
        <a:lstStyle/>
        <a:p>
          <a:endParaRPr lang="it-IT" sz="1600" dirty="0"/>
        </a:p>
      </dgm:t>
    </dgm:pt>
    <dgm:pt modelId="{13562FDE-4F0F-44EE-ADE2-71CE447643D3}" type="parTrans" cxnId="{678E0219-6487-420C-8D5A-D5CE140CC15E}">
      <dgm:prSet/>
      <dgm:spPr/>
      <dgm:t>
        <a:bodyPr/>
        <a:lstStyle/>
        <a:p>
          <a:endParaRPr lang="it-IT"/>
        </a:p>
      </dgm:t>
    </dgm:pt>
    <dgm:pt modelId="{5A83508A-9EA9-4DFF-89DF-0CAACE757296}" type="sibTrans" cxnId="{678E0219-6487-420C-8D5A-D5CE140CC15E}">
      <dgm:prSet/>
      <dgm:spPr>
        <a:solidFill>
          <a:schemeClr val="bg1">
            <a:lumMod val="65000"/>
          </a:schemeClr>
        </a:solidFill>
        <a:ln>
          <a:solidFill>
            <a:schemeClr val="tx1"/>
          </a:solidFill>
        </a:ln>
      </dgm:spPr>
      <dgm:t>
        <a:bodyPr/>
        <a:lstStyle/>
        <a:p>
          <a:endParaRPr lang="it-IT"/>
        </a:p>
      </dgm:t>
    </dgm:pt>
    <dgm:pt modelId="{72567C75-C025-4B85-B9AC-C27F43B197AF}">
      <dgm:prSet phldrT="[Testo]"/>
      <dgm:spPr/>
      <dgm:t>
        <a:bodyPr/>
        <a:lstStyle/>
        <a:p>
          <a:endParaRPr lang="it-IT" dirty="0"/>
        </a:p>
      </dgm:t>
    </dgm:pt>
    <dgm:pt modelId="{91F566EA-6CE2-4EC3-83A3-A5CE7FB1689E}" type="parTrans" cxnId="{E237C707-9CCA-46BE-8F40-BCBDEE4DBA2F}">
      <dgm:prSet/>
      <dgm:spPr/>
      <dgm:t>
        <a:bodyPr/>
        <a:lstStyle/>
        <a:p>
          <a:endParaRPr lang="it-IT"/>
        </a:p>
      </dgm:t>
    </dgm:pt>
    <dgm:pt modelId="{007AE70F-6BB4-4178-B1CE-A9F2AABB3055}" type="sibTrans" cxnId="{E237C707-9CCA-46BE-8F40-BCBDEE4DBA2F}">
      <dgm:prSet/>
      <dgm:spPr>
        <a:solidFill>
          <a:schemeClr val="bg1">
            <a:lumMod val="65000"/>
          </a:schemeClr>
        </a:solidFill>
        <a:ln>
          <a:solidFill>
            <a:schemeClr val="tx1"/>
          </a:solidFill>
        </a:ln>
      </dgm:spPr>
      <dgm:t>
        <a:bodyPr/>
        <a:lstStyle/>
        <a:p>
          <a:endParaRPr lang="it-IT"/>
        </a:p>
      </dgm:t>
    </dgm:pt>
    <dgm:pt modelId="{5D74FE20-0B7F-4102-9E10-05C1C34C80C1}">
      <dgm:prSet phldrT="[Testo]"/>
      <dgm:spPr>
        <a:solidFill>
          <a:srgbClr val="FFC000"/>
        </a:solidFill>
      </dgm:spPr>
      <dgm:t>
        <a:bodyPr/>
        <a:lstStyle/>
        <a:p>
          <a:r>
            <a:rPr lang="it-IT" b="1" dirty="0" err="1" smtClean="0">
              <a:solidFill>
                <a:schemeClr val="tx1"/>
              </a:solidFill>
            </a:rPr>
            <a:t>Intensity</a:t>
          </a:r>
          <a:r>
            <a:rPr lang="it-IT" b="1" dirty="0" smtClean="0">
              <a:solidFill>
                <a:schemeClr val="tx1"/>
              </a:solidFill>
            </a:rPr>
            <a:t> </a:t>
          </a:r>
          <a:r>
            <a:rPr lang="it-IT" b="1" dirty="0" err="1" smtClean="0">
              <a:solidFill>
                <a:schemeClr val="tx1"/>
              </a:solidFill>
            </a:rPr>
            <a:t>Severity</a:t>
          </a:r>
          <a:endParaRPr lang="it-IT" b="1" dirty="0">
            <a:solidFill>
              <a:schemeClr val="tx1"/>
            </a:solidFill>
          </a:endParaRPr>
        </a:p>
      </dgm:t>
    </dgm:pt>
    <dgm:pt modelId="{F12C1B60-A8CF-40A0-9036-B9D87815F519}" type="parTrans" cxnId="{DCA88546-149C-49AB-A4F1-B0B49C48EC22}">
      <dgm:prSet/>
      <dgm:spPr/>
      <dgm:t>
        <a:bodyPr/>
        <a:lstStyle/>
        <a:p>
          <a:endParaRPr lang="it-IT"/>
        </a:p>
      </dgm:t>
    </dgm:pt>
    <dgm:pt modelId="{8281022B-4421-4D9D-9471-D2A869E78F7A}" type="sibTrans" cxnId="{DCA88546-149C-49AB-A4F1-B0B49C48EC22}">
      <dgm:prSet/>
      <dgm:spPr>
        <a:solidFill>
          <a:schemeClr val="bg1">
            <a:lumMod val="65000"/>
          </a:schemeClr>
        </a:solidFill>
        <a:ln>
          <a:solidFill>
            <a:schemeClr val="tx1"/>
          </a:solidFill>
        </a:ln>
      </dgm:spPr>
      <dgm:t>
        <a:bodyPr/>
        <a:lstStyle/>
        <a:p>
          <a:endParaRPr lang="it-IT"/>
        </a:p>
      </dgm:t>
    </dgm:pt>
    <dgm:pt modelId="{FB812EFE-3EBD-45CD-B0A9-C8EF99EEB295}">
      <dgm:prSet phldrT="[Testo]"/>
      <dgm:spPr/>
      <dgm:t>
        <a:bodyPr/>
        <a:lstStyle/>
        <a:p>
          <a:endParaRPr lang="it-IT" dirty="0"/>
        </a:p>
      </dgm:t>
    </dgm:pt>
    <dgm:pt modelId="{AF8484C6-30FC-4D71-B269-A02AAAD05E07}" type="sibTrans" cxnId="{1CD86E04-560E-4671-A248-44F55BF9131C}">
      <dgm:prSet/>
      <dgm:spPr>
        <a:solidFill>
          <a:schemeClr val="bg1">
            <a:lumMod val="65000"/>
          </a:schemeClr>
        </a:solidFill>
        <a:ln>
          <a:solidFill>
            <a:schemeClr val="tx1"/>
          </a:solidFill>
        </a:ln>
      </dgm:spPr>
      <dgm:t>
        <a:bodyPr/>
        <a:lstStyle/>
        <a:p>
          <a:endParaRPr lang="it-IT"/>
        </a:p>
      </dgm:t>
    </dgm:pt>
    <dgm:pt modelId="{EA63172A-193D-453C-B0F4-6EA2D4B7849C}" type="parTrans" cxnId="{1CD86E04-560E-4671-A248-44F55BF9131C}">
      <dgm:prSet/>
      <dgm:spPr/>
      <dgm:t>
        <a:bodyPr/>
        <a:lstStyle/>
        <a:p>
          <a:endParaRPr lang="it-IT"/>
        </a:p>
      </dgm:t>
    </dgm:pt>
    <dgm:pt modelId="{B22C3884-8ECB-48AC-8771-46094D643D59}">
      <dgm:prSet phldrT="[Testo]" custT="1"/>
      <dgm:spPr>
        <a:solidFill>
          <a:srgbClr val="FFFF00"/>
        </a:solidFill>
      </dgm:spPr>
      <dgm:t>
        <a:bodyPr/>
        <a:lstStyle/>
        <a:p>
          <a:r>
            <a:rPr lang="it-IT" sz="2200" b="1" dirty="0" err="1" smtClean="0">
              <a:solidFill>
                <a:schemeClr val="tx1"/>
              </a:solidFill>
            </a:rPr>
            <a:t>Space</a:t>
          </a:r>
          <a:r>
            <a:rPr lang="it-IT" sz="2200" b="1" dirty="0" smtClean="0">
              <a:solidFill>
                <a:schemeClr val="tx1"/>
              </a:solidFill>
            </a:rPr>
            <a:t> </a:t>
          </a:r>
          <a:r>
            <a:rPr lang="it-IT" sz="2200" b="1" dirty="0" err="1" smtClean="0">
              <a:solidFill>
                <a:schemeClr val="tx1"/>
              </a:solidFill>
            </a:rPr>
            <a:t>Size</a:t>
          </a:r>
          <a:endParaRPr lang="it-IT" sz="2200" b="1" dirty="0">
            <a:solidFill>
              <a:schemeClr val="tx1"/>
            </a:solidFill>
          </a:endParaRPr>
        </a:p>
      </dgm:t>
    </dgm:pt>
    <dgm:pt modelId="{C985ED22-2C64-475F-9125-58AA47218D7F}" type="sibTrans" cxnId="{FAEC4A8C-AD03-487B-A437-0C5D49B10D22}">
      <dgm:prSet/>
      <dgm:spPr>
        <a:solidFill>
          <a:schemeClr val="bg1">
            <a:lumMod val="65000"/>
          </a:schemeClr>
        </a:solidFill>
        <a:ln>
          <a:solidFill>
            <a:schemeClr val="tx1"/>
          </a:solidFill>
        </a:ln>
      </dgm:spPr>
      <dgm:t>
        <a:bodyPr/>
        <a:lstStyle/>
        <a:p>
          <a:endParaRPr lang="it-IT"/>
        </a:p>
      </dgm:t>
    </dgm:pt>
    <dgm:pt modelId="{7BD16E0C-1BB8-4654-8275-339FE3D50243}" type="parTrans" cxnId="{FAEC4A8C-AD03-487B-A437-0C5D49B10D22}">
      <dgm:prSet/>
      <dgm:spPr/>
      <dgm:t>
        <a:bodyPr/>
        <a:lstStyle/>
        <a:p>
          <a:endParaRPr lang="it-IT"/>
        </a:p>
      </dgm:t>
    </dgm:pt>
    <dgm:pt modelId="{EEC97C82-51D3-43C9-BE4F-2770F7CD8F86}" type="pres">
      <dgm:prSet presAssocID="{EE48620E-B74A-4D43-B867-795152C43B1B}" presName="cycle" presStyleCnt="0">
        <dgm:presLayoutVars>
          <dgm:dir/>
          <dgm:resizeHandles val="exact"/>
        </dgm:presLayoutVars>
      </dgm:prSet>
      <dgm:spPr/>
      <dgm:t>
        <a:bodyPr/>
        <a:lstStyle/>
        <a:p>
          <a:endParaRPr lang="it-IT"/>
        </a:p>
      </dgm:t>
    </dgm:pt>
    <dgm:pt modelId="{AB8F9356-B97D-4ADD-92C1-B8B85C0402C5}" type="pres">
      <dgm:prSet presAssocID="{C85BDBE7-5D79-4E3A-AB05-E7E8B4949D86}" presName="node" presStyleLbl="node1" presStyleIdx="0" presStyleCnt="8">
        <dgm:presLayoutVars>
          <dgm:bulletEnabled val="1"/>
        </dgm:presLayoutVars>
      </dgm:prSet>
      <dgm:spPr/>
      <dgm:t>
        <a:bodyPr/>
        <a:lstStyle/>
        <a:p>
          <a:endParaRPr lang="it-IT"/>
        </a:p>
      </dgm:t>
    </dgm:pt>
    <dgm:pt modelId="{5199C0FE-2A39-4992-BF59-30484B6BE874}" type="pres">
      <dgm:prSet presAssocID="{EA0CEB9C-AA49-4823-AE91-0EF8420E732C}" presName="sibTrans" presStyleLbl="sibTrans2D1" presStyleIdx="0" presStyleCnt="8"/>
      <dgm:spPr/>
      <dgm:t>
        <a:bodyPr/>
        <a:lstStyle/>
        <a:p>
          <a:endParaRPr lang="it-IT"/>
        </a:p>
      </dgm:t>
    </dgm:pt>
    <dgm:pt modelId="{33267F43-84F3-49D0-AD7C-8A0928710E97}" type="pres">
      <dgm:prSet presAssocID="{EA0CEB9C-AA49-4823-AE91-0EF8420E732C}" presName="connectorText" presStyleLbl="sibTrans2D1" presStyleIdx="0" presStyleCnt="8"/>
      <dgm:spPr/>
      <dgm:t>
        <a:bodyPr/>
        <a:lstStyle/>
        <a:p>
          <a:endParaRPr lang="it-IT"/>
        </a:p>
      </dgm:t>
    </dgm:pt>
    <dgm:pt modelId="{A0928D4E-B12C-42C8-A05F-B3194A2B596C}" type="pres">
      <dgm:prSet presAssocID="{5D74FE20-0B7F-4102-9E10-05C1C34C80C1}" presName="node" presStyleLbl="node1" presStyleIdx="1" presStyleCnt="8">
        <dgm:presLayoutVars>
          <dgm:bulletEnabled val="1"/>
        </dgm:presLayoutVars>
      </dgm:prSet>
      <dgm:spPr/>
      <dgm:t>
        <a:bodyPr/>
        <a:lstStyle/>
        <a:p>
          <a:endParaRPr lang="it-IT"/>
        </a:p>
      </dgm:t>
    </dgm:pt>
    <dgm:pt modelId="{E139A5B2-07C8-4F5E-8F26-8ECAA32FF998}" type="pres">
      <dgm:prSet presAssocID="{8281022B-4421-4D9D-9471-D2A869E78F7A}" presName="sibTrans" presStyleLbl="sibTrans2D1" presStyleIdx="1" presStyleCnt="8"/>
      <dgm:spPr/>
      <dgm:t>
        <a:bodyPr/>
        <a:lstStyle/>
        <a:p>
          <a:endParaRPr lang="it-IT"/>
        </a:p>
      </dgm:t>
    </dgm:pt>
    <dgm:pt modelId="{D3DA8991-B3C8-437A-A68A-840DEB12D578}" type="pres">
      <dgm:prSet presAssocID="{8281022B-4421-4D9D-9471-D2A869E78F7A}" presName="connectorText" presStyleLbl="sibTrans2D1" presStyleIdx="1" presStyleCnt="8"/>
      <dgm:spPr/>
      <dgm:t>
        <a:bodyPr/>
        <a:lstStyle/>
        <a:p>
          <a:endParaRPr lang="it-IT"/>
        </a:p>
      </dgm:t>
    </dgm:pt>
    <dgm:pt modelId="{E168AEFF-08D5-467A-AED9-385C3C1096D2}" type="pres">
      <dgm:prSet presAssocID="{B22C3884-8ECB-48AC-8771-46094D643D59}" presName="node" presStyleLbl="node1" presStyleIdx="2" presStyleCnt="8">
        <dgm:presLayoutVars>
          <dgm:bulletEnabled val="1"/>
        </dgm:presLayoutVars>
      </dgm:prSet>
      <dgm:spPr/>
      <dgm:t>
        <a:bodyPr/>
        <a:lstStyle/>
        <a:p>
          <a:endParaRPr lang="it-IT"/>
        </a:p>
      </dgm:t>
    </dgm:pt>
    <dgm:pt modelId="{95DC5A2E-4E06-4A44-9147-0A1809E5E841}" type="pres">
      <dgm:prSet presAssocID="{C985ED22-2C64-475F-9125-58AA47218D7F}" presName="sibTrans" presStyleLbl="sibTrans2D1" presStyleIdx="2" presStyleCnt="8"/>
      <dgm:spPr/>
      <dgm:t>
        <a:bodyPr/>
        <a:lstStyle/>
        <a:p>
          <a:endParaRPr lang="it-IT"/>
        </a:p>
      </dgm:t>
    </dgm:pt>
    <dgm:pt modelId="{52AE0036-0416-4325-A6D3-9D17C80360CE}" type="pres">
      <dgm:prSet presAssocID="{C985ED22-2C64-475F-9125-58AA47218D7F}" presName="connectorText" presStyleLbl="sibTrans2D1" presStyleIdx="2" presStyleCnt="8"/>
      <dgm:spPr/>
      <dgm:t>
        <a:bodyPr/>
        <a:lstStyle/>
        <a:p>
          <a:endParaRPr lang="it-IT"/>
        </a:p>
      </dgm:t>
    </dgm:pt>
    <dgm:pt modelId="{413D4C9D-6DBD-4383-83F7-C33936B716CC}" type="pres">
      <dgm:prSet presAssocID="{FB812EFE-3EBD-45CD-B0A9-C8EF99EEB295}" presName="node" presStyleLbl="node1" presStyleIdx="3" presStyleCnt="8">
        <dgm:presLayoutVars>
          <dgm:bulletEnabled val="1"/>
        </dgm:presLayoutVars>
      </dgm:prSet>
      <dgm:spPr/>
      <dgm:t>
        <a:bodyPr/>
        <a:lstStyle/>
        <a:p>
          <a:endParaRPr lang="it-IT"/>
        </a:p>
      </dgm:t>
    </dgm:pt>
    <dgm:pt modelId="{D99BD0E3-088A-4ABB-A4AB-92E9FC4FC156}" type="pres">
      <dgm:prSet presAssocID="{AF8484C6-30FC-4D71-B269-A02AAAD05E07}" presName="sibTrans" presStyleLbl="sibTrans2D1" presStyleIdx="3" presStyleCnt="8"/>
      <dgm:spPr/>
      <dgm:t>
        <a:bodyPr/>
        <a:lstStyle/>
        <a:p>
          <a:endParaRPr lang="it-IT"/>
        </a:p>
      </dgm:t>
    </dgm:pt>
    <dgm:pt modelId="{565621B1-455B-4F6A-BE2F-FF6A05A8E41D}" type="pres">
      <dgm:prSet presAssocID="{AF8484C6-30FC-4D71-B269-A02AAAD05E07}" presName="connectorText" presStyleLbl="sibTrans2D1" presStyleIdx="3" presStyleCnt="8"/>
      <dgm:spPr/>
      <dgm:t>
        <a:bodyPr/>
        <a:lstStyle/>
        <a:p>
          <a:endParaRPr lang="it-IT"/>
        </a:p>
      </dgm:t>
    </dgm:pt>
    <dgm:pt modelId="{079CD63D-A736-40AD-9049-8BE7534CB161}" type="pres">
      <dgm:prSet presAssocID="{72567C75-C025-4B85-B9AC-C27F43B197AF}" presName="node" presStyleLbl="node1" presStyleIdx="4" presStyleCnt="8">
        <dgm:presLayoutVars>
          <dgm:bulletEnabled val="1"/>
        </dgm:presLayoutVars>
      </dgm:prSet>
      <dgm:spPr/>
      <dgm:t>
        <a:bodyPr/>
        <a:lstStyle/>
        <a:p>
          <a:endParaRPr lang="it-IT"/>
        </a:p>
      </dgm:t>
    </dgm:pt>
    <dgm:pt modelId="{4B9130D0-B4ED-4757-964B-38FC03F5D634}" type="pres">
      <dgm:prSet presAssocID="{007AE70F-6BB4-4178-B1CE-A9F2AABB3055}" presName="sibTrans" presStyleLbl="sibTrans2D1" presStyleIdx="4" presStyleCnt="8"/>
      <dgm:spPr/>
      <dgm:t>
        <a:bodyPr/>
        <a:lstStyle/>
        <a:p>
          <a:endParaRPr lang="it-IT"/>
        </a:p>
      </dgm:t>
    </dgm:pt>
    <dgm:pt modelId="{0BE026F3-92F9-4D08-9E2A-15BF68751FD1}" type="pres">
      <dgm:prSet presAssocID="{007AE70F-6BB4-4178-B1CE-A9F2AABB3055}" presName="connectorText" presStyleLbl="sibTrans2D1" presStyleIdx="4" presStyleCnt="8"/>
      <dgm:spPr/>
      <dgm:t>
        <a:bodyPr/>
        <a:lstStyle/>
        <a:p>
          <a:endParaRPr lang="it-IT"/>
        </a:p>
      </dgm:t>
    </dgm:pt>
    <dgm:pt modelId="{152DC442-CE69-46AE-BB06-AACF939B1084}" type="pres">
      <dgm:prSet presAssocID="{2A32C5DE-3E60-4F1B-AC55-369E5693B020}" presName="node" presStyleLbl="node1" presStyleIdx="5" presStyleCnt="8">
        <dgm:presLayoutVars>
          <dgm:bulletEnabled val="1"/>
        </dgm:presLayoutVars>
      </dgm:prSet>
      <dgm:spPr/>
      <dgm:t>
        <a:bodyPr/>
        <a:lstStyle/>
        <a:p>
          <a:endParaRPr lang="it-IT"/>
        </a:p>
      </dgm:t>
    </dgm:pt>
    <dgm:pt modelId="{F4CBA771-C25B-4AED-B185-3708E07BB18B}" type="pres">
      <dgm:prSet presAssocID="{543894A6-2F9C-43CA-9EDC-132B50DAEEEC}" presName="sibTrans" presStyleLbl="sibTrans2D1" presStyleIdx="5" presStyleCnt="8"/>
      <dgm:spPr/>
      <dgm:t>
        <a:bodyPr/>
        <a:lstStyle/>
        <a:p>
          <a:endParaRPr lang="it-IT"/>
        </a:p>
      </dgm:t>
    </dgm:pt>
    <dgm:pt modelId="{F2006386-A0BF-49A8-A0BF-510A49FE8916}" type="pres">
      <dgm:prSet presAssocID="{543894A6-2F9C-43CA-9EDC-132B50DAEEEC}" presName="connectorText" presStyleLbl="sibTrans2D1" presStyleIdx="5" presStyleCnt="8"/>
      <dgm:spPr/>
      <dgm:t>
        <a:bodyPr/>
        <a:lstStyle/>
        <a:p>
          <a:endParaRPr lang="it-IT"/>
        </a:p>
      </dgm:t>
    </dgm:pt>
    <dgm:pt modelId="{434272B0-594E-4322-8990-AC3BD20E96E8}" type="pres">
      <dgm:prSet presAssocID="{8615B7CA-AC21-4B33-92A1-17596474E7B7}" presName="node" presStyleLbl="node1" presStyleIdx="6" presStyleCnt="8">
        <dgm:presLayoutVars>
          <dgm:bulletEnabled val="1"/>
        </dgm:presLayoutVars>
      </dgm:prSet>
      <dgm:spPr/>
      <dgm:t>
        <a:bodyPr/>
        <a:lstStyle/>
        <a:p>
          <a:endParaRPr lang="it-IT"/>
        </a:p>
      </dgm:t>
    </dgm:pt>
    <dgm:pt modelId="{99424972-4F92-4454-B5A8-98F71503C985}" type="pres">
      <dgm:prSet presAssocID="{61881F65-CF33-46B8-9F0C-273B1B26D77B}" presName="sibTrans" presStyleLbl="sibTrans2D1" presStyleIdx="6" presStyleCnt="8"/>
      <dgm:spPr/>
      <dgm:t>
        <a:bodyPr/>
        <a:lstStyle/>
        <a:p>
          <a:endParaRPr lang="it-IT"/>
        </a:p>
      </dgm:t>
    </dgm:pt>
    <dgm:pt modelId="{309748D3-164B-4AA8-A1C1-F64C82136213}" type="pres">
      <dgm:prSet presAssocID="{61881F65-CF33-46B8-9F0C-273B1B26D77B}" presName="connectorText" presStyleLbl="sibTrans2D1" presStyleIdx="6" presStyleCnt="8"/>
      <dgm:spPr/>
      <dgm:t>
        <a:bodyPr/>
        <a:lstStyle/>
        <a:p>
          <a:endParaRPr lang="it-IT"/>
        </a:p>
      </dgm:t>
    </dgm:pt>
    <dgm:pt modelId="{25FB6186-84EF-47DF-87D6-55D8F4D6F451}" type="pres">
      <dgm:prSet presAssocID="{DF1D0CB3-2125-45E0-853D-44573752E0C7}" presName="node" presStyleLbl="node1" presStyleIdx="7" presStyleCnt="8">
        <dgm:presLayoutVars>
          <dgm:bulletEnabled val="1"/>
        </dgm:presLayoutVars>
      </dgm:prSet>
      <dgm:spPr/>
      <dgm:t>
        <a:bodyPr/>
        <a:lstStyle/>
        <a:p>
          <a:endParaRPr lang="it-IT"/>
        </a:p>
      </dgm:t>
    </dgm:pt>
    <dgm:pt modelId="{FA7388C7-819B-4E00-AEB5-BE8E634B02D9}" type="pres">
      <dgm:prSet presAssocID="{5A83508A-9EA9-4DFF-89DF-0CAACE757296}" presName="sibTrans" presStyleLbl="sibTrans2D1" presStyleIdx="7" presStyleCnt="8"/>
      <dgm:spPr/>
      <dgm:t>
        <a:bodyPr/>
        <a:lstStyle/>
        <a:p>
          <a:endParaRPr lang="it-IT"/>
        </a:p>
      </dgm:t>
    </dgm:pt>
    <dgm:pt modelId="{A0E5638E-5124-4840-91FC-B0783327C06F}" type="pres">
      <dgm:prSet presAssocID="{5A83508A-9EA9-4DFF-89DF-0CAACE757296}" presName="connectorText" presStyleLbl="sibTrans2D1" presStyleIdx="7" presStyleCnt="8"/>
      <dgm:spPr/>
      <dgm:t>
        <a:bodyPr/>
        <a:lstStyle/>
        <a:p>
          <a:endParaRPr lang="it-IT"/>
        </a:p>
      </dgm:t>
    </dgm:pt>
  </dgm:ptLst>
  <dgm:cxnLst>
    <dgm:cxn modelId="{9306BAB8-2452-42FB-87D2-11EE0D744284}" type="presOf" srcId="{AF8484C6-30FC-4D71-B269-A02AAAD05E07}" destId="{565621B1-455B-4F6A-BE2F-FF6A05A8E41D}" srcOrd="1" destOrd="0" presId="urn:microsoft.com/office/officeart/2005/8/layout/cycle2"/>
    <dgm:cxn modelId="{77D04D0F-8A84-4E35-B349-F462359D64F6}" type="presOf" srcId="{543894A6-2F9C-43CA-9EDC-132B50DAEEEC}" destId="{F4CBA771-C25B-4AED-B185-3708E07BB18B}" srcOrd="0" destOrd="0" presId="urn:microsoft.com/office/officeart/2005/8/layout/cycle2"/>
    <dgm:cxn modelId="{8E96AC27-1671-4668-8E43-5E7EE2355051}" type="presOf" srcId="{AF8484C6-30FC-4D71-B269-A02AAAD05E07}" destId="{D99BD0E3-088A-4ABB-A4AB-92E9FC4FC156}" srcOrd="0" destOrd="0" presId="urn:microsoft.com/office/officeart/2005/8/layout/cycle2"/>
    <dgm:cxn modelId="{E8F2066E-43A1-4463-AF83-7A3829F202C1}" type="presOf" srcId="{EE48620E-B74A-4D43-B867-795152C43B1B}" destId="{EEC97C82-51D3-43C9-BE4F-2770F7CD8F86}" srcOrd="0" destOrd="0" presId="urn:microsoft.com/office/officeart/2005/8/layout/cycle2"/>
    <dgm:cxn modelId="{5BE0CD7C-D55A-4A1A-88F1-700A069955FB}" type="presOf" srcId="{FB812EFE-3EBD-45CD-B0A9-C8EF99EEB295}" destId="{413D4C9D-6DBD-4383-83F7-C33936B716CC}" srcOrd="0" destOrd="0" presId="urn:microsoft.com/office/officeart/2005/8/layout/cycle2"/>
    <dgm:cxn modelId="{6B8B5DE5-1C7B-42A0-8947-128D8328054B}" srcId="{EE48620E-B74A-4D43-B867-795152C43B1B}" destId="{C85BDBE7-5D79-4E3A-AB05-E7E8B4949D86}" srcOrd="0" destOrd="0" parTransId="{0FBE25D6-5B3C-4F6A-8826-B017B70B4173}" sibTransId="{EA0CEB9C-AA49-4823-AE91-0EF8420E732C}"/>
    <dgm:cxn modelId="{6B033F05-AC29-4BE7-AA9E-3BD259734C58}" type="presOf" srcId="{543894A6-2F9C-43CA-9EDC-132B50DAEEEC}" destId="{F2006386-A0BF-49A8-A0BF-510A49FE8916}" srcOrd="1" destOrd="0" presId="urn:microsoft.com/office/officeart/2005/8/layout/cycle2"/>
    <dgm:cxn modelId="{DD100278-6C8C-4966-AE4B-23D1CB9280FE}" srcId="{EE48620E-B74A-4D43-B867-795152C43B1B}" destId="{8615B7CA-AC21-4B33-92A1-17596474E7B7}" srcOrd="6" destOrd="0" parTransId="{104A3CF7-92AB-4479-8EB5-66C13E328969}" sibTransId="{61881F65-CF33-46B8-9F0C-273B1B26D77B}"/>
    <dgm:cxn modelId="{100C06CB-6F3F-4D26-9521-20D5153417A9}" srcId="{EE48620E-B74A-4D43-B867-795152C43B1B}" destId="{2A32C5DE-3E60-4F1B-AC55-369E5693B020}" srcOrd="5" destOrd="0" parTransId="{F775DAF5-F8E2-41E7-9225-E723D49F59E2}" sibTransId="{543894A6-2F9C-43CA-9EDC-132B50DAEEEC}"/>
    <dgm:cxn modelId="{B8E91006-0F3C-4BA8-8B0D-FB788C96F57B}" type="presOf" srcId="{007AE70F-6BB4-4178-B1CE-A9F2AABB3055}" destId="{4B9130D0-B4ED-4757-964B-38FC03F5D634}" srcOrd="0" destOrd="0" presId="urn:microsoft.com/office/officeart/2005/8/layout/cycle2"/>
    <dgm:cxn modelId="{E08C7B60-B0B9-4733-A0D6-5271325251F4}" type="presOf" srcId="{EA0CEB9C-AA49-4823-AE91-0EF8420E732C}" destId="{33267F43-84F3-49D0-AD7C-8A0928710E97}" srcOrd="1" destOrd="0" presId="urn:microsoft.com/office/officeart/2005/8/layout/cycle2"/>
    <dgm:cxn modelId="{B33E7DCC-DDBD-4EAF-89CA-F06F19D4D9EB}" type="presOf" srcId="{2A32C5DE-3E60-4F1B-AC55-369E5693B020}" destId="{152DC442-CE69-46AE-BB06-AACF939B1084}" srcOrd="0" destOrd="0" presId="urn:microsoft.com/office/officeart/2005/8/layout/cycle2"/>
    <dgm:cxn modelId="{214918DD-53E5-469D-A790-059FED6919B6}" type="presOf" srcId="{8281022B-4421-4D9D-9471-D2A869E78F7A}" destId="{E139A5B2-07C8-4F5E-8F26-8ECAA32FF998}" srcOrd="0" destOrd="0" presId="urn:microsoft.com/office/officeart/2005/8/layout/cycle2"/>
    <dgm:cxn modelId="{1CD86E04-560E-4671-A248-44F55BF9131C}" srcId="{EE48620E-B74A-4D43-B867-795152C43B1B}" destId="{FB812EFE-3EBD-45CD-B0A9-C8EF99EEB295}" srcOrd="3" destOrd="0" parTransId="{EA63172A-193D-453C-B0F4-6EA2D4B7849C}" sibTransId="{AF8484C6-30FC-4D71-B269-A02AAAD05E07}"/>
    <dgm:cxn modelId="{81EACED4-8841-4A52-9B2C-DB947417FC78}" type="presOf" srcId="{EA0CEB9C-AA49-4823-AE91-0EF8420E732C}" destId="{5199C0FE-2A39-4992-BF59-30484B6BE874}" srcOrd="0" destOrd="0" presId="urn:microsoft.com/office/officeart/2005/8/layout/cycle2"/>
    <dgm:cxn modelId="{282B4AB5-49CF-423E-B14D-9A154E254809}" type="presOf" srcId="{5A83508A-9EA9-4DFF-89DF-0CAACE757296}" destId="{FA7388C7-819B-4E00-AEB5-BE8E634B02D9}" srcOrd="0" destOrd="0" presId="urn:microsoft.com/office/officeart/2005/8/layout/cycle2"/>
    <dgm:cxn modelId="{14D0995B-3899-4525-BCF7-4421EC588DA5}" type="presOf" srcId="{8281022B-4421-4D9D-9471-D2A869E78F7A}" destId="{D3DA8991-B3C8-437A-A68A-840DEB12D578}" srcOrd="1" destOrd="0" presId="urn:microsoft.com/office/officeart/2005/8/layout/cycle2"/>
    <dgm:cxn modelId="{E237C707-9CCA-46BE-8F40-BCBDEE4DBA2F}" srcId="{EE48620E-B74A-4D43-B867-795152C43B1B}" destId="{72567C75-C025-4B85-B9AC-C27F43B197AF}" srcOrd="4" destOrd="0" parTransId="{91F566EA-6CE2-4EC3-83A3-A5CE7FB1689E}" sibTransId="{007AE70F-6BB4-4178-B1CE-A9F2AABB3055}"/>
    <dgm:cxn modelId="{4FD7C79A-1E92-4CC2-B64D-CBC8FA0CCCD0}" type="presOf" srcId="{8615B7CA-AC21-4B33-92A1-17596474E7B7}" destId="{434272B0-594E-4322-8990-AC3BD20E96E8}" srcOrd="0" destOrd="0" presId="urn:microsoft.com/office/officeart/2005/8/layout/cycle2"/>
    <dgm:cxn modelId="{5E3F57F7-CE72-48A9-91ED-4975A64FB35A}" type="presOf" srcId="{DF1D0CB3-2125-45E0-853D-44573752E0C7}" destId="{25FB6186-84EF-47DF-87D6-55D8F4D6F451}" srcOrd="0" destOrd="0" presId="urn:microsoft.com/office/officeart/2005/8/layout/cycle2"/>
    <dgm:cxn modelId="{F5A5B721-6CDC-48B4-8033-B64CB0F3AD2E}" type="presOf" srcId="{72567C75-C025-4B85-B9AC-C27F43B197AF}" destId="{079CD63D-A736-40AD-9049-8BE7534CB161}" srcOrd="0" destOrd="0" presId="urn:microsoft.com/office/officeart/2005/8/layout/cycle2"/>
    <dgm:cxn modelId="{70893763-AAD8-4550-AB73-11C0EC3B0D8A}" type="presOf" srcId="{C985ED22-2C64-475F-9125-58AA47218D7F}" destId="{95DC5A2E-4E06-4A44-9147-0A1809E5E841}" srcOrd="0" destOrd="0" presId="urn:microsoft.com/office/officeart/2005/8/layout/cycle2"/>
    <dgm:cxn modelId="{508501BA-0050-4316-A6B7-669744968DA4}" type="presOf" srcId="{C85BDBE7-5D79-4E3A-AB05-E7E8B4949D86}" destId="{AB8F9356-B97D-4ADD-92C1-B8B85C0402C5}" srcOrd="0" destOrd="0" presId="urn:microsoft.com/office/officeart/2005/8/layout/cycle2"/>
    <dgm:cxn modelId="{5FF0FA55-8227-44FE-8CDD-1D9567916DC6}" type="presOf" srcId="{5D74FE20-0B7F-4102-9E10-05C1C34C80C1}" destId="{A0928D4E-B12C-42C8-A05F-B3194A2B596C}" srcOrd="0" destOrd="0" presId="urn:microsoft.com/office/officeart/2005/8/layout/cycle2"/>
    <dgm:cxn modelId="{8696887F-AF24-4AC2-BB50-D2AC9D9AB86D}" type="presOf" srcId="{5A83508A-9EA9-4DFF-89DF-0CAACE757296}" destId="{A0E5638E-5124-4840-91FC-B0783327C06F}" srcOrd="1" destOrd="0" presId="urn:microsoft.com/office/officeart/2005/8/layout/cycle2"/>
    <dgm:cxn modelId="{472A5D14-9AFB-429F-B8B5-92F58AF962C0}" type="presOf" srcId="{007AE70F-6BB4-4178-B1CE-A9F2AABB3055}" destId="{0BE026F3-92F9-4D08-9E2A-15BF68751FD1}" srcOrd="1" destOrd="0" presId="urn:microsoft.com/office/officeart/2005/8/layout/cycle2"/>
    <dgm:cxn modelId="{FAEC4A8C-AD03-487B-A437-0C5D49B10D22}" srcId="{EE48620E-B74A-4D43-B867-795152C43B1B}" destId="{B22C3884-8ECB-48AC-8771-46094D643D59}" srcOrd="2" destOrd="0" parTransId="{7BD16E0C-1BB8-4654-8275-339FE3D50243}" sibTransId="{C985ED22-2C64-475F-9125-58AA47218D7F}"/>
    <dgm:cxn modelId="{DCA88546-149C-49AB-A4F1-B0B49C48EC22}" srcId="{EE48620E-B74A-4D43-B867-795152C43B1B}" destId="{5D74FE20-0B7F-4102-9E10-05C1C34C80C1}" srcOrd="1" destOrd="0" parTransId="{F12C1B60-A8CF-40A0-9036-B9D87815F519}" sibTransId="{8281022B-4421-4D9D-9471-D2A869E78F7A}"/>
    <dgm:cxn modelId="{E1500FAA-8040-4B26-88D7-B1FE643DB5F7}" type="presOf" srcId="{61881F65-CF33-46B8-9F0C-273B1B26D77B}" destId="{309748D3-164B-4AA8-A1C1-F64C82136213}" srcOrd="1" destOrd="0" presId="urn:microsoft.com/office/officeart/2005/8/layout/cycle2"/>
    <dgm:cxn modelId="{53504CCD-F30D-46AD-8935-3DE85A3D8D51}" type="presOf" srcId="{C985ED22-2C64-475F-9125-58AA47218D7F}" destId="{52AE0036-0416-4325-A6D3-9D17C80360CE}" srcOrd="1" destOrd="0" presId="urn:microsoft.com/office/officeart/2005/8/layout/cycle2"/>
    <dgm:cxn modelId="{4BDE52CE-4FB6-4516-8DF7-8AB5FB6FE08E}" type="presOf" srcId="{61881F65-CF33-46B8-9F0C-273B1B26D77B}" destId="{99424972-4F92-4454-B5A8-98F71503C985}" srcOrd="0" destOrd="0" presId="urn:microsoft.com/office/officeart/2005/8/layout/cycle2"/>
    <dgm:cxn modelId="{FDD6652A-F0C0-45F5-9979-E9EEA75B2BFB}" type="presOf" srcId="{B22C3884-8ECB-48AC-8771-46094D643D59}" destId="{E168AEFF-08D5-467A-AED9-385C3C1096D2}" srcOrd="0" destOrd="0" presId="urn:microsoft.com/office/officeart/2005/8/layout/cycle2"/>
    <dgm:cxn modelId="{678E0219-6487-420C-8D5A-D5CE140CC15E}" srcId="{EE48620E-B74A-4D43-B867-795152C43B1B}" destId="{DF1D0CB3-2125-45E0-853D-44573752E0C7}" srcOrd="7" destOrd="0" parTransId="{13562FDE-4F0F-44EE-ADE2-71CE447643D3}" sibTransId="{5A83508A-9EA9-4DFF-89DF-0CAACE757296}"/>
    <dgm:cxn modelId="{B5D6A416-45DD-4578-A03A-CB939265A14B}" type="presParOf" srcId="{EEC97C82-51D3-43C9-BE4F-2770F7CD8F86}" destId="{AB8F9356-B97D-4ADD-92C1-B8B85C0402C5}" srcOrd="0" destOrd="0" presId="urn:microsoft.com/office/officeart/2005/8/layout/cycle2"/>
    <dgm:cxn modelId="{5C763B3F-BC8B-4895-83B2-6862D452D3A7}" type="presParOf" srcId="{EEC97C82-51D3-43C9-BE4F-2770F7CD8F86}" destId="{5199C0FE-2A39-4992-BF59-30484B6BE874}" srcOrd="1" destOrd="0" presId="urn:microsoft.com/office/officeart/2005/8/layout/cycle2"/>
    <dgm:cxn modelId="{98581A4B-B15B-43C2-B495-BED23B77A2CC}" type="presParOf" srcId="{5199C0FE-2A39-4992-BF59-30484B6BE874}" destId="{33267F43-84F3-49D0-AD7C-8A0928710E97}" srcOrd="0" destOrd="0" presId="urn:microsoft.com/office/officeart/2005/8/layout/cycle2"/>
    <dgm:cxn modelId="{19359738-BF1B-4222-86DE-ED4A6233BCBA}" type="presParOf" srcId="{EEC97C82-51D3-43C9-BE4F-2770F7CD8F86}" destId="{A0928D4E-B12C-42C8-A05F-B3194A2B596C}" srcOrd="2" destOrd="0" presId="urn:microsoft.com/office/officeart/2005/8/layout/cycle2"/>
    <dgm:cxn modelId="{F28B1174-E0FE-476F-B7C4-226E99CE21BD}" type="presParOf" srcId="{EEC97C82-51D3-43C9-BE4F-2770F7CD8F86}" destId="{E139A5B2-07C8-4F5E-8F26-8ECAA32FF998}" srcOrd="3" destOrd="0" presId="urn:microsoft.com/office/officeart/2005/8/layout/cycle2"/>
    <dgm:cxn modelId="{127A8CAC-983B-44B2-9107-AC8EA2C343FA}" type="presParOf" srcId="{E139A5B2-07C8-4F5E-8F26-8ECAA32FF998}" destId="{D3DA8991-B3C8-437A-A68A-840DEB12D578}" srcOrd="0" destOrd="0" presId="urn:microsoft.com/office/officeart/2005/8/layout/cycle2"/>
    <dgm:cxn modelId="{AE1CED42-B018-44F0-B695-207B2BAEC748}" type="presParOf" srcId="{EEC97C82-51D3-43C9-BE4F-2770F7CD8F86}" destId="{E168AEFF-08D5-467A-AED9-385C3C1096D2}" srcOrd="4" destOrd="0" presId="urn:microsoft.com/office/officeart/2005/8/layout/cycle2"/>
    <dgm:cxn modelId="{AE826E77-432A-43E4-BBCC-C3D7AC798A70}" type="presParOf" srcId="{EEC97C82-51D3-43C9-BE4F-2770F7CD8F86}" destId="{95DC5A2E-4E06-4A44-9147-0A1809E5E841}" srcOrd="5" destOrd="0" presId="urn:microsoft.com/office/officeart/2005/8/layout/cycle2"/>
    <dgm:cxn modelId="{2E812483-512A-47F0-81D7-8D6D02C86958}" type="presParOf" srcId="{95DC5A2E-4E06-4A44-9147-0A1809E5E841}" destId="{52AE0036-0416-4325-A6D3-9D17C80360CE}" srcOrd="0" destOrd="0" presId="urn:microsoft.com/office/officeart/2005/8/layout/cycle2"/>
    <dgm:cxn modelId="{158C0207-3254-421C-8E48-D598EDEDF71A}" type="presParOf" srcId="{EEC97C82-51D3-43C9-BE4F-2770F7CD8F86}" destId="{413D4C9D-6DBD-4383-83F7-C33936B716CC}" srcOrd="6" destOrd="0" presId="urn:microsoft.com/office/officeart/2005/8/layout/cycle2"/>
    <dgm:cxn modelId="{13E92C82-1A9E-4B34-94F7-807E07B7BBB2}" type="presParOf" srcId="{EEC97C82-51D3-43C9-BE4F-2770F7CD8F86}" destId="{D99BD0E3-088A-4ABB-A4AB-92E9FC4FC156}" srcOrd="7" destOrd="0" presId="urn:microsoft.com/office/officeart/2005/8/layout/cycle2"/>
    <dgm:cxn modelId="{326BEF2D-CB00-4E46-AE0B-A56750DB08D3}" type="presParOf" srcId="{D99BD0E3-088A-4ABB-A4AB-92E9FC4FC156}" destId="{565621B1-455B-4F6A-BE2F-FF6A05A8E41D}" srcOrd="0" destOrd="0" presId="urn:microsoft.com/office/officeart/2005/8/layout/cycle2"/>
    <dgm:cxn modelId="{EDC195DE-99CB-4DF8-BB65-6429766CEC0E}" type="presParOf" srcId="{EEC97C82-51D3-43C9-BE4F-2770F7CD8F86}" destId="{079CD63D-A736-40AD-9049-8BE7534CB161}" srcOrd="8" destOrd="0" presId="urn:microsoft.com/office/officeart/2005/8/layout/cycle2"/>
    <dgm:cxn modelId="{579B46AA-EFF8-4391-9D1E-64B6DD2A6586}" type="presParOf" srcId="{EEC97C82-51D3-43C9-BE4F-2770F7CD8F86}" destId="{4B9130D0-B4ED-4757-964B-38FC03F5D634}" srcOrd="9" destOrd="0" presId="urn:microsoft.com/office/officeart/2005/8/layout/cycle2"/>
    <dgm:cxn modelId="{D48D3A1D-8FFC-4BA5-8A7B-AECFE1D3A7F5}" type="presParOf" srcId="{4B9130D0-B4ED-4757-964B-38FC03F5D634}" destId="{0BE026F3-92F9-4D08-9E2A-15BF68751FD1}" srcOrd="0" destOrd="0" presId="urn:microsoft.com/office/officeart/2005/8/layout/cycle2"/>
    <dgm:cxn modelId="{3C993E4A-EA34-4D91-8E89-CEA7C8CF98BC}" type="presParOf" srcId="{EEC97C82-51D3-43C9-BE4F-2770F7CD8F86}" destId="{152DC442-CE69-46AE-BB06-AACF939B1084}" srcOrd="10" destOrd="0" presId="urn:microsoft.com/office/officeart/2005/8/layout/cycle2"/>
    <dgm:cxn modelId="{70E9A51A-9773-4ED4-BD53-29F6D2D85614}" type="presParOf" srcId="{EEC97C82-51D3-43C9-BE4F-2770F7CD8F86}" destId="{F4CBA771-C25B-4AED-B185-3708E07BB18B}" srcOrd="11" destOrd="0" presId="urn:microsoft.com/office/officeart/2005/8/layout/cycle2"/>
    <dgm:cxn modelId="{62694CE3-A459-4E96-AA33-3D2071F44D33}" type="presParOf" srcId="{F4CBA771-C25B-4AED-B185-3708E07BB18B}" destId="{F2006386-A0BF-49A8-A0BF-510A49FE8916}" srcOrd="0" destOrd="0" presId="urn:microsoft.com/office/officeart/2005/8/layout/cycle2"/>
    <dgm:cxn modelId="{8EE1BE15-6AB9-4417-B119-BB902B8371E4}" type="presParOf" srcId="{EEC97C82-51D3-43C9-BE4F-2770F7CD8F86}" destId="{434272B0-594E-4322-8990-AC3BD20E96E8}" srcOrd="12" destOrd="0" presId="urn:microsoft.com/office/officeart/2005/8/layout/cycle2"/>
    <dgm:cxn modelId="{972362EC-11DF-49EE-8B15-84AB26AA1154}" type="presParOf" srcId="{EEC97C82-51D3-43C9-BE4F-2770F7CD8F86}" destId="{99424972-4F92-4454-B5A8-98F71503C985}" srcOrd="13" destOrd="0" presId="urn:microsoft.com/office/officeart/2005/8/layout/cycle2"/>
    <dgm:cxn modelId="{9AB9E37D-7D5F-4CC4-B5E1-5A83BD730DAF}" type="presParOf" srcId="{99424972-4F92-4454-B5A8-98F71503C985}" destId="{309748D3-164B-4AA8-A1C1-F64C82136213}" srcOrd="0" destOrd="0" presId="urn:microsoft.com/office/officeart/2005/8/layout/cycle2"/>
    <dgm:cxn modelId="{605E71D7-1153-40AF-8896-6006DE08298D}" type="presParOf" srcId="{EEC97C82-51D3-43C9-BE4F-2770F7CD8F86}" destId="{25FB6186-84EF-47DF-87D6-55D8F4D6F451}" srcOrd="14" destOrd="0" presId="urn:microsoft.com/office/officeart/2005/8/layout/cycle2"/>
    <dgm:cxn modelId="{C5956418-6CB0-449C-B314-389CCEF359F5}" type="presParOf" srcId="{EEC97C82-51D3-43C9-BE4F-2770F7CD8F86}" destId="{FA7388C7-819B-4E00-AEB5-BE8E634B02D9}" srcOrd="15" destOrd="0" presId="urn:microsoft.com/office/officeart/2005/8/layout/cycle2"/>
    <dgm:cxn modelId="{341AB69E-BC4A-4DDD-854A-A087AD2A0438}" type="presParOf" srcId="{FA7388C7-819B-4E00-AEB5-BE8E634B02D9}" destId="{A0E5638E-5124-4840-91FC-B0783327C06F}"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48620E-B74A-4D43-B867-795152C43B1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it-IT"/>
        </a:p>
      </dgm:t>
    </dgm:pt>
    <dgm:pt modelId="{C85BDBE7-5D79-4E3A-AB05-E7E8B4949D86}">
      <dgm:prSet phldrT="[Testo]" custT="1"/>
      <dgm:spPr>
        <a:solidFill>
          <a:srgbClr val="FF0000"/>
        </a:solidFill>
      </dgm:spPr>
      <dgm:t>
        <a:bodyPr/>
        <a:lstStyle/>
        <a:p>
          <a:r>
            <a:rPr lang="it-IT" sz="2200" b="1" dirty="0" err="1" smtClean="0">
              <a:solidFill>
                <a:schemeClr val="tx1"/>
              </a:solidFill>
            </a:rPr>
            <a:t>Dist</a:t>
          </a:r>
          <a:r>
            <a:rPr lang="it-IT" sz="2200" b="1" dirty="0" smtClean="0">
              <a:solidFill>
                <a:schemeClr val="tx1"/>
              </a:solidFill>
            </a:rPr>
            <a:t>. Rate</a:t>
          </a:r>
          <a:endParaRPr lang="it-IT" sz="2200" b="1" dirty="0">
            <a:solidFill>
              <a:schemeClr val="tx1"/>
            </a:solidFill>
          </a:endParaRPr>
        </a:p>
      </dgm:t>
    </dgm:pt>
    <dgm:pt modelId="{0FBE25D6-5B3C-4F6A-8826-B017B70B4173}" type="parTrans" cxnId="{6B8B5DE5-1C7B-42A0-8947-128D8328054B}">
      <dgm:prSet/>
      <dgm:spPr/>
      <dgm:t>
        <a:bodyPr/>
        <a:lstStyle/>
        <a:p>
          <a:endParaRPr lang="it-IT"/>
        </a:p>
      </dgm:t>
    </dgm:pt>
    <dgm:pt modelId="{EA0CEB9C-AA49-4823-AE91-0EF8420E732C}" type="sibTrans" cxnId="{6B8B5DE5-1C7B-42A0-8947-128D8328054B}">
      <dgm:prSet/>
      <dgm:spPr>
        <a:solidFill>
          <a:schemeClr val="bg1">
            <a:lumMod val="65000"/>
          </a:schemeClr>
        </a:solidFill>
        <a:ln>
          <a:solidFill>
            <a:schemeClr val="tx1"/>
          </a:solidFill>
        </a:ln>
      </dgm:spPr>
      <dgm:t>
        <a:bodyPr/>
        <a:lstStyle/>
        <a:p>
          <a:endParaRPr lang="it-IT"/>
        </a:p>
      </dgm:t>
    </dgm:pt>
    <dgm:pt modelId="{2A32C5DE-3E60-4F1B-AC55-369E5693B020}">
      <dgm:prSet phldrT="[Testo]" custT="1"/>
      <dgm:spPr>
        <a:solidFill>
          <a:schemeClr val="accent5">
            <a:lumMod val="75000"/>
          </a:schemeClr>
        </a:solidFill>
      </dgm:spPr>
      <dgm:t>
        <a:bodyPr/>
        <a:lstStyle/>
        <a:p>
          <a:endParaRPr lang="it-IT" sz="2400" b="1" dirty="0" smtClean="0">
            <a:solidFill>
              <a:schemeClr val="tx1"/>
            </a:solidFill>
          </a:endParaRPr>
        </a:p>
      </dgm:t>
    </dgm:pt>
    <dgm:pt modelId="{F775DAF5-F8E2-41E7-9225-E723D49F59E2}" type="parTrans" cxnId="{100C06CB-6F3F-4D26-9521-20D5153417A9}">
      <dgm:prSet/>
      <dgm:spPr/>
      <dgm:t>
        <a:bodyPr/>
        <a:lstStyle/>
        <a:p>
          <a:endParaRPr lang="it-IT"/>
        </a:p>
      </dgm:t>
    </dgm:pt>
    <dgm:pt modelId="{543894A6-2F9C-43CA-9EDC-132B50DAEEEC}" type="sibTrans" cxnId="{100C06CB-6F3F-4D26-9521-20D5153417A9}">
      <dgm:prSet/>
      <dgm:spPr>
        <a:solidFill>
          <a:schemeClr val="bg1">
            <a:lumMod val="65000"/>
          </a:schemeClr>
        </a:solidFill>
        <a:ln>
          <a:solidFill>
            <a:schemeClr val="tx1"/>
          </a:solidFill>
        </a:ln>
      </dgm:spPr>
      <dgm:t>
        <a:bodyPr/>
        <a:lstStyle/>
        <a:p>
          <a:endParaRPr lang="it-IT"/>
        </a:p>
      </dgm:t>
    </dgm:pt>
    <dgm:pt modelId="{8615B7CA-AC21-4B33-92A1-17596474E7B7}">
      <dgm:prSet phldrT="[Testo]" custT="1"/>
      <dgm:spPr/>
      <dgm:t>
        <a:bodyPr/>
        <a:lstStyle/>
        <a:p>
          <a:endParaRPr lang="it-IT" sz="1200" b="1" dirty="0" smtClean="0"/>
        </a:p>
      </dgm:t>
    </dgm:pt>
    <dgm:pt modelId="{104A3CF7-92AB-4479-8EB5-66C13E328969}" type="parTrans" cxnId="{DD100278-6C8C-4966-AE4B-23D1CB9280FE}">
      <dgm:prSet/>
      <dgm:spPr/>
      <dgm:t>
        <a:bodyPr/>
        <a:lstStyle/>
        <a:p>
          <a:endParaRPr lang="it-IT"/>
        </a:p>
      </dgm:t>
    </dgm:pt>
    <dgm:pt modelId="{61881F65-CF33-46B8-9F0C-273B1B26D77B}" type="sibTrans" cxnId="{DD100278-6C8C-4966-AE4B-23D1CB9280FE}">
      <dgm:prSet/>
      <dgm:spPr>
        <a:solidFill>
          <a:schemeClr val="bg1">
            <a:lumMod val="65000"/>
          </a:schemeClr>
        </a:solidFill>
        <a:ln>
          <a:solidFill>
            <a:schemeClr val="tx1"/>
          </a:solidFill>
        </a:ln>
      </dgm:spPr>
      <dgm:t>
        <a:bodyPr/>
        <a:lstStyle/>
        <a:p>
          <a:endParaRPr lang="it-IT"/>
        </a:p>
      </dgm:t>
    </dgm:pt>
    <dgm:pt modelId="{72567C75-C025-4B85-B9AC-C27F43B197AF}">
      <dgm:prSet phldrT="[Testo]" custT="1"/>
      <dgm:spPr>
        <a:solidFill>
          <a:schemeClr val="accent5">
            <a:lumMod val="75000"/>
          </a:schemeClr>
        </a:solidFill>
      </dgm:spPr>
      <dgm:t>
        <a:bodyPr/>
        <a:lstStyle/>
        <a:p>
          <a:endParaRPr lang="it-IT" sz="1400" b="1" dirty="0">
            <a:solidFill>
              <a:schemeClr val="tx1"/>
            </a:solidFill>
          </a:endParaRPr>
        </a:p>
      </dgm:t>
    </dgm:pt>
    <dgm:pt modelId="{91F566EA-6CE2-4EC3-83A3-A5CE7FB1689E}" type="parTrans" cxnId="{E237C707-9CCA-46BE-8F40-BCBDEE4DBA2F}">
      <dgm:prSet/>
      <dgm:spPr/>
      <dgm:t>
        <a:bodyPr/>
        <a:lstStyle/>
        <a:p>
          <a:endParaRPr lang="it-IT"/>
        </a:p>
      </dgm:t>
    </dgm:pt>
    <dgm:pt modelId="{007AE70F-6BB4-4178-B1CE-A9F2AABB3055}" type="sibTrans" cxnId="{E237C707-9CCA-46BE-8F40-BCBDEE4DBA2F}">
      <dgm:prSet/>
      <dgm:spPr>
        <a:solidFill>
          <a:schemeClr val="bg1">
            <a:lumMod val="65000"/>
          </a:schemeClr>
        </a:solidFill>
        <a:ln>
          <a:solidFill>
            <a:schemeClr val="tx1"/>
          </a:solidFill>
        </a:ln>
      </dgm:spPr>
      <dgm:t>
        <a:bodyPr/>
        <a:lstStyle/>
        <a:p>
          <a:endParaRPr lang="it-IT"/>
        </a:p>
      </dgm:t>
    </dgm:pt>
    <dgm:pt modelId="{5D74FE20-0B7F-4102-9E10-05C1C34C80C1}">
      <dgm:prSet phldrT="[Testo]"/>
      <dgm:spPr>
        <a:solidFill>
          <a:srgbClr val="FFC000"/>
        </a:solidFill>
      </dgm:spPr>
      <dgm:t>
        <a:bodyPr/>
        <a:lstStyle/>
        <a:p>
          <a:r>
            <a:rPr lang="it-IT" b="1" dirty="0" err="1" smtClean="0">
              <a:solidFill>
                <a:schemeClr val="tx1"/>
              </a:solidFill>
            </a:rPr>
            <a:t>Intensity</a:t>
          </a:r>
          <a:r>
            <a:rPr lang="it-IT" b="1" dirty="0" smtClean="0">
              <a:solidFill>
                <a:schemeClr val="tx1"/>
              </a:solidFill>
            </a:rPr>
            <a:t> </a:t>
          </a:r>
          <a:r>
            <a:rPr lang="it-IT" b="1" dirty="0" err="1" smtClean="0">
              <a:solidFill>
                <a:schemeClr val="tx1"/>
              </a:solidFill>
            </a:rPr>
            <a:t>Severity</a:t>
          </a:r>
          <a:endParaRPr lang="it-IT" b="1" dirty="0">
            <a:solidFill>
              <a:schemeClr val="tx1"/>
            </a:solidFill>
          </a:endParaRPr>
        </a:p>
      </dgm:t>
    </dgm:pt>
    <dgm:pt modelId="{F12C1B60-A8CF-40A0-9036-B9D87815F519}" type="parTrans" cxnId="{DCA88546-149C-49AB-A4F1-B0B49C48EC22}">
      <dgm:prSet/>
      <dgm:spPr/>
      <dgm:t>
        <a:bodyPr/>
        <a:lstStyle/>
        <a:p>
          <a:endParaRPr lang="it-IT"/>
        </a:p>
      </dgm:t>
    </dgm:pt>
    <dgm:pt modelId="{8281022B-4421-4D9D-9471-D2A869E78F7A}" type="sibTrans" cxnId="{DCA88546-149C-49AB-A4F1-B0B49C48EC22}">
      <dgm:prSet/>
      <dgm:spPr>
        <a:solidFill>
          <a:schemeClr val="bg1">
            <a:lumMod val="65000"/>
          </a:schemeClr>
        </a:solidFill>
        <a:ln>
          <a:solidFill>
            <a:schemeClr val="tx1"/>
          </a:solidFill>
        </a:ln>
      </dgm:spPr>
      <dgm:t>
        <a:bodyPr/>
        <a:lstStyle/>
        <a:p>
          <a:endParaRPr lang="it-IT"/>
        </a:p>
      </dgm:t>
    </dgm:pt>
    <dgm:pt modelId="{FB812EFE-3EBD-45CD-B0A9-C8EF99EEB295}">
      <dgm:prSet phldrT="[Testo]" custT="1"/>
      <dgm:spPr>
        <a:solidFill>
          <a:srgbClr val="00CC66"/>
        </a:solidFill>
      </dgm:spPr>
      <dgm:t>
        <a:bodyPr/>
        <a:lstStyle/>
        <a:p>
          <a:r>
            <a:rPr lang="it-IT" sz="2400" b="1" dirty="0" err="1" smtClean="0">
              <a:solidFill>
                <a:schemeClr val="tx1"/>
              </a:solidFill>
            </a:rPr>
            <a:t>Time</a:t>
          </a:r>
          <a:endParaRPr lang="it-IT" sz="2400" b="1" dirty="0">
            <a:solidFill>
              <a:schemeClr val="tx1"/>
            </a:solidFill>
          </a:endParaRPr>
        </a:p>
      </dgm:t>
    </dgm:pt>
    <dgm:pt modelId="{AF8484C6-30FC-4D71-B269-A02AAAD05E07}" type="sibTrans" cxnId="{1CD86E04-560E-4671-A248-44F55BF9131C}">
      <dgm:prSet/>
      <dgm:spPr>
        <a:solidFill>
          <a:schemeClr val="bg1">
            <a:lumMod val="65000"/>
          </a:schemeClr>
        </a:solidFill>
        <a:ln>
          <a:solidFill>
            <a:schemeClr val="tx1"/>
          </a:solidFill>
        </a:ln>
      </dgm:spPr>
      <dgm:t>
        <a:bodyPr/>
        <a:lstStyle/>
        <a:p>
          <a:endParaRPr lang="it-IT"/>
        </a:p>
      </dgm:t>
    </dgm:pt>
    <dgm:pt modelId="{EA63172A-193D-453C-B0F4-6EA2D4B7849C}" type="parTrans" cxnId="{1CD86E04-560E-4671-A248-44F55BF9131C}">
      <dgm:prSet/>
      <dgm:spPr/>
      <dgm:t>
        <a:bodyPr/>
        <a:lstStyle/>
        <a:p>
          <a:endParaRPr lang="it-IT"/>
        </a:p>
      </dgm:t>
    </dgm:pt>
    <dgm:pt modelId="{B22C3884-8ECB-48AC-8771-46094D643D59}">
      <dgm:prSet phldrT="[Testo]" custT="1"/>
      <dgm:spPr>
        <a:solidFill>
          <a:srgbClr val="FFFF00"/>
        </a:solidFill>
      </dgm:spPr>
      <dgm:t>
        <a:bodyPr/>
        <a:lstStyle/>
        <a:p>
          <a:r>
            <a:rPr lang="it-IT" sz="2200" b="1" dirty="0" err="1" smtClean="0">
              <a:solidFill>
                <a:schemeClr val="tx1"/>
              </a:solidFill>
            </a:rPr>
            <a:t>Space</a:t>
          </a:r>
          <a:r>
            <a:rPr lang="it-IT" sz="2200" b="1" dirty="0" smtClean="0">
              <a:solidFill>
                <a:schemeClr val="tx1"/>
              </a:solidFill>
            </a:rPr>
            <a:t> </a:t>
          </a:r>
          <a:r>
            <a:rPr lang="it-IT" sz="2200" b="1" dirty="0" err="1" smtClean="0">
              <a:solidFill>
                <a:schemeClr val="tx1"/>
              </a:solidFill>
            </a:rPr>
            <a:t>Size</a:t>
          </a:r>
          <a:endParaRPr lang="it-IT" sz="2200" b="1" dirty="0">
            <a:solidFill>
              <a:schemeClr val="tx1"/>
            </a:solidFill>
          </a:endParaRPr>
        </a:p>
      </dgm:t>
    </dgm:pt>
    <dgm:pt modelId="{C985ED22-2C64-475F-9125-58AA47218D7F}" type="sibTrans" cxnId="{FAEC4A8C-AD03-487B-A437-0C5D49B10D22}">
      <dgm:prSet/>
      <dgm:spPr>
        <a:solidFill>
          <a:schemeClr val="bg1">
            <a:lumMod val="65000"/>
          </a:schemeClr>
        </a:solidFill>
        <a:ln>
          <a:solidFill>
            <a:schemeClr val="tx1"/>
          </a:solidFill>
        </a:ln>
      </dgm:spPr>
      <dgm:t>
        <a:bodyPr/>
        <a:lstStyle/>
        <a:p>
          <a:endParaRPr lang="it-IT"/>
        </a:p>
      </dgm:t>
    </dgm:pt>
    <dgm:pt modelId="{7BD16E0C-1BB8-4654-8275-339FE3D50243}" type="parTrans" cxnId="{FAEC4A8C-AD03-487B-A437-0C5D49B10D22}">
      <dgm:prSet/>
      <dgm:spPr/>
      <dgm:t>
        <a:bodyPr/>
        <a:lstStyle/>
        <a:p>
          <a:endParaRPr lang="it-IT"/>
        </a:p>
      </dgm:t>
    </dgm:pt>
    <dgm:pt modelId="{EEC97C82-51D3-43C9-BE4F-2770F7CD8F86}" type="pres">
      <dgm:prSet presAssocID="{EE48620E-B74A-4D43-B867-795152C43B1B}" presName="cycle" presStyleCnt="0">
        <dgm:presLayoutVars>
          <dgm:dir/>
          <dgm:resizeHandles val="exact"/>
        </dgm:presLayoutVars>
      </dgm:prSet>
      <dgm:spPr/>
      <dgm:t>
        <a:bodyPr/>
        <a:lstStyle/>
        <a:p>
          <a:endParaRPr lang="it-IT"/>
        </a:p>
      </dgm:t>
    </dgm:pt>
    <dgm:pt modelId="{AB8F9356-B97D-4ADD-92C1-B8B85C0402C5}" type="pres">
      <dgm:prSet presAssocID="{C85BDBE7-5D79-4E3A-AB05-E7E8B4949D86}" presName="node" presStyleLbl="node1" presStyleIdx="0" presStyleCnt="7">
        <dgm:presLayoutVars>
          <dgm:bulletEnabled val="1"/>
        </dgm:presLayoutVars>
      </dgm:prSet>
      <dgm:spPr/>
      <dgm:t>
        <a:bodyPr/>
        <a:lstStyle/>
        <a:p>
          <a:endParaRPr lang="it-IT"/>
        </a:p>
      </dgm:t>
    </dgm:pt>
    <dgm:pt modelId="{5199C0FE-2A39-4992-BF59-30484B6BE874}" type="pres">
      <dgm:prSet presAssocID="{EA0CEB9C-AA49-4823-AE91-0EF8420E732C}" presName="sibTrans" presStyleLbl="sibTrans2D1" presStyleIdx="0" presStyleCnt="7"/>
      <dgm:spPr/>
      <dgm:t>
        <a:bodyPr/>
        <a:lstStyle/>
        <a:p>
          <a:endParaRPr lang="it-IT"/>
        </a:p>
      </dgm:t>
    </dgm:pt>
    <dgm:pt modelId="{33267F43-84F3-49D0-AD7C-8A0928710E97}" type="pres">
      <dgm:prSet presAssocID="{EA0CEB9C-AA49-4823-AE91-0EF8420E732C}" presName="connectorText" presStyleLbl="sibTrans2D1" presStyleIdx="0" presStyleCnt="7"/>
      <dgm:spPr/>
      <dgm:t>
        <a:bodyPr/>
        <a:lstStyle/>
        <a:p>
          <a:endParaRPr lang="it-IT"/>
        </a:p>
      </dgm:t>
    </dgm:pt>
    <dgm:pt modelId="{A0928D4E-B12C-42C8-A05F-B3194A2B596C}" type="pres">
      <dgm:prSet presAssocID="{5D74FE20-0B7F-4102-9E10-05C1C34C80C1}" presName="node" presStyleLbl="node1" presStyleIdx="1" presStyleCnt="7">
        <dgm:presLayoutVars>
          <dgm:bulletEnabled val="1"/>
        </dgm:presLayoutVars>
      </dgm:prSet>
      <dgm:spPr/>
      <dgm:t>
        <a:bodyPr/>
        <a:lstStyle/>
        <a:p>
          <a:endParaRPr lang="it-IT"/>
        </a:p>
      </dgm:t>
    </dgm:pt>
    <dgm:pt modelId="{E139A5B2-07C8-4F5E-8F26-8ECAA32FF998}" type="pres">
      <dgm:prSet presAssocID="{8281022B-4421-4D9D-9471-D2A869E78F7A}" presName="sibTrans" presStyleLbl="sibTrans2D1" presStyleIdx="1" presStyleCnt="7"/>
      <dgm:spPr/>
      <dgm:t>
        <a:bodyPr/>
        <a:lstStyle/>
        <a:p>
          <a:endParaRPr lang="it-IT"/>
        </a:p>
      </dgm:t>
    </dgm:pt>
    <dgm:pt modelId="{D3DA8991-B3C8-437A-A68A-840DEB12D578}" type="pres">
      <dgm:prSet presAssocID="{8281022B-4421-4D9D-9471-D2A869E78F7A}" presName="connectorText" presStyleLbl="sibTrans2D1" presStyleIdx="1" presStyleCnt="7"/>
      <dgm:spPr/>
      <dgm:t>
        <a:bodyPr/>
        <a:lstStyle/>
        <a:p>
          <a:endParaRPr lang="it-IT"/>
        </a:p>
      </dgm:t>
    </dgm:pt>
    <dgm:pt modelId="{E168AEFF-08D5-467A-AED9-385C3C1096D2}" type="pres">
      <dgm:prSet presAssocID="{B22C3884-8ECB-48AC-8771-46094D643D59}" presName="node" presStyleLbl="node1" presStyleIdx="2" presStyleCnt="7">
        <dgm:presLayoutVars>
          <dgm:bulletEnabled val="1"/>
        </dgm:presLayoutVars>
      </dgm:prSet>
      <dgm:spPr/>
      <dgm:t>
        <a:bodyPr/>
        <a:lstStyle/>
        <a:p>
          <a:endParaRPr lang="it-IT"/>
        </a:p>
      </dgm:t>
    </dgm:pt>
    <dgm:pt modelId="{95DC5A2E-4E06-4A44-9147-0A1809E5E841}" type="pres">
      <dgm:prSet presAssocID="{C985ED22-2C64-475F-9125-58AA47218D7F}" presName="sibTrans" presStyleLbl="sibTrans2D1" presStyleIdx="2" presStyleCnt="7"/>
      <dgm:spPr/>
      <dgm:t>
        <a:bodyPr/>
        <a:lstStyle/>
        <a:p>
          <a:endParaRPr lang="it-IT"/>
        </a:p>
      </dgm:t>
    </dgm:pt>
    <dgm:pt modelId="{52AE0036-0416-4325-A6D3-9D17C80360CE}" type="pres">
      <dgm:prSet presAssocID="{C985ED22-2C64-475F-9125-58AA47218D7F}" presName="connectorText" presStyleLbl="sibTrans2D1" presStyleIdx="2" presStyleCnt="7"/>
      <dgm:spPr/>
      <dgm:t>
        <a:bodyPr/>
        <a:lstStyle/>
        <a:p>
          <a:endParaRPr lang="it-IT"/>
        </a:p>
      </dgm:t>
    </dgm:pt>
    <dgm:pt modelId="{413D4C9D-6DBD-4383-83F7-C33936B716CC}" type="pres">
      <dgm:prSet presAssocID="{FB812EFE-3EBD-45CD-B0A9-C8EF99EEB295}" presName="node" presStyleLbl="node1" presStyleIdx="3" presStyleCnt="7">
        <dgm:presLayoutVars>
          <dgm:bulletEnabled val="1"/>
        </dgm:presLayoutVars>
      </dgm:prSet>
      <dgm:spPr/>
      <dgm:t>
        <a:bodyPr/>
        <a:lstStyle/>
        <a:p>
          <a:endParaRPr lang="it-IT"/>
        </a:p>
      </dgm:t>
    </dgm:pt>
    <dgm:pt modelId="{D99BD0E3-088A-4ABB-A4AB-92E9FC4FC156}" type="pres">
      <dgm:prSet presAssocID="{AF8484C6-30FC-4D71-B269-A02AAAD05E07}" presName="sibTrans" presStyleLbl="sibTrans2D1" presStyleIdx="3" presStyleCnt="7"/>
      <dgm:spPr/>
      <dgm:t>
        <a:bodyPr/>
        <a:lstStyle/>
        <a:p>
          <a:endParaRPr lang="it-IT"/>
        </a:p>
      </dgm:t>
    </dgm:pt>
    <dgm:pt modelId="{565621B1-455B-4F6A-BE2F-FF6A05A8E41D}" type="pres">
      <dgm:prSet presAssocID="{AF8484C6-30FC-4D71-B269-A02AAAD05E07}" presName="connectorText" presStyleLbl="sibTrans2D1" presStyleIdx="3" presStyleCnt="7"/>
      <dgm:spPr/>
      <dgm:t>
        <a:bodyPr/>
        <a:lstStyle/>
        <a:p>
          <a:endParaRPr lang="it-IT"/>
        </a:p>
      </dgm:t>
    </dgm:pt>
    <dgm:pt modelId="{079CD63D-A736-40AD-9049-8BE7534CB161}" type="pres">
      <dgm:prSet presAssocID="{72567C75-C025-4B85-B9AC-C27F43B197AF}" presName="node" presStyleLbl="node1" presStyleIdx="4" presStyleCnt="7">
        <dgm:presLayoutVars>
          <dgm:bulletEnabled val="1"/>
        </dgm:presLayoutVars>
      </dgm:prSet>
      <dgm:spPr/>
      <dgm:t>
        <a:bodyPr/>
        <a:lstStyle/>
        <a:p>
          <a:endParaRPr lang="it-IT"/>
        </a:p>
      </dgm:t>
    </dgm:pt>
    <dgm:pt modelId="{4B9130D0-B4ED-4757-964B-38FC03F5D634}" type="pres">
      <dgm:prSet presAssocID="{007AE70F-6BB4-4178-B1CE-A9F2AABB3055}" presName="sibTrans" presStyleLbl="sibTrans2D1" presStyleIdx="4" presStyleCnt="7"/>
      <dgm:spPr/>
      <dgm:t>
        <a:bodyPr/>
        <a:lstStyle/>
        <a:p>
          <a:endParaRPr lang="it-IT"/>
        </a:p>
      </dgm:t>
    </dgm:pt>
    <dgm:pt modelId="{0BE026F3-92F9-4D08-9E2A-15BF68751FD1}" type="pres">
      <dgm:prSet presAssocID="{007AE70F-6BB4-4178-B1CE-A9F2AABB3055}" presName="connectorText" presStyleLbl="sibTrans2D1" presStyleIdx="4" presStyleCnt="7"/>
      <dgm:spPr/>
      <dgm:t>
        <a:bodyPr/>
        <a:lstStyle/>
        <a:p>
          <a:endParaRPr lang="it-IT"/>
        </a:p>
      </dgm:t>
    </dgm:pt>
    <dgm:pt modelId="{152DC442-CE69-46AE-BB06-AACF939B1084}" type="pres">
      <dgm:prSet presAssocID="{2A32C5DE-3E60-4F1B-AC55-369E5693B020}" presName="node" presStyleLbl="node1" presStyleIdx="5" presStyleCnt="7">
        <dgm:presLayoutVars>
          <dgm:bulletEnabled val="1"/>
        </dgm:presLayoutVars>
      </dgm:prSet>
      <dgm:spPr/>
      <dgm:t>
        <a:bodyPr/>
        <a:lstStyle/>
        <a:p>
          <a:endParaRPr lang="it-IT"/>
        </a:p>
      </dgm:t>
    </dgm:pt>
    <dgm:pt modelId="{F4CBA771-C25B-4AED-B185-3708E07BB18B}" type="pres">
      <dgm:prSet presAssocID="{543894A6-2F9C-43CA-9EDC-132B50DAEEEC}" presName="sibTrans" presStyleLbl="sibTrans2D1" presStyleIdx="5" presStyleCnt="7"/>
      <dgm:spPr/>
      <dgm:t>
        <a:bodyPr/>
        <a:lstStyle/>
        <a:p>
          <a:endParaRPr lang="it-IT"/>
        </a:p>
      </dgm:t>
    </dgm:pt>
    <dgm:pt modelId="{F2006386-A0BF-49A8-A0BF-510A49FE8916}" type="pres">
      <dgm:prSet presAssocID="{543894A6-2F9C-43CA-9EDC-132B50DAEEEC}" presName="connectorText" presStyleLbl="sibTrans2D1" presStyleIdx="5" presStyleCnt="7"/>
      <dgm:spPr/>
      <dgm:t>
        <a:bodyPr/>
        <a:lstStyle/>
        <a:p>
          <a:endParaRPr lang="it-IT"/>
        </a:p>
      </dgm:t>
    </dgm:pt>
    <dgm:pt modelId="{434272B0-594E-4322-8990-AC3BD20E96E8}" type="pres">
      <dgm:prSet presAssocID="{8615B7CA-AC21-4B33-92A1-17596474E7B7}" presName="node" presStyleLbl="node1" presStyleIdx="6" presStyleCnt="7">
        <dgm:presLayoutVars>
          <dgm:bulletEnabled val="1"/>
        </dgm:presLayoutVars>
      </dgm:prSet>
      <dgm:spPr/>
      <dgm:t>
        <a:bodyPr/>
        <a:lstStyle/>
        <a:p>
          <a:endParaRPr lang="it-IT"/>
        </a:p>
      </dgm:t>
    </dgm:pt>
    <dgm:pt modelId="{99424972-4F92-4454-B5A8-98F71503C985}" type="pres">
      <dgm:prSet presAssocID="{61881F65-CF33-46B8-9F0C-273B1B26D77B}" presName="sibTrans" presStyleLbl="sibTrans2D1" presStyleIdx="6" presStyleCnt="7"/>
      <dgm:spPr/>
      <dgm:t>
        <a:bodyPr/>
        <a:lstStyle/>
        <a:p>
          <a:endParaRPr lang="it-IT"/>
        </a:p>
      </dgm:t>
    </dgm:pt>
    <dgm:pt modelId="{309748D3-164B-4AA8-A1C1-F64C82136213}" type="pres">
      <dgm:prSet presAssocID="{61881F65-CF33-46B8-9F0C-273B1B26D77B}" presName="connectorText" presStyleLbl="sibTrans2D1" presStyleIdx="6" presStyleCnt="7"/>
      <dgm:spPr/>
      <dgm:t>
        <a:bodyPr/>
        <a:lstStyle/>
        <a:p>
          <a:endParaRPr lang="it-IT"/>
        </a:p>
      </dgm:t>
    </dgm:pt>
  </dgm:ptLst>
  <dgm:cxnLst>
    <dgm:cxn modelId="{EA20EC85-1318-4B31-B38E-98A7D9C81FB5}" type="presOf" srcId="{EA0CEB9C-AA49-4823-AE91-0EF8420E732C}" destId="{5199C0FE-2A39-4992-BF59-30484B6BE874}" srcOrd="0" destOrd="0" presId="urn:microsoft.com/office/officeart/2005/8/layout/cycle2"/>
    <dgm:cxn modelId="{6DCBEF40-3365-45C6-9078-759E826E5AE1}" type="presOf" srcId="{FB812EFE-3EBD-45CD-B0A9-C8EF99EEB295}" destId="{413D4C9D-6DBD-4383-83F7-C33936B716CC}" srcOrd="0" destOrd="0" presId="urn:microsoft.com/office/officeart/2005/8/layout/cycle2"/>
    <dgm:cxn modelId="{D1CEB8B6-6731-4D46-920C-522311147E86}" type="presOf" srcId="{543894A6-2F9C-43CA-9EDC-132B50DAEEEC}" destId="{F2006386-A0BF-49A8-A0BF-510A49FE8916}" srcOrd="1" destOrd="0" presId="urn:microsoft.com/office/officeart/2005/8/layout/cycle2"/>
    <dgm:cxn modelId="{AF06FAE3-5A8E-4543-AE55-F843765AE3B3}" type="presOf" srcId="{5D74FE20-0B7F-4102-9E10-05C1C34C80C1}" destId="{A0928D4E-B12C-42C8-A05F-B3194A2B596C}" srcOrd="0" destOrd="0" presId="urn:microsoft.com/office/officeart/2005/8/layout/cycle2"/>
    <dgm:cxn modelId="{E51E7070-C4A9-4453-BD05-F31B32C4FC1A}" type="presOf" srcId="{61881F65-CF33-46B8-9F0C-273B1B26D77B}" destId="{99424972-4F92-4454-B5A8-98F71503C985}" srcOrd="0" destOrd="0" presId="urn:microsoft.com/office/officeart/2005/8/layout/cycle2"/>
    <dgm:cxn modelId="{FD760166-3C91-4E27-B868-12E1B2887EEC}" type="presOf" srcId="{C985ED22-2C64-475F-9125-58AA47218D7F}" destId="{52AE0036-0416-4325-A6D3-9D17C80360CE}" srcOrd="1" destOrd="0" presId="urn:microsoft.com/office/officeart/2005/8/layout/cycle2"/>
    <dgm:cxn modelId="{6B8B5DE5-1C7B-42A0-8947-128D8328054B}" srcId="{EE48620E-B74A-4D43-B867-795152C43B1B}" destId="{C85BDBE7-5D79-4E3A-AB05-E7E8B4949D86}" srcOrd="0" destOrd="0" parTransId="{0FBE25D6-5B3C-4F6A-8826-B017B70B4173}" sibTransId="{EA0CEB9C-AA49-4823-AE91-0EF8420E732C}"/>
    <dgm:cxn modelId="{C1783635-17E8-4BE3-9BC8-31F4082B1B48}" type="presOf" srcId="{8615B7CA-AC21-4B33-92A1-17596474E7B7}" destId="{434272B0-594E-4322-8990-AC3BD20E96E8}" srcOrd="0" destOrd="0" presId="urn:microsoft.com/office/officeart/2005/8/layout/cycle2"/>
    <dgm:cxn modelId="{6975CCD5-35C1-4723-BE81-2884042CDC80}" type="presOf" srcId="{C85BDBE7-5D79-4E3A-AB05-E7E8B4949D86}" destId="{AB8F9356-B97D-4ADD-92C1-B8B85C0402C5}" srcOrd="0" destOrd="0" presId="urn:microsoft.com/office/officeart/2005/8/layout/cycle2"/>
    <dgm:cxn modelId="{DD100278-6C8C-4966-AE4B-23D1CB9280FE}" srcId="{EE48620E-B74A-4D43-B867-795152C43B1B}" destId="{8615B7CA-AC21-4B33-92A1-17596474E7B7}" srcOrd="6" destOrd="0" parTransId="{104A3CF7-92AB-4479-8EB5-66C13E328969}" sibTransId="{61881F65-CF33-46B8-9F0C-273B1B26D77B}"/>
    <dgm:cxn modelId="{100C06CB-6F3F-4D26-9521-20D5153417A9}" srcId="{EE48620E-B74A-4D43-B867-795152C43B1B}" destId="{2A32C5DE-3E60-4F1B-AC55-369E5693B020}" srcOrd="5" destOrd="0" parTransId="{F775DAF5-F8E2-41E7-9225-E723D49F59E2}" sibTransId="{543894A6-2F9C-43CA-9EDC-132B50DAEEEC}"/>
    <dgm:cxn modelId="{B3176A4C-0F78-42CF-A9D1-DC5D7225C5BE}" type="presOf" srcId="{EA0CEB9C-AA49-4823-AE91-0EF8420E732C}" destId="{33267F43-84F3-49D0-AD7C-8A0928710E97}" srcOrd="1" destOrd="0" presId="urn:microsoft.com/office/officeart/2005/8/layout/cycle2"/>
    <dgm:cxn modelId="{0CFC05F0-D1BB-477C-90BE-70B5A964A59E}" type="presOf" srcId="{8281022B-4421-4D9D-9471-D2A869E78F7A}" destId="{D3DA8991-B3C8-437A-A68A-840DEB12D578}" srcOrd="1" destOrd="0" presId="urn:microsoft.com/office/officeart/2005/8/layout/cycle2"/>
    <dgm:cxn modelId="{9F60B395-3B58-4D79-A11C-E68C7B504801}" type="presOf" srcId="{007AE70F-6BB4-4178-B1CE-A9F2AABB3055}" destId="{0BE026F3-92F9-4D08-9E2A-15BF68751FD1}" srcOrd="1" destOrd="0" presId="urn:microsoft.com/office/officeart/2005/8/layout/cycle2"/>
    <dgm:cxn modelId="{1CD86E04-560E-4671-A248-44F55BF9131C}" srcId="{EE48620E-B74A-4D43-B867-795152C43B1B}" destId="{FB812EFE-3EBD-45CD-B0A9-C8EF99EEB295}" srcOrd="3" destOrd="0" parTransId="{EA63172A-193D-453C-B0F4-6EA2D4B7849C}" sibTransId="{AF8484C6-30FC-4D71-B269-A02AAAD05E07}"/>
    <dgm:cxn modelId="{FD55169E-C51C-4B85-8575-D987E7B0C642}" type="presOf" srcId="{2A32C5DE-3E60-4F1B-AC55-369E5693B020}" destId="{152DC442-CE69-46AE-BB06-AACF939B1084}" srcOrd="0" destOrd="0" presId="urn:microsoft.com/office/officeart/2005/8/layout/cycle2"/>
    <dgm:cxn modelId="{E237C707-9CCA-46BE-8F40-BCBDEE4DBA2F}" srcId="{EE48620E-B74A-4D43-B867-795152C43B1B}" destId="{72567C75-C025-4B85-B9AC-C27F43B197AF}" srcOrd="4" destOrd="0" parTransId="{91F566EA-6CE2-4EC3-83A3-A5CE7FB1689E}" sibTransId="{007AE70F-6BB4-4178-B1CE-A9F2AABB3055}"/>
    <dgm:cxn modelId="{77DC97C4-677C-48EC-9915-0ED6EAD97C9B}" type="presOf" srcId="{543894A6-2F9C-43CA-9EDC-132B50DAEEEC}" destId="{F4CBA771-C25B-4AED-B185-3708E07BB18B}" srcOrd="0" destOrd="0" presId="urn:microsoft.com/office/officeart/2005/8/layout/cycle2"/>
    <dgm:cxn modelId="{0B4C00A8-096B-4863-887A-392151AA91A7}" type="presOf" srcId="{61881F65-CF33-46B8-9F0C-273B1B26D77B}" destId="{309748D3-164B-4AA8-A1C1-F64C82136213}" srcOrd="1" destOrd="0" presId="urn:microsoft.com/office/officeart/2005/8/layout/cycle2"/>
    <dgm:cxn modelId="{FE58CDE9-9285-404D-9518-BB4EF7B3595A}" type="presOf" srcId="{007AE70F-6BB4-4178-B1CE-A9F2AABB3055}" destId="{4B9130D0-B4ED-4757-964B-38FC03F5D634}" srcOrd="0" destOrd="0" presId="urn:microsoft.com/office/officeart/2005/8/layout/cycle2"/>
    <dgm:cxn modelId="{AB726E07-B1F3-4BB4-9499-21D3E9159BB5}" type="presOf" srcId="{C985ED22-2C64-475F-9125-58AA47218D7F}" destId="{95DC5A2E-4E06-4A44-9147-0A1809E5E841}" srcOrd="0" destOrd="0" presId="urn:microsoft.com/office/officeart/2005/8/layout/cycle2"/>
    <dgm:cxn modelId="{80F25289-60F1-449F-97EC-C99A366AA8FB}" type="presOf" srcId="{B22C3884-8ECB-48AC-8771-46094D643D59}" destId="{E168AEFF-08D5-467A-AED9-385C3C1096D2}" srcOrd="0" destOrd="0" presId="urn:microsoft.com/office/officeart/2005/8/layout/cycle2"/>
    <dgm:cxn modelId="{67A3A986-207A-486A-9DC1-CC52E3D026FB}" type="presOf" srcId="{AF8484C6-30FC-4D71-B269-A02AAAD05E07}" destId="{D99BD0E3-088A-4ABB-A4AB-92E9FC4FC156}" srcOrd="0" destOrd="0" presId="urn:microsoft.com/office/officeart/2005/8/layout/cycle2"/>
    <dgm:cxn modelId="{FAEC4A8C-AD03-487B-A437-0C5D49B10D22}" srcId="{EE48620E-B74A-4D43-B867-795152C43B1B}" destId="{B22C3884-8ECB-48AC-8771-46094D643D59}" srcOrd="2" destOrd="0" parTransId="{7BD16E0C-1BB8-4654-8275-339FE3D50243}" sibTransId="{C985ED22-2C64-475F-9125-58AA47218D7F}"/>
    <dgm:cxn modelId="{DCA88546-149C-49AB-A4F1-B0B49C48EC22}" srcId="{EE48620E-B74A-4D43-B867-795152C43B1B}" destId="{5D74FE20-0B7F-4102-9E10-05C1C34C80C1}" srcOrd="1" destOrd="0" parTransId="{F12C1B60-A8CF-40A0-9036-B9D87815F519}" sibTransId="{8281022B-4421-4D9D-9471-D2A869E78F7A}"/>
    <dgm:cxn modelId="{6ACDE981-EF2E-41AA-B209-2179922B0CE4}" type="presOf" srcId="{8281022B-4421-4D9D-9471-D2A869E78F7A}" destId="{E139A5B2-07C8-4F5E-8F26-8ECAA32FF998}" srcOrd="0" destOrd="0" presId="urn:microsoft.com/office/officeart/2005/8/layout/cycle2"/>
    <dgm:cxn modelId="{1C0F9D50-7B90-4381-B238-C9FAF7FEE088}" type="presOf" srcId="{72567C75-C025-4B85-B9AC-C27F43B197AF}" destId="{079CD63D-A736-40AD-9049-8BE7534CB161}" srcOrd="0" destOrd="0" presId="urn:microsoft.com/office/officeart/2005/8/layout/cycle2"/>
    <dgm:cxn modelId="{2A9943EA-1E77-4C82-9986-2E31915B1BCD}" type="presOf" srcId="{EE48620E-B74A-4D43-B867-795152C43B1B}" destId="{EEC97C82-51D3-43C9-BE4F-2770F7CD8F86}" srcOrd="0" destOrd="0" presId="urn:microsoft.com/office/officeart/2005/8/layout/cycle2"/>
    <dgm:cxn modelId="{8D8C5764-9410-4093-8B05-4820B5E8E2E0}" type="presOf" srcId="{AF8484C6-30FC-4D71-B269-A02AAAD05E07}" destId="{565621B1-455B-4F6A-BE2F-FF6A05A8E41D}" srcOrd="1" destOrd="0" presId="urn:microsoft.com/office/officeart/2005/8/layout/cycle2"/>
    <dgm:cxn modelId="{9A510D55-16DC-44D2-A5EF-47E0E79F6640}" type="presParOf" srcId="{EEC97C82-51D3-43C9-BE4F-2770F7CD8F86}" destId="{AB8F9356-B97D-4ADD-92C1-B8B85C0402C5}" srcOrd="0" destOrd="0" presId="urn:microsoft.com/office/officeart/2005/8/layout/cycle2"/>
    <dgm:cxn modelId="{EE819432-E6FA-4EED-908E-B998F051DB27}" type="presParOf" srcId="{EEC97C82-51D3-43C9-BE4F-2770F7CD8F86}" destId="{5199C0FE-2A39-4992-BF59-30484B6BE874}" srcOrd="1" destOrd="0" presId="urn:microsoft.com/office/officeart/2005/8/layout/cycle2"/>
    <dgm:cxn modelId="{5E50D26D-5694-4FCD-879F-42997287E24B}" type="presParOf" srcId="{5199C0FE-2A39-4992-BF59-30484B6BE874}" destId="{33267F43-84F3-49D0-AD7C-8A0928710E97}" srcOrd="0" destOrd="0" presId="urn:microsoft.com/office/officeart/2005/8/layout/cycle2"/>
    <dgm:cxn modelId="{31E77FB2-F097-4E0D-9AFD-3189DD0EEDF0}" type="presParOf" srcId="{EEC97C82-51D3-43C9-BE4F-2770F7CD8F86}" destId="{A0928D4E-B12C-42C8-A05F-B3194A2B596C}" srcOrd="2" destOrd="0" presId="urn:microsoft.com/office/officeart/2005/8/layout/cycle2"/>
    <dgm:cxn modelId="{0AD11BA5-4EB5-4727-8AF6-CE4C37F07A51}" type="presParOf" srcId="{EEC97C82-51D3-43C9-BE4F-2770F7CD8F86}" destId="{E139A5B2-07C8-4F5E-8F26-8ECAA32FF998}" srcOrd="3" destOrd="0" presId="urn:microsoft.com/office/officeart/2005/8/layout/cycle2"/>
    <dgm:cxn modelId="{0AA375E7-383C-4322-8C9C-CD11D6EDEC34}" type="presParOf" srcId="{E139A5B2-07C8-4F5E-8F26-8ECAA32FF998}" destId="{D3DA8991-B3C8-437A-A68A-840DEB12D578}" srcOrd="0" destOrd="0" presId="urn:microsoft.com/office/officeart/2005/8/layout/cycle2"/>
    <dgm:cxn modelId="{614F6AAF-019A-47F0-B514-19FB76C030F9}" type="presParOf" srcId="{EEC97C82-51D3-43C9-BE4F-2770F7CD8F86}" destId="{E168AEFF-08D5-467A-AED9-385C3C1096D2}" srcOrd="4" destOrd="0" presId="urn:microsoft.com/office/officeart/2005/8/layout/cycle2"/>
    <dgm:cxn modelId="{F400F73A-EABC-49EE-A985-5A82E7583C58}" type="presParOf" srcId="{EEC97C82-51D3-43C9-BE4F-2770F7CD8F86}" destId="{95DC5A2E-4E06-4A44-9147-0A1809E5E841}" srcOrd="5" destOrd="0" presId="urn:microsoft.com/office/officeart/2005/8/layout/cycle2"/>
    <dgm:cxn modelId="{B7CEF429-C0C2-426B-B718-57784F6C2252}" type="presParOf" srcId="{95DC5A2E-4E06-4A44-9147-0A1809E5E841}" destId="{52AE0036-0416-4325-A6D3-9D17C80360CE}" srcOrd="0" destOrd="0" presId="urn:microsoft.com/office/officeart/2005/8/layout/cycle2"/>
    <dgm:cxn modelId="{895EF90E-8AEC-4206-B9B8-77A8FCE6BDF0}" type="presParOf" srcId="{EEC97C82-51D3-43C9-BE4F-2770F7CD8F86}" destId="{413D4C9D-6DBD-4383-83F7-C33936B716CC}" srcOrd="6" destOrd="0" presId="urn:microsoft.com/office/officeart/2005/8/layout/cycle2"/>
    <dgm:cxn modelId="{251A542B-867A-4A7C-8E1A-C900F4EA89F7}" type="presParOf" srcId="{EEC97C82-51D3-43C9-BE4F-2770F7CD8F86}" destId="{D99BD0E3-088A-4ABB-A4AB-92E9FC4FC156}" srcOrd="7" destOrd="0" presId="urn:microsoft.com/office/officeart/2005/8/layout/cycle2"/>
    <dgm:cxn modelId="{E165B2C1-9990-4E09-B4D7-ED7C71580662}" type="presParOf" srcId="{D99BD0E3-088A-4ABB-A4AB-92E9FC4FC156}" destId="{565621B1-455B-4F6A-BE2F-FF6A05A8E41D}" srcOrd="0" destOrd="0" presId="urn:microsoft.com/office/officeart/2005/8/layout/cycle2"/>
    <dgm:cxn modelId="{09F2D08A-B9FD-43F7-8E38-627FB1717F71}" type="presParOf" srcId="{EEC97C82-51D3-43C9-BE4F-2770F7CD8F86}" destId="{079CD63D-A736-40AD-9049-8BE7534CB161}" srcOrd="8" destOrd="0" presId="urn:microsoft.com/office/officeart/2005/8/layout/cycle2"/>
    <dgm:cxn modelId="{D65423F5-CF50-4437-B6EE-F9786EE0FE53}" type="presParOf" srcId="{EEC97C82-51D3-43C9-BE4F-2770F7CD8F86}" destId="{4B9130D0-B4ED-4757-964B-38FC03F5D634}" srcOrd="9" destOrd="0" presId="urn:microsoft.com/office/officeart/2005/8/layout/cycle2"/>
    <dgm:cxn modelId="{8A816317-6A57-464E-86B1-1C9C0741BF30}" type="presParOf" srcId="{4B9130D0-B4ED-4757-964B-38FC03F5D634}" destId="{0BE026F3-92F9-4D08-9E2A-15BF68751FD1}" srcOrd="0" destOrd="0" presId="urn:microsoft.com/office/officeart/2005/8/layout/cycle2"/>
    <dgm:cxn modelId="{E02AF0CC-53C4-4F31-8D8B-EEE55C405CA1}" type="presParOf" srcId="{EEC97C82-51D3-43C9-BE4F-2770F7CD8F86}" destId="{152DC442-CE69-46AE-BB06-AACF939B1084}" srcOrd="10" destOrd="0" presId="urn:microsoft.com/office/officeart/2005/8/layout/cycle2"/>
    <dgm:cxn modelId="{96810C5F-56D3-42CE-9F2D-B3FE21875EE7}" type="presParOf" srcId="{EEC97C82-51D3-43C9-BE4F-2770F7CD8F86}" destId="{F4CBA771-C25B-4AED-B185-3708E07BB18B}" srcOrd="11" destOrd="0" presId="urn:microsoft.com/office/officeart/2005/8/layout/cycle2"/>
    <dgm:cxn modelId="{8793C8B0-09C9-4CB2-8FF0-476EC538428B}" type="presParOf" srcId="{F4CBA771-C25B-4AED-B185-3708E07BB18B}" destId="{F2006386-A0BF-49A8-A0BF-510A49FE8916}" srcOrd="0" destOrd="0" presId="urn:microsoft.com/office/officeart/2005/8/layout/cycle2"/>
    <dgm:cxn modelId="{507E9267-F911-4F79-960C-22A06AE7F839}" type="presParOf" srcId="{EEC97C82-51D3-43C9-BE4F-2770F7CD8F86}" destId="{434272B0-594E-4322-8990-AC3BD20E96E8}" srcOrd="12" destOrd="0" presId="urn:microsoft.com/office/officeart/2005/8/layout/cycle2"/>
    <dgm:cxn modelId="{B8371C25-599E-4285-BD4C-E73373B67C06}" type="presParOf" srcId="{EEC97C82-51D3-43C9-BE4F-2770F7CD8F86}" destId="{99424972-4F92-4454-B5A8-98F71503C985}" srcOrd="13" destOrd="0" presId="urn:microsoft.com/office/officeart/2005/8/layout/cycle2"/>
    <dgm:cxn modelId="{437D658C-38CD-43FB-8742-CF973EAB1126}" type="presParOf" srcId="{99424972-4F92-4454-B5A8-98F71503C985}" destId="{309748D3-164B-4AA8-A1C1-F64C82136213}"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48620E-B74A-4D43-B867-795152C43B1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it-IT"/>
        </a:p>
      </dgm:t>
    </dgm:pt>
    <dgm:pt modelId="{C85BDBE7-5D79-4E3A-AB05-E7E8B4949D86}">
      <dgm:prSet phldrT="[Testo]" custT="1"/>
      <dgm:spPr>
        <a:solidFill>
          <a:srgbClr val="FF0000"/>
        </a:solidFill>
      </dgm:spPr>
      <dgm:t>
        <a:bodyPr/>
        <a:lstStyle/>
        <a:p>
          <a:r>
            <a:rPr lang="it-IT" sz="2200" b="1" dirty="0" err="1" smtClean="0">
              <a:solidFill>
                <a:schemeClr val="tx1"/>
              </a:solidFill>
            </a:rPr>
            <a:t>Dist</a:t>
          </a:r>
          <a:r>
            <a:rPr lang="it-IT" sz="2200" b="1" dirty="0" smtClean="0">
              <a:solidFill>
                <a:schemeClr val="tx1"/>
              </a:solidFill>
            </a:rPr>
            <a:t>. Rate</a:t>
          </a:r>
          <a:endParaRPr lang="it-IT" sz="2200" b="1" dirty="0">
            <a:solidFill>
              <a:schemeClr val="tx1"/>
            </a:solidFill>
          </a:endParaRPr>
        </a:p>
      </dgm:t>
    </dgm:pt>
    <dgm:pt modelId="{0FBE25D6-5B3C-4F6A-8826-B017B70B4173}" type="parTrans" cxnId="{6B8B5DE5-1C7B-42A0-8947-128D8328054B}">
      <dgm:prSet/>
      <dgm:spPr/>
      <dgm:t>
        <a:bodyPr/>
        <a:lstStyle/>
        <a:p>
          <a:endParaRPr lang="it-IT"/>
        </a:p>
      </dgm:t>
    </dgm:pt>
    <dgm:pt modelId="{EA0CEB9C-AA49-4823-AE91-0EF8420E732C}" type="sibTrans" cxnId="{6B8B5DE5-1C7B-42A0-8947-128D8328054B}">
      <dgm:prSet/>
      <dgm:spPr>
        <a:solidFill>
          <a:schemeClr val="bg1">
            <a:lumMod val="65000"/>
          </a:schemeClr>
        </a:solidFill>
        <a:ln>
          <a:solidFill>
            <a:schemeClr val="tx1"/>
          </a:solidFill>
        </a:ln>
      </dgm:spPr>
      <dgm:t>
        <a:bodyPr/>
        <a:lstStyle/>
        <a:p>
          <a:endParaRPr lang="it-IT"/>
        </a:p>
      </dgm:t>
    </dgm:pt>
    <dgm:pt modelId="{2A32C5DE-3E60-4F1B-AC55-369E5693B020}">
      <dgm:prSet phldrT="[Testo]" custT="1"/>
      <dgm:spPr>
        <a:solidFill>
          <a:schemeClr val="accent5">
            <a:lumMod val="75000"/>
          </a:schemeClr>
        </a:solidFill>
      </dgm:spPr>
      <dgm:t>
        <a:bodyPr/>
        <a:lstStyle/>
        <a:p>
          <a:endParaRPr lang="it-IT" sz="2400" b="1" dirty="0" smtClean="0">
            <a:solidFill>
              <a:schemeClr val="tx1"/>
            </a:solidFill>
          </a:endParaRPr>
        </a:p>
      </dgm:t>
    </dgm:pt>
    <dgm:pt modelId="{F775DAF5-F8E2-41E7-9225-E723D49F59E2}" type="parTrans" cxnId="{100C06CB-6F3F-4D26-9521-20D5153417A9}">
      <dgm:prSet/>
      <dgm:spPr/>
      <dgm:t>
        <a:bodyPr/>
        <a:lstStyle/>
        <a:p>
          <a:endParaRPr lang="it-IT"/>
        </a:p>
      </dgm:t>
    </dgm:pt>
    <dgm:pt modelId="{543894A6-2F9C-43CA-9EDC-132B50DAEEEC}" type="sibTrans" cxnId="{100C06CB-6F3F-4D26-9521-20D5153417A9}">
      <dgm:prSet/>
      <dgm:spPr>
        <a:solidFill>
          <a:schemeClr val="bg1">
            <a:lumMod val="65000"/>
          </a:schemeClr>
        </a:solidFill>
        <a:ln>
          <a:solidFill>
            <a:schemeClr val="tx1"/>
          </a:solidFill>
        </a:ln>
      </dgm:spPr>
      <dgm:t>
        <a:bodyPr/>
        <a:lstStyle/>
        <a:p>
          <a:endParaRPr lang="it-IT"/>
        </a:p>
      </dgm:t>
    </dgm:pt>
    <dgm:pt modelId="{8615B7CA-AC21-4B33-92A1-17596474E7B7}">
      <dgm:prSet phldrT="[Testo]" custT="1"/>
      <dgm:spPr/>
      <dgm:t>
        <a:bodyPr/>
        <a:lstStyle/>
        <a:p>
          <a:endParaRPr lang="it-IT" sz="1200" b="1" dirty="0" smtClean="0"/>
        </a:p>
      </dgm:t>
    </dgm:pt>
    <dgm:pt modelId="{104A3CF7-92AB-4479-8EB5-66C13E328969}" type="parTrans" cxnId="{DD100278-6C8C-4966-AE4B-23D1CB9280FE}">
      <dgm:prSet/>
      <dgm:spPr/>
      <dgm:t>
        <a:bodyPr/>
        <a:lstStyle/>
        <a:p>
          <a:endParaRPr lang="it-IT"/>
        </a:p>
      </dgm:t>
    </dgm:pt>
    <dgm:pt modelId="{61881F65-CF33-46B8-9F0C-273B1B26D77B}" type="sibTrans" cxnId="{DD100278-6C8C-4966-AE4B-23D1CB9280FE}">
      <dgm:prSet/>
      <dgm:spPr>
        <a:solidFill>
          <a:schemeClr val="bg1">
            <a:lumMod val="65000"/>
          </a:schemeClr>
        </a:solidFill>
        <a:ln>
          <a:solidFill>
            <a:schemeClr val="tx1"/>
          </a:solidFill>
        </a:ln>
      </dgm:spPr>
      <dgm:t>
        <a:bodyPr/>
        <a:lstStyle/>
        <a:p>
          <a:endParaRPr lang="it-IT"/>
        </a:p>
      </dgm:t>
    </dgm:pt>
    <dgm:pt modelId="{72567C75-C025-4B85-B9AC-C27F43B197AF}">
      <dgm:prSet phldrT="[Testo]" custT="1"/>
      <dgm:spPr>
        <a:solidFill>
          <a:schemeClr val="accent1">
            <a:lumMod val="75000"/>
          </a:schemeClr>
        </a:solidFill>
      </dgm:spPr>
      <dgm:t>
        <a:bodyPr/>
        <a:lstStyle/>
        <a:p>
          <a:r>
            <a:rPr lang="it-IT" sz="1600" b="1" dirty="0" err="1" smtClean="0">
              <a:solidFill>
                <a:schemeClr val="tx1"/>
              </a:solidFill>
            </a:rPr>
            <a:t>Recovery</a:t>
          </a:r>
          <a:r>
            <a:rPr lang="it-IT" sz="1600" b="1" dirty="0" smtClean="0">
              <a:solidFill>
                <a:schemeClr val="tx1"/>
              </a:solidFill>
            </a:rPr>
            <a:t> rate</a:t>
          </a:r>
          <a:endParaRPr lang="it-IT" sz="1600" b="1" dirty="0">
            <a:solidFill>
              <a:schemeClr val="tx1"/>
            </a:solidFill>
          </a:endParaRPr>
        </a:p>
      </dgm:t>
    </dgm:pt>
    <dgm:pt modelId="{91F566EA-6CE2-4EC3-83A3-A5CE7FB1689E}" type="parTrans" cxnId="{E237C707-9CCA-46BE-8F40-BCBDEE4DBA2F}">
      <dgm:prSet/>
      <dgm:spPr/>
      <dgm:t>
        <a:bodyPr/>
        <a:lstStyle/>
        <a:p>
          <a:endParaRPr lang="it-IT"/>
        </a:p>
      </dgm:t>
    </dgm:pt>
    <dgm:pt modelId="{007AE70F-6BB4-4178-B1CE-A9F2AABB3055}" type="sibTrans" cxnId="{E237C707-9CCA-46BE-8F40-BCBDEE4DBA2F}">
      <dgm:prSet/>
      <dgm:spPr>
        <a:solidFill>
          <a:schemeClr val="bg1">
            <a:lumMod val="65000"/>
          </a:schemeClr>
        </a:solidFill>
        <a:ln>
          <a:solidFill>
            <a:schemeClr val="tx1"/>
          </a:solidFill>
        </a:ln>
      </dgm:spPr>
      <dgm:t>
        <a:bodyPr/>
        <a:lstStyle/>
        <a:p>
          <a:endParaRPr lang="it-IT"/>
        </a:p>
      </dgm:t>
    </dgm:pt>
    <dgm:pt modelId="{5D74FE20-0B7F-4102-9E10-05C1C34C80C1}">
      <dgm:prSet phldrT="[Testo]"/>
      <dgm:spPr>
        <a:solidFill>
          <a:srgbClr val="FFC000"/>
        </a:solidFill>
      </dgm:spPr>
      <dgm:t>
        <a:bodyPr/>
        <a:lstStyle/>
        <a:p>
          <a:r>
            <a:rPr lang="it-IT" b="1" dirty="0" err="1" smtClean="0">
              <a:solidFill>
                <a:schemeClr val="tx1"/>
              </a:solidFill>
            </a:rPr>
            <a:t>Intensity</a:t>
          </a:r>
          <a:r>
            <a:rPr lang="it-IT" b="1" dirty="0" smtClean="0">
              <a:solidFill>
                <a:schemeClr val="tx1"/>
              </a:solidFill>
            </a:rPr>
            <a:t> </a:t>
          </a:r>
          <a:r>
            <a:rPr lang="it-IT" b="1" dirty="0" err="1" smtClean="0">
              <a:solidFill>
                <a:schemeClr val="tx1"/>
              </a:solidFill>
            </a:rPr>
            <a:t>Severity</a:t>
          </a:r>
          <a:endParaRPr lang="it-IT" b="1" dirty="0">
            <a:solidFill>
              <a:schemeClr val="tx1"/>
            </a:solidFill>
          </a:endParaRPr>
        </a:p>
      </dgm:t>
    </dgm:pt>
    <dgm:pt modelId="{F12C1B60-A8CF-40A0-9036-B9D87815F519}" type="parTrans" cxnId="{DCA88546-149C-49AB-A4F1-B0B49C48EC22}">
      <dgm:prSet/>
      <dgm:spPr/>
      <dgm:t>
        <a:bodyPr/>
        <a:lstStyle/>
        <a:p>
          <a:endParaRPr lang="it-IT"/>
        </a:p>
      </dgm:t>
    </dgm:pt>
    <dgm:pt modelId="{8281022B-4421-4D9D-9471-D2A869E78F7A}" type="sibTrans" cxnId="{DCA88546-149C-49AB-A4F1-B0B49C48EC22}">
      <dgm:prSet/>
      <dgm:spPr>
        <a:solidFill>
          <a:schemeClr val="bg1">
            <a:lumMod val="65000"/>
          </a:schemeClr>
        </a:solidFill>
        <a:ln>
          <a:solidFill>
            <a:schemeClr val="tx1"/>
          </a:solidFill>
        </a:ln>
      </dgm:spPr>
      <dgm:t>
        <a:bodyPr/>
        <a:lstStyle/>
        <a:p>
          <a:endParaRPr lang="it-IT"/>
        </a:p>
      </dgm:t>
    </dgm:pt>
    <dgm:pt modelId="{FB812EFE-3EBD-45CD-B0A9-C8EF99EEB295}">
      <dgm:prSet phldrT="[Testo]" custT="1"/>
      <dgm:spPr>
        <a:solidFill>
          <a:srgbClr val="00CC66"/>
        </a:solidFill>
      </dgm:spPr>
      <dgm:t>
        <a:bodyPr/>
        <a:lstStyle/>
        <a:p>
          <a:r>
            <a:rPr lang="it-IT" sz="2400" b="1" dirty="0" err="1" smtClean="0">
              <a:solidFill>
                <a:schemeClr val="tx1"/>
              </a:solidFill>
            </a:rPr>
            <a:t>Time</a:t>
          </a:r>
          <a:endParaRPr lang="it-IT" sz="2400" b="1" dirty="0">
            <a:solidFill>
              <a:schemeClr val="tx1"/>
            </a:solidFill>
          </a:endParaRPr>
        </a:p>
      </dgm:t>
    </dgm:pt>
    <dgm:pt modelId="{AF8484C6-30FC-4D71-B269-A02AAAD05E07}" type="sibTrans" cxnId="{1CD86E04-560E-4671-A248-44F55BF9131C}">
      <dgm:prSet/>
      <dgm:spPr>
        <a:solidFill>
          <a:schemeClr val="bg1">
            <a:lumMod val="65000"/>
          </a:schemeClr>
        </a:solidFill>
        <a:ln>
          <a:solidFill>
            <a:schemeClr val="tx1"/>
          </a:solidFill>
        </a:ln>
      </dgm:spPr>
      <dgm:t>
        <a:bodyPr/>
        <a:lstStyle/>
        <a:p>
          <a:endParaRPr lang="it-IT"/>
        </a:p>
      </dgm:t>
    </dgm:pt>
    <dgm:pt modelId="{EA63172A-193D-453C-B0F4-6EA2D4B7849C}" type="parTrans" cxnId="{1CD86E04-560E-4671-A248-44F55BF9131C}">
      <dgm:prSet/>
      <dgm:spPr/>
      <dgm:t>
        <a:bodyPr/>
        <a:lstStyle/>
        <a:p>
          <a:endParaRPr lang="it-IT"/>
        </a:p>
      </dgm:t>
    </dgm:pt>
    <dgm:pt modelId="{B22C3884-8ECB-48AC-8771-46094D643D59}">
      <dgm:prSet phldrT="[Testo]" custT="1"/>
      <dgm:spPr>
        <a:solidFill>
          <a:srgbClr val="FFFF00"/>
        </a:solidFill>
      </dgm:spPr>
      <dgm:t>
        <a:bodyPr/>
        <a:lstStyle/>
        <a:p>
          <a:r>
            <a:rPr lang="it-IT" sz="2200" b="1" dirty="0" err="1" smtClean="0">
              <a:solidFill>
                <a:schemeClr val="tx1"/>
              </a:solidFill>
            </a:rPr>
            <a:t>Space</a:t>
          </a:r>
          <a:r>
            <a:rPr lang="it-IT" sz="2200" b="1" dirty="0" smtClean="0">
              <a:solidFill>
                <a:schemeClr val="tx1"/>
              </a:solidFill>
            </a:rPr>
            <a:t> </a:t>
          </a:r>
          <a:r>
            <a:rPr lang="it-IT" sz="2200" b="1" dirty="0" err="1" smtClean="0">
              <a:solidFill>
                <a:schemeClr val="tx1"/>
              </a:solidFill>
            </a:rPr>
            <a:t>Size</a:t>
          </a:r>
          <a:endParaRPr lang="it-IT" sz="2200" b="1" dirty="0">
            <a:solidFill>
              <a:schemeClr val="tx1"/>
            </a:solidFill>
          </a:endParaRPr>
        </a:p>
      </dgm:t>
    </dgm:pt>
    <dgm:pt modelId="{C985ED22-2C64-475F-9125-58AA47218D7F}" type="sibTrans" cxnId="{FAEC4A8C-AD03-487B-A437-0C5D49B10D22}">
      <dgm:prSet/>
      <dgm:spPr>
        <a:solidFill>
          <a:schemeClr val="bg1">
            <a:lumMod val="65000"/>
          </a:schemeClr>
        </a:solidFill>
        <a:ln>
          <a:solidFill>
            <a:schemeClr val="tx1"/>
          </a:solidFill>
        </a:ln>
      </dgm:spPr>
      <dgm:t>
        <a:bodyPr/>
        <a:lstStyle/>
        <a:p>
          <a:endParaRPr lang="it-IT"/>
        </a:p>
      </dgm:t>
    </dgm:pt>
    <dgm:pt modelId="{7BD16E0C-1BB8-4654-8275-339FE3D50243}" type="parTrans" cxnId="{FAEC4A8C-AD03-487B-A437-0C5D49B10D22}">
      <dgm:prSet/>
      <dgm:spPr/>
      <dgm:t>
        <a:bodyPr/>
        <a:lstStyle/>
        <a:p>
          <a:endParaRPr lang="it-IT"/>
        </a:p>
      </dgm:t>
    </dgm:pt>
    <dgm:pt modelId="{EEC97C82-51D3-43C9-BE4F-2770F7CD8F86}" type="pres">
      <dgm:prSet presAssocID="{EE48620E-B74A-4D43-B867-795152C43B1B}" presName="cycle" presStyleCnt="0">
        <dgm:presLayoutVars>
          <dgm:dir/>
          <dgm:resizeHandles val="exact"/>
        </dgm:presLayoutVars>
      </dgm:prSet>
      <dgm:spPr/>
      <dgm:t>
        <a:bodyPr/>
        <a:lstStyle/>
        <a:p>
          <a:endParaRPr lang="it-IT"/>
        </a:p>
      </dgm:t>
    </dgm:pt>
    <dgm:pt modelId="{AB8F9356-B97D-4ADD-92C1-B8B85C0402C5}" type="pres">
      <dgm:prSet presAssocID="{C85BDBE7-5D79-4E3A-AB05-E7E8B4949D86}" presName="node" presStyleLbl="node1" presStyleIdx="0" presStyleCnt="7">
        <dgm:presLayoutVars>
          <dgm:bulletEnabled val="1"/>
        </dgm:presLayoutVars>
      </dgm:prSet>
      <dgm:spPr/>
      <dgm:t>
        <a:bodyPr/>
        <a:lstStyle/>
        <a:p>
          <a:endParaRPr lang="it-IT"/>
        </a:p>
      </dgm:t>
    </dgm:pt>
    <dgm:pt modelId="{5199C0FE-2A39-4992-BF59-30484B6BE874}" type="pres">
      <dgm:prSet presAssocID="{EA0CEB9C-AA49-4823-AE91-0EF8420E732C}" presName="sibTrans" presStyleLbl="sibTrans2D1" presStyleIdx="0" presStyleCnt="7"/>
      <dgm:spPr/>
      <dgm:t>
        <a:bodyPr/>
        <a:lstStyle/>
        <a:p>
          <a:endParaRPr lang="it-IT"/>
        </a:p>
      </dgm:t>
    </dgm:pt>
    <dgm:pt modelId="{33267F43-84F3-49D0-AD7C-8A0928710E97}" type="pres">
      <dgm:prSet presAssocID="{EA0CEB9C-AA49-4823-AE91-0EF8420E732C}" presName="connectorText" presStyleLbl="sibTrans2D1" presStyleIdx="0" presStyleCnt="7"/>
      <dgm:spPr/>
      <dgm:t>
        <a:bodyPr/>
        <a:lstStyle/>
        <a:p>
          <a:endParaRPr lang="it-IT"/>
        </a:p>
      </dgm:t>
    </dgm:pt>
    <dgm:pt modelId="{A0928D4E-B12C-42C8-A05F-B3194A2B596C}" type="pres">
      <dgm:prSet presAssocID="{5D74FE20-0B7F-4102-9E10-05C1C34C80C1}" presName="node" presStyleLbl="node1" presStyleIdx="1" presStyleCnt="7">
        <dgm:presLayoutVars>
          <dgm:bulletEnabled val="1"/>
        </dgm:presLayoutVars>
      </dgm:prSet>
      <dgm:spPr/>
      <dgm:t>
        <a:bodyPr/>
        <a:lstStyle/>
        <a:p>
          <a:endParaRPr lang="it-IT"/>
        </a:p>
      </dgm:t>
    </dgm:pt>
    <dgm:pt modelId="{E139A5B2-07C8-4F5E-8F26-8ECAA32FF998}" type="pres">
      <dgm:prSet presAssocID="{8281022B-4421-4D9D-9471-D2A869E78F7A}" presName="sibTrans" presStyleLbl="sibTrans2D1" presStyleIdx="1" presStyleCnt="7"/>
      <dgm:spPr/>
      <dgm:t>
        <a:bodyPr/>
        <a:lstStyle/>
        <a:p>
          <a:endParaRPr lang="it-IT"/>
        </a:p>
      </dgm:t>
    </dgm:pt>
    <dgm:pt modelId="{D3DA8991-B3C8-437A-A68A-840DEB12D578}" type="pres">
      <dgm:prSet presAssocID="{8281022B-4421-4D9D-9471-D2A869E78F7A}" presName="connectorText" presStyleLbl="sibTrans2D1" presStyleIdx="1" presStyleCnt="7"/>
      <dgm:spPr/>
      <dgm:t>
        <a:bodyPr/>
        <a:lstStyle/>
        <a:p>
          <a:endParaRPr lang="it-IT"/>
        </a:p>
      </dgm:t>
    </dgm:pt>
    <dgm:pt modelId="{E168AEFF-08D5-467A-AED9-385C3C1096D2}" type="pres">
      <dgm:prSet presAssocID="{B22C3884-8ECB-48AC-8771-46094D643D59}" presName="node" presStyleLbl="node1" presStyleIdx="2" presStyleCnt="7">
        <dgm:presLayoutVars>
          <dgm:bulletEnabled val="1"/>
        </dgm:presLayoutVars>
      </dgm:prSet>
      <dgm:spPr/>
      <dgm:t>
        <a:bodyPr/>
        <a:lstStyle/>
        <a:p>
          <a:endParaRPr lang="it-IT"/>
        </a:p>
      </dgm:t>
    </dgm:pt>
    <dgm:pt modelId="{95DC5A2E-4E06-4A44-9147-0A1809E5E841}" type="pres">
      <dgm:prSet presAssocID="{C985ED22-2C64-475F-9125-58AA47218D7F}" presName="sibTrans" presStyleLbl="sibTrans2D1" presStyleIdx="2" presStyleCnt="7"/>
      <dgm:spPr/>
      <dgm:t>
        <a:bodyPr/>
        <a:lstStyle/>
        <a:p>
          <a:endParaRPr lang="it-IT"/>
        </a:p>
      </dgm:t>
    </dgm:pt>
    <dgm:pt modelId="{52AE0036-0416-4325-A6D3-9D17C80360CE}" type="pres">
      <dgm:prSet presAssocID="{C985ED22-2C64-475F-9125-58AA47218D7F}" presName="connectorText" presStyleLbl="sibTrans2D1" presStyleIdx="2" presStyleCnt="7"/>
      <dgm:spPr/>
      <dgm:t>
        <a:bodyPr/>
        <a:lstStyle/>
        <a:p>
          <a:endParaRPr lang="it-IT"/>
        </a:p>
      </dgm:t>
    </dgm:pt>
    <dgm:pt modelId="{413D4C9D-6DBD-4383-83F7-C33936B716CC}" type="pres">
      <dgm:prSet presAssocID="{FB812EFE-3EBD-45CD-B0A9-C8EF99EEB295}" presName="node" presStyleLbl="node1" presStyleIdx="3" presStyleCnt="7">
        <dgm:presLayoutVars>
          <dgm:bulletEnabled val="1"/>
        </dgm:presLayoutVars>
      </dgm:prSet>
      <dgm:spPr/>
      <dgm:t>
        <a:bodyPr/>
        <a:lstStyle/>
        <a:p>
          <a:endParaRPr lang="it-IT"/>
        </a:p>
      </dgm:t>
    </dgm:pt>
    <dgm:pt modelId="{D99BD0E3-088A-4ABB-A4AB-92E9FC4FC156}" type="pres">
      <dgm:prSet presAssocID="{AF8484C6-30FC-4D71-B269-A02AAAD05E07}" presName="sibTrans" presStyleLbl="sibTrans2D1" presStyleIdx="3" presStyleCnt="7"/>
      <dgm:spPr/>
      <dgm:t>
        <a:bodyPr/>
        <a:lstStyle/>
        <a:p>
          <a:endParaRPr lang="it-IT"/>
        </a:p>
      </dgm:t>
    </dgm:pt>
    <dgm:pt modelId="{565621B1-455B-4F6A-BE2F-FF6A05A8E41D}" type="pres">
      <dgm:prSet presAssocID="{AF8484C6-30FC-4D71-B269-A02AAAD05E07}" presName="connectorText" presStyleLbl="sibTrans2D1" presStyleIdx="3" presStyleCnt="7"/>
      <dgm:spPr/>
      <dgm:t>
        <a:bodyPr/>
        <a:lstStyle/>
        <a:p>
          <a:endParaRPr lang="it-IT"/>
        </a:p>
      </dgm:t>
    </dgm:pt>
    <dgm:pt modelId="{079CD63D-A736-40AD-9049-8BE7534CB161}" type="pres">
      <dgm:prSet presAssocID="{72567C75-C025-4B85-B9AC-C27F43B197AF}" presName="node" presStyleLbl="node1" presStyleIdx="4" presStyleCnt="7">
        <dgm:presLayoutVars>
          <dgm:bulletEnabled val="1"/>
        </dgm:presLayoutVars>
      </dgm:prSet>
      <dgm:spPr/>
      <dgm:t>
        <a:bodyPr/>
        <a:lstStyle/>
        <a:p>
          <a:endParaRPr lang="it-IT"/>
        </a:p>
      </dgm:t>
    </dgm:pt>
    <dgm:pt modelId="{4B9130D0-B4ED-4757-964B-38FC03F5D634}" type="pres">
      <dgm:prSet presAssocID="{007AE70F-6BB4-4178-B1CE-A9F2AABB3055}" presName="sibTrans" presStyleLbl="sibTrans2D1" presStyleIdx="4" presStyleCnt="7"/>
      <dgm:spPr/>
      <dgm:t>
        <a:bodyPr/>
        <a:lstStyle/>
        <a:p>
          <a:endParaRPr lang="it-IT"/>
        </a:p>
      </dgm:t>
    </dgm:pt>
    <dgm:pt modelId="{0BE026F3-92F9-4D08-9E2A-15BF68751FD1}" type="pres">
      <dgm:prSet presAssocID="{007AE70F-6BB4-4178-B1CE-A9F2AABB3055}" presName="connectorText" presStyleLbl="sibTrans2D1" presStyleIdx="4" presStyleCnt="7"/>
      <dgm:spPr/>
      <dgm:t>
        <a:bodyPr/>
        <a:lstStyle/>
        <a:p>
          <a:endParaRPr lang="it-IT"/>
        </a:p>
      </dgm:t>
    </dgm:pt>
    <dgm:pt modelId="{152DC442-CE69-46AE-BB06-AACF939B1084}" type="pres">
      <dgm:prSet presAssocID="{2A32C5DE-3E60-4F1B-AC55-369E5693B020}" presName="node" presStyleLbl="node1" presStyleIdx="5" presStyleCnt="7">
        <dgm:presLayoutVars>
          <dgm:bulletEnabled val="1"/>
        </dgm:presLayoutVars>
      </dgm:prSet>
      <dgm:spPr/>
      <dgm:t>
        <a:bodyPr/>
        <a:lstStyle/>
        <a:p>
          <a:endParaRPr lang="it-IT"/>
        </a:p>
      </dgm:t>
    </dgm:pt>
    <dgm:pt modelId="{F4CBA771-C25B-4AED-B185-3708E07BB18B}" type="pres">
      <dgm:prSet presAssocID="{543894A6-2F9C-43CA-9EDC-132B50DAEEEC}" presName="sibTrans" presStyleLbl="sibTrans2D1" presStyleIdx="5" presStyleCnt="7"/>
      <dgm:spPr/>
      <dgm:t>
        <a:bodyPr/>
        <a:lstStyle/>
        <a:p>
          <a:endParaRPr lang="it-IT"/>
        </a:p>
      </dgm:t>
    </dgm:pt>
    <dgm:pt modelId="{F2006386-A0BF-49A8-A0BF-510A49FE8916}" type="pres">
      <dgm:prSet presAssocID="{543894A6-2F9C-43CA-9EDC-132B50DAEEEC}" presName="connectorText" presStyleLbl="sibTrans2D1" presStyleIdx="5" presStyleCnt="7"/>
      <dgm:spPr/>
      <dgm:t>
        <a:bodyPr/>
        <a:lstStyle/>
        <a:p>
          <a:endParaRPr lang="it-IT"/>
        </a:p>
      </dgm:t>
    </dgm:pt>
    <dgm:pt modelId="{434272B0-594E-4322-8990-AC3BD20E96E8}" type="pres">
      <dgm:prSet presAssocID="{8615B7CA-AC21-4B33-92A1-17596474E7B7}" presName="node" presStyleLbl="node1" presStyleIdx="6" presStyleCnt="7">
        <dgm:presLayoutVars>
          <dgm:bulletEnabled val="1"/>
        </dgm:presLayoutVars>
      </dgm:prSet>
      <dgm:spPr/>
      <dgm:t>
        <a:bodyPr/>
        <a:lstStyle/>
        <a:p>
          <a:endParaRPr lang="it-IT"/>
        </a:p>
      </dgm:t>
    </dgm:pt>
    <dgm:pt modelId="{99424972-4F92-4454-B5A8-98F71503C985}" type="pres">
      <dgm:prSet presAssocID="{61881F65-CF33-46B8-9F0C-273B1B26D77B}" presName="sibTrans" presStyleLbl="sibTrans2D1" presStyleIdx="6" presStyleCnt="7"/>
      <dgm:spPr/>
      <dgm:t>
        <a:bodyPr/>
        <a:lstStyle/>
        <a:p>
          <a:endParaRPr lang="it-IT"/>
        </a:p>
      </dgm:t>
    </dgm:pt>
    <dgm:pt modelId="{309748D3-164B-4AA8-A1C1-F64C82136213}" type="pres">
      <dgm:prSet presAssocID="{61881F65-CF33-46B8-9F0C-273B1B26D77B}" presName="connectorText" presStyleLbl="sibTrans2D1" presStyleIdx="6" presStyleCnt="7"/>
      <dgm:spPr/>
      <dgm:t>
        <a:bodyPr/>
        <a:lstStyle/>
        <a:p>
          <a:endParaRPr lang="it-IT"/>
        </a:p>
      </dgm:t>
    </dgm:pt>
  </dgm:ptLst>
  <dgm:cxnLst>
    <dgm:cxn modelId="{7CE88F40-14B3-4184-B543-6113B8834743}" type="presOf" srcId="{8281022B-4421-4D9D-9471-D2A869E78F7A}" destId="{E139A5B2-07C8-4F5E-8F26-8ECAA32FF998}" srcOrd="0" destOrd="0" presId="urn:microsoft.com/office/officeart/2005/8/layout/cycle2"/>
    <dgm:cxn modelId="{192D3A20-C46B-4050-B702-A48C3FB2DE1D}" type="presOf" srcId="{8281022B-4421-4D9D-9471-D2A869E78F7A}" destId="{D3DA8991-B3C8-437A-A68A-840DEB12D578}" srcOrd="1" destOrd="0" presId="urn:microsoft.com/office/officeart/2005/8/layout/cycle2"/>
    <dgm:cxn modelId="{226B30C0-34A6-4566-986D-3209636608BE}" type="presOf" srcId="{72567C75-C025-4B85-B9AC-C27F43B197AF}" destId="{079CD63D-A736-40AD-9049-8BE7534CB161}" srcOrd="0" destOrd="0" presId="urn:microsoft.com/office/officeart/2005/8/layout/cycle2"/>
    <dgm:cxn modelId="{D9B03AD2-6D9F-40DD-95FE-7CC9C36A3FB1}" type="presOf" srcId="{61881F65-CF33-46B8-9F0C-273B1B26D77B}" destId="{99424972-4F92-4454-B5A8-98F71503C985}" srcOrd="0" destOrd="0" presId="urn:microsoft.com/office/officeart/2005/8/layout/cycle2"/>
    <dgm:cxn modelId="{6AD9F190-4F69-4A3A-AB1D-3D491EEBC3D5}" type="presOf" srcId="{FB812EFE-3EBD-45CD-B0A9-C8EF99EEB295}" destId="{413D4C9D-6DBD-4383-83F7-C33936B716CC}" srcOrd="0" destOrd="0" presId="urn:microsoft.com/office/officeart/2005/8/layout/cycle2"/>
    <dgm:cxn modelId="{7284F313-76E9-47AA-8E3E-3AEC86E4ABE8}" type="presOf" srcId="{543894A6-2F9C-43CA-9EDC-132B50DAEEEC}" destId="{F4CBA771-C25B-4AED-B185-3708E07BB18B}" srcOrd="0" destOrd="0" presId="urn:microsoft.com/office/officeart/2005/8/layout/cycle2"/>
    <dgm:cxn modelId="{6B8B5DE5-1C7B-42A0-8947-128D8328054B}" srcId="{EE48620E-B74A-4D43-B867-795152C43B1B}" destId="{C85BDBE7-5D79-4E3A-AB05-E7E8B4949D86}" srcOrd="0" destOrd="0" parTransId="{0FBE25D6-5B3C-4F6A-8826-B017B70B4173}" sibTransId="{EA0CEB9C-AA49-4823-AE91-0EF8420E732C}"/>
    <dgm:cxn modelId="{B5CFAAA9-D34B-4713-9FE5-27AD91D15B69}" type="presOf" srcId="{61881F65-CF33-46B8-9F0C-273B1B26D77B}" destId="{309748D3-164B-4AA8-A1C1-F64C82136213}" srcOrd="1" destOrd="0" presId="urn:microsoft.com/office/officeart/2005/8/layout/cycle2"/>
    <dgm:cxn modelId="{DD100278-6C8C-4966-AE4B-23D1CB9280FE}" srcId="{EE48620E-B74A-4D43-B867-795152C43B1B}" destId="{8615B7CA-AC21-4B33-92A1-17596474E7B7}" srcOrd="6" destOrd="0" parTransId="{104A3CF7-92AB-4479-8EB5-66C13E328969}" sibTransId="{61881F65-CF33-46B8-9F0C-273B1B26D77B}"/>
    <dgm:cxn modelId="{100C06CB-6F3F-4D26-9521-20D5153417A9}" srcId="{EE48620E-B74A-4D43-B867-795152C43B1B}" destId="{2A32C5DE-3E60-4F1B-AC55-369E5693B020}" srcOrd="5" destOrd="0" parTransId="{F775DAF5-F8E2-41E7-9225-E723D49F59E2}" sibTransId="{543894A6-2F9C-43CA-9EDC-132B50DAEEEC}"/>
    <dgm:cxn modelId="{871C3C05-54B2-4C8A-B919-C6C79AB48300}" type="presOf" srcId="{EE48620E-B74A-4D43-B867-795152C43B1B}" destId="{EEC97C82-51D3-43C9-BE4F-2770F7CD8F86}" srcOrd="0" destOrd="0" presId="urn:microsoft.com/office/officeart/2005/8/layout/cycle2"/>
    <dgm:cxn modelId="{0C904A6F-5239-4B0A-BAA1-C15692152D22}" type="presOf" srcId="{C85BDBE7-5D79-4E3A-AB05-E7E8B4949D86}" destId="{AB8F9356-B97D-4ADD-92C1-B8B85C0402C5}" srcOrd="0" destOrd="0" presId="urn:microsoft.com/office/officeart/2005/8/layout/cycle2"/>
    <dgm:cxn modelId="{1CD86E04-560E-4671-A248-44F55BF9131C}" srcId="{EE48620E-B74A-4D43-B867-795152C43B1B}" destId="{FB812EFE-3EBD-45CD-B0A9-C8EF99EEB295}" srcOrd="3" destOrd="0" parTransId="{EA63172A-193D-453C-B0F4-6EA2D4B7849C}" sibTransId="{AF8484C6-30FC-4D71-B269-A02AAAD05E07}"/>
    <dgm:cxn modelId="{88E6C89A-623C-4267-A53F-FA3A815B8ADC}" type="presOf" srcId="{AF8484C6-30FC-4D71-B269-A02AAAD05E07}" destId="{D99BD0E3-088A-4ABB-A4AB-92E9FC4FC156}" srcOrd="0" destOrd="0" presId="urn:microsoft.com/office/officeart/2005/8/layout/cycle2"/>
    <dgm:cxn modelId="{5F7D095F-20E4-458D-8CD1-55059C3EA6D3}" type="presOf" srcId="{5D74FE20-0B7F-4102-9E10-05C1C34C80C1}" destId="{A0928D4E-B12C-42C8-A05F-B3194A2B596C}" srcOrd="0" destOrd="0" presId="urn:microsoft.com/office/officeart/2005/8/layout/cycle2"/>
    <dgm:cxn modelId="{3DDA31DD-C5E4-4F41-8C77-B408DEF95FD9}" type="presOf" srcId="{007AE70F-6BB4-4178-B1CE-A9F2AABB3055}" destId="{0BE026F3-92F9-4D08-9E2A-15BF68751FD1}" srcOrd="1" destOrd="0" presId="urn:microsoft.com/office/officeart/2005/8/layout/cycle2"/>
    <dgm:cxn modelId="{E237C707-9CCA-46BE-8F40-BCBDEE4DBA2F}" srcId="{EE48620E-B74A-4D43-B867-795152C43B1B}" destId="{72567C75-C025-4B85-B9AC-C27F43B197AF}" srcOrd="4" destOrd="0" parTransId="{91F566EA-6CE2-4EC3-83A3-A5CE7FB1689E}" sibTransId="{007AE70F-6BB4-4178-B1CE-A9F2AABB3055}"/>
    <dgm:cxn modelId="{9BCC7832-050B-4C82-88B8-6EC955A3C06F}" type="presOf" srcId="{543894A6-2F9C-43CA-9EDC-132B50DAEEEC}" destId="{F2006386-A0BF-49A8-A0BF-510A49FE8916}" srcOrd="1" destOrd="0" presId="urn:microsoft.com/office/officeart/2005/8/layout/cycle2"/>
    <dgm:cxn modelId="{3A16383D-0132-4655-9A42-FA0D7D3E861D}" type="presOf" srcId="{B22C3884-8ECB-48AC-8771-46094D643D59}" destId="{E168AEFF-08D5-467A-AED9-385C3C1096D2}" srcOrd="0" destOrd="0" presId="urn:microsoft.com/office/officeart/2005/8/layout/cycle2"/>
    <dgm:cxn modelId="{4DFBC769-0347-4375-9D86-2B8DD095BBD4}" type="presOf" srcId="{007AE70F-6BB4-4178-B1CE-A9F2AABB3055}" destId="{4B9130D0-B4ED-4757-964B-38FC03F5D634}" srcOrd="0" destOrd="0" presId="urn:microsoft.com/office/officeart/2005/8/layout/cycle2"/>
    <dgm:cxn modelId="{7A90E429-F247-4396-A56A-2B056921ADA0}" type="presOf" srcId="{EA0CEB9C-AA49-4823-AE91-0EF8420E732C}" destId="{33267F43-84F3-49D0-AD7C-8A0928710E97}" srcOrd="1" destOrd="0" presId="urn:microsoft.com/office/officeart/2005/8/layout/cycle2"/>
    <dgm:cxn modelId="{0CAE7460-6879-46B5-9ED0-EA981674541F}" type="presOf" srcId="{8615B7CA-AC21-4B33-92A1-17596474E7B7}" destId="{434272B0-594E-4322-8990-AC3BD20E96E8}" srcOrd="0" destOrd="0" presId="urn:microsoft.com/office/officeart/2005/8/layout/cycle2"/>
    <dgm:cxn modelId="{FAEC4A8C-AD03-487B-A437-0C5D49B10D22}" srcId="{EE48620E-B74A-4D43-B867-795152C43B1B}" destId="{B22C3884-8ECB-48AC-8771-46094D643D59}" srcOrd="2" destOrd="0" parTransId="{7BD16E0C-1BB8-4654-8275-339FE3D50243}" sibTransId="{C985ED22-2C64-475F-9125-58AA47218D7F}"/>
    <dgm:cxn modelId="{DCA88546-149C-49AB-A4F1-B0B49C48EC22}" srcId="{EE48620E-B74A-4D43-B867-795152C43B1B}" destId="{5D74FE20-0B7F-4102-9E10-05C1C34C80C1}" srcOrd="1" destOrd="0" parTransId="{F12C1B60-A8CF-40A0-9036-B9D87815F519}" sibTransId="{8281022B-4421-4D9D-9471-D2A869E78F7A}"/>
    <dgm:cxn modelId="{ECB3F9A6-6E97-41AD-8CB8-9C8C56B326B0}" type="presOf" srcId="{C985ED22-2C64-475F-9125-58AA47218D7F}" destId="{95DC5A2E-4E06-4A44-9147-0A1809E5E841}" srcOrd="0" destOrd="0" presId="urn:microsoft.com/office/officeart/2005/8/layout/cycle2"/>
    <dgm:cxn modelId="{51F0CC5D-BF5C-4E3A-A56A-59C13AE1027E}" type="presOf" srcId="{AF8484C6-30FC-4D71-B269-A02AAAD05E07}" destId="{565621B1-455B-4F6A-BE2F-FF6A05A8E41D}" srcOrd="1" destOrd="0" presId="urn:microsoft.com/office/officeart/2005/8/layout/cycle2"/>
    <dgm:cxn modelId="{79912F09-83B7-47A4-A755-F459F33340FA}" type="presOf" srcId="{C985ED22-2C64-475F-9125-58AA47218D7F}" destId="{52AE0036-0416-4325-A6D3-9D17C80360CE}" srcOrd="1" destOrd="0" presId="urn:microsoft.com/office/officeart/2005/8/layout/cycle2"/>
    <dgm:cxn modelId="{7DCA8FE3-20F4-49E1-880C-3281B2A43425}" type="presOf" srcId="{EA0CEB9C-AA49-4823-AE91-0EF8420E732C}" destId="{5199C0FE-2A39-4992-BF59-30484B6BE874}" srcOrd="0" destOrd="0" presId="urn:microsoft.com/office/officeart/2005/8/layout/cycle2"/>
    <dgm:cxn modelId="{E5D8F700-BFE3-4021-8170-8E7FA2EE2C91}" type="presOf" srcId="{2A32C5DE-3E60-4F1B-AC55-369E5693B020}" destId="{152DC442-CE69-46AE-BB06-AACF939B1084}" srcOrd="0" destOrd="0" presId="urn:microsoft.com/office/officeart/2005/8/layout/cycle2"/>
    <dgm:cxn modelId="{7193309D-FB58-4E1E-A7E1-4CF62C247198}" type="presParOf" srcId="{EEC97C82-51D3-43C9-BE4F-2770F7CD8F86}" destId="{AB8F9356-B97D-4ADD-92C1-B8B85C0402C5}" srcOrd="0" destOrd="0" presId="urn:microsoft.com/office/officeart/2005/8/layout/cycle2"/>
    <dgm:cxn modelId="{BD51253E-5FB0-49CB-991A-0EFF603D5AB7}" type="presParOf" srcId="{EEC97C82-51D3-43C9-BE4F-2770F7CD8F86}" destId="{5199C0FE-2A39-4992-BF59-30484B6BE874}" srcOrd="1" destOrd="0" presId="urn:microsoft.com/office/officeart/2005/8/layout/cycle2"/>
    <dgm:cxn modelId="{8F51E469-F376-48B0-9574-915BBC9A3558}" type="presParOf" srcId="{5199C0FE-2A39-4992-BF59-30484B6BE874}" destId="{33267F43-84F3-49D0-AD7C-8A0928710E97}" srcOrd="0" destOrd="0" presId="urn:microsoft.com/office/officeart/2005/8/layout/cycle2"/>
    <dgm:cxn modelId="{9D17525F-C6E0-4F5D-9360-FFBE0CE303C3}" type="presParOf" srcId="{EEC97C82-51D3-43C9-BE4F-2770F7CD8F86}" destId="{A0928D4E-B12C-42C8-A05F-B3194A2B596C}" srcOrd="2" destOrd="0" presId="urn:microsoft.com/office/officeart/2005/8/layout/cycle2"/>
    <dgm:cxn modelId="{C4BFCE07-F2B0-4E4B-BDF3-CEE755FBD91F}" type="presParOf" srcId="{EEC97C82-51D3-43C9-BE4F-2770F7CD8F86}" destId="{E139A5B2-07C8-4F5E-8F26-8ECAA32FF998}" srcOrd="3" destOrd="0" presId="urn:microsoft.com/office/officeart/2005/8/layout/cycle2"/>
    <dgm:cxn modelId="{D6ADD370-5619-42BA-A057-CF296559E606}" type="presParOf" srcId="{E139A5B2-07C8-4F5E-8F26-8ECAA32FF998}" destId="{D3DA8991-B3C8-437A-A68A-840DEB12D578}" srcOrd="0" destOrd="0" presId="urn:microsoft.com/office/officeart/2005/8/layout/cycle2"/>
    <dgm:cxn modelId="{11C976AB-D38E-46DB-AB3D-D9C30A8E575E}" type="presParOf" srcId="{EEC97C82-51D3-43C9-BE4F-2770F7CD8F86}" destId="{E168AEFF-08D5-467A-AED9-385C3C1096D2}" srcOrd="4" destOrd="0" presId="urn:microsoft.com/office/officeart/2005/8/layout/cycle2"/>
    <dgm:cxn modelId="{649C2804-8ABE-4036-AE27-EDC8BD0FE451}" type="presParOf" srcId="{EEC97C82-51D3-43C9-BE4F-2770F7CD8F86}" destId="{95DC5A2E-4E06-4A44-9147-0A1809E5E841}" srcOrd="5" destOrd="0" presId="urn:microsoft.com/office/officeart/2005/8/layout/cycle2"/>
    <dgm:cxn modelId="{BD6F3D28-306C-4AD3-A447-2E4E5FEA694E}" type="presParOf" srcId="{95DC5A2E-4E06-4A44-9147-0A1809E5E841}" destId="{52AE0036-0416-4325-A6D3-9D17C80360CE}" srcOrd="0" destOrd="0" presId="urn:microsoft.com/office/officeart/2005/8/layout/cycle2"/>
    <dgm:cxn modelId="{B4A40B00-75F8-46A9-A5CA-E1841697BD2E}" type="presParOf" srcId="{EEC97C82-51D3-43C9-BE4F-2770F7CD8F86}" destId="{413D4C9D-6DBD-4383-83F7-C33936B716CC}" srcOrd="6" destOrd="0" presId="urn:microsoft.com/office/officeart/2005/8/layout/cycle2"/>
    <dgm:cxn modelId="{CBE41B03-87D6-4758-8386-E6BF55C575EF}" type="presParOf" srcId="{EEC97C82-51D3-43C9-BE4F-2770F7CD8F86}" destId="{D99BD0E3-088A-4ABB-A4AB-92E9FC4FC156}" srcOrd="7" destOrd="0" presId="urn:microsoft.com/office/officeart/2005/8/layout/cycle2"/>
    <dgm:cxn modelId="{D1D9D5D1-B7C2-47A9-9157-63ED94663938}" type="presParOf" srcId="{D99BD0E3-088A-4ABB-A4AB-92E9FC4FC156}" destId="{565621B1-455B-4F6A-BE2F-FF6A05A8E41D}" srcOrd="0" destOrd="0" presId="urn:microsoft.com/office/officeart/2005/8/layout/cycle2"/>
    <dgm:cxn modelId="{2E7297F6-BFA2-4471-993D-A1021F0DCA3C}" type="presParOf" srcId="{EEC97C82-51D3-43C9-BE4F-2770F7CD8F86}" destId="{079CD63D-A736-40AD-9049-8BE7534CB161}" srcOrd="8" destOrd="0" presId="urn:microsoft.com/office/officeart/2005/8/layout/cycle2"/>
    <dgm:cxn modelId="{FCDC87F5-D21D-4728-8020-1D0792888699}" type="presParOf" srcId="{EEC97C82-51D3-43C9-BE4F-2770F7CD8F86}" destId="{4B9130D0-B4ED-4757-964B-38FC03F5D634}" srcOrd="9" destOrd="0" presId="urn:microsoft.com/office/officeart/2005/8/layout/cycle2"/>
    <dgm:cxn modelId="{EADB54C2-2045-40AE-83FF-ABFCE461A86F}" type="presParOf" srcId="{4B9130D0-B4ED-4757-964B-38FC03F5D634}" destId="{0BE026F3-92F9-4D08-9E2A-15BF68751FD1}" srcOrd="0" destOrd="0" presId="urn:microsoft.com/office/officeart/2005/8/layout/cycle2"/>
    <dgm:cxn modelId="{9F4A85C6-ADCB-429A-A659-D8E28D9BE443}" type="presParOf" srcId="{EEC97C82-51D3-43C9-BE4F-2770F7CD8F86}" destId="{152DC442-CE69-46AE-BB06-AACF939B1084}" srcOrd="10" destOrd="0" presId="urn:microsoft.com/office/officeart/2005/8/layout/cycle2"/>
    <dgm:cxn modelId="{58EF5A82-D6FA-4B8C-8A18-D1B5B5DB1B13}" type="presParOf" srcId="{EEC97C82-51D3-43C9-BE4F-2770F7CD8F86}" destId="{F4CBA771-C25B-4AED-B185-3708E07BB18B}" srcOrd="11" destOrd="0" presId="urn:microsoft.com/office/officeart/2005/8/layout/cycle2"/>
    <dgm:cxn modelId="{4D7917AE-199E-4C03-BD30-E734654F12CE}" type="presParOf" srcId="{F4CBA771-C25B-4AED-B185-3708E07BB18B}" destId="{F2006386-A0BF-49A8-A0BF-510A49FE8916}" srcOrd="0" destOrd="0" presId="urn:microsoft.com/office/officeart/2005/8/layout/cycle2"/>
    <dgm:cxn modelId="{A6A5FDB0-E6C6-4027-9F50-B2DC3FEA3B89}" type="presParOf" srcId="{EEC97C82-51D3-43C9-BE4F-2770F7CD8F86}" destId="{434272B0-594E-4322-8990-AC3BD20E96E8}" srcOrd="12" destOrd="0" presId="urn:microsoft.com/office/officeart/2005/8/layout/cycle2"/>
    <dgm:cxn modelId="{6E3D38CA-0228-4A5F-863F-1A50988B53AC}" type="presParOf" srcId="{EEC97C82-51D3-43C9-BE4F-2770F7CD8F86}" destId="{99424972-4F92-4454-B5A8-98F71503C985}" srcOrd="13" destOrd="0" presId="urn:microsoft.com/office/officeart/2005/8/layout/cycle2"/>
    <dgm:cxn modelId="{E53E4CF2-92AD-441C-8C2B-A635419A6883}" type="presParOf" srcId="{99424972-4F92-4454-B5A8-98F71503C985}" destId="{309748D3-164B-4AA8-A1C1-F64C82136213}"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48620E-B74A-4D43-B867-795152C43B1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it-IT"/>
        </a:p>
      </dgm:t>
    </dgm:pt>
    <dgm:pt modelId="{C85BDBE7-5D79-4E3A-AB05-E7E8B4949D86}">
      <dgm:prSet phldrT="[Testo]" custT="1"/>
      <dgm:spPr>
        <a:solidFill>
          <a:srgbClr val="FF0000"/>
        </a:solidFill>
      </dgm:spPr>
      <dgm:t>
        <a:bodyPr/>
        <a:lstStyle/>
        <a:p>
          <a:r>
            <a:rPr lang="it-IT" sz="2200" b="1" dirty="0" err="1" smtClean="0">
              <a:solidFill>
                <a:schemeClr val="tx1"/>
              </a:solidFill>
            </a:rPr>
            <a:t>Dist</a:t>
          </a:r>
          <a:r>
            <a:rPr lang="it-IT" sz="2200" b="1" dirty="0" smtClean="0">
              <a:solidFill>
                <a:schemeClr val="tx1"/>
              </a:solidFill>
            </a:rPr>
            <a:t>. Rate</a:t>
          </a:r>
          <a:endParaRPr lang="it-IT" sz="2200" b="1" dirty="0">
            <a:solidFill>
              <a:schemeClr val="tx1"/>
            </a:solidFill>
          </a:endParaRPr>
        </a:p>
      </dgm:t>
    </dgm:pt>
    <dgm:pt modelId="{0FBE25D6-5B3C-4F6A-8826-B017B70B4173}" type="parTrans" cxnId="{6B8B5DE5-1C7B-42A0-8947-128D8328054B}">
      <dgm:prSet/>
      <dgm:spPr/>
      <dgm:t>
        <a:bodyPr/>
        <a:lstStyle/>
        <a:p>
          <a:endParaRPr lang="it-IT"/>
        </a:p>
      </dgm:t>
    </dgm:pt>
    <dgm:pt modelId="{EA0CEB9C-AA49-4823-AE91-0EF8420E732C}" type="sibTrans" cxnId="{6B8B5DE5-1C7B-42A0-8947-128D8328054B}">
      <dgm:prSet/>
      <dgm:spPr>
        <a:solidFill>
          <a:schemeClr val="bg1">
            <a:lumMod val="65000"/>
          </a:schemeClr>
        </a:solidFill>
        <a:ln>
          <a:solidFill>
            <a:schemeClr val="tx1"/>
          </a:solidFill>
        </a:ln>
      </dgm:spPr>
      <dgm:t>
        <a:bodyPr/>
        <a:lstStyle/>
        <a:p>
          <a:endParaRPr lang="it-IT"/>
        </a:p>
      </dgm:t>
    </dgm:pt>
    <dgm:pt modelId="{2A32C5DE-3E60-4F1B-AC55-369E5693B020}">
      <dgm:prSet phldrT="[Testo]" custT="1"/>
      <dgm:spPr>
        <a:solidFill>
          <a:schemeClr val="accent6">
            <a:lumMod val="40000"/>
            <a:lumOff val="60000"/>
          </a:schemeClr>
        </a:solidFill>
      </dgm:spPr>
      <dgm:t>
        <a:bodyPr/>
        <a:lstStyle/>
        <a:p>
          <a:r>
            <a:rPr lang="it-IT" sz="2400" b="1" dirty="0" err="1" smtClean="0">
              <a:solidFill>
                <a:schemeClr val="tx1"/>
              </a:solidFill>
            </a:rPr>
            <a:t>Type</a:t>
          </a:r>
          <a:endParaRPr lang="it-IT" sz="2400" b="1" dirty="0" smtClean="0">
            <a:solidFill>
              <a:schemeClr val="tx1"/>
            </a:solidFill>
          </a:endParaRPr>
        </a:p>
      </dgm:t>
    </dgm:pt>
    <dgm:pt modelId="{F775DAF5-F8E2-41E7-9225-E723D49F59E2}" type="parTrans" cxnId="{100C06CB-6F3F-4D26-9521-20D5153417A9}">
      <dgm:prSet/>
      <dgm:spPr/>
      <dgm:t>
        <a:bodyPr/>
        <a:lstStyle/>
        <a:p>
          <a:endParaRPr lang="it-IT"/>
        </a:p>
      </dgm:t>
    </dgm:pt>
    <dgm:pt modelId="{543894A6-2F9C-43CA-9EDC-132B50DAEEEC}" type="sibTrans" cxnId="{100C06CB-6F3F-4D26-9521-20D5153417A9}">
      <dgm:prSet/>
      <dgm:spPr>
        <a:solidFill>
          <a:schemeClr val="bg1">
            <a:lumMod val="65000"/>
          </a:schemeClr>
        </a:solidFill>
        <a:ln>
          <a:solidFill>
            <a:schemeClr val="tx1"/>
          </a:solidFill>
        </a:ln>
      </dgm:spPr>
      <dgm:t>
        <a:bodyPr/>
        <a:lstStyle/>
        <a:p>
          <a:endParaRPr lang="it-IT"/>
        </a:p>
      </dgm:t>
    </dgm:pt>
    <dgm:pt modelId="{8615B7CA-AC21-4B33-92A1-17596474E7B7}">
      <dgm:prSet phldrT="[Testo]" custT="1"/>
      <dgm:spPr/>
      <dgm:t>
        <a:bodyPr/>
        <a:lstStyle/>
        <a:p>
          <a:endParaRPr lang="it-IT" sz="1200" b="1" dirty="0" smtClean="0"/>
        </a:p>
      </dgm:t>
    </dgm:pt>
    <dgm:pt modelId="{104A3CF7-92AB-4479-8EB5-66C13E328969}" type="parTrans" cxnId="{DD100278-6C8C-4966-AE4B-23D1CB9280FE}">
      <dgm:prSet/>
      <dgm:spPr/>
      <dgm:t>
        <a:bodyPr/>
        <a:lstStyle/>
        <a:p>
          <a:endParaRPr lang="it-IT"/>
        </a:p>
      </dgm:t>
    </dgm:pt>
    <dgm:pt modelId="{61881F65-CF33-46B8-9F0C-273B1B26D77B}" type="sibTrans" cxnId="{DD100278-6C8C-4966-AE4B-23D1CB9280FE}">
      <dgm:prSet/>
      <dgm:spPr>
        <a:solidFill>
          <a:schemeClr val="bg1">
            <a:lumMod val="65000"/>
          </a:schemeClr>
        </a:solidFill>
        <a:ln>
          <a:solidFill>
            <a:schemeClr val="tx1"/>
          </a:solidFill>
        </a:ln>
      </dgm:spPr>
      <dgm:t>
        <a:bodyPr/>
        <a:lstStyle/>
        <a:p>
          <a:endParaRPr lang="it-IT"/>
        </a:p>
      </dgm:t>
    </dgm:pt>
    <dgm:pt modelId="{72567C75-C025-4B85-B9AC-C27F43B197AF}">
      <dgm:prSet phldrT="[Testo]" custT="1"/>
      <dgm:spPr>
        <a:solidFill>
          <a:schemeClr val="accent1">
            <a:lumMod val="75000"/>
          </a:schemeClr>
        </a:solidFill>
      </dgm:spPr>
      <dgm:t>
        <a:bodyPr/>
        <a:lstStyle/>
        <a:p>
          <a:r>
            <a:rPr lang="it-IT" sz="1600" b="1" dirty="0" err="1" smtClean="0">
              <a:solidFill>
                <a:schemeClr val="tx1"/>
              </a:solidFill>
            </a:rPr>
            <a:t>Recovery</a:t>
          </a:r>
          <a:r>
            <a:rPr lang="it-IT" sz="1600" b="1" dirty="0" smtClean="0">
              <a:solidFill>
                <a:schemeClr val="tx1"/>
              </a:solidFill>
            </a:rPr>
            <a:t> rate</a:t>
          </a:r>
          <a:endParaRPr lang="it-IT" sz="1600" b="1" dirty="0">
            <a:solidFill>
              <a:schemeClr val="tx1"/>
            </a:solidFill>
          </a:endParaRPr>
        </a:p>
      </dgm:t>
    </dgm:pt>
    <dgm:pt modelId="{91F566EA-6CE2-4EC3-83A3-A5CE7FB1689E}" type="parTrans" cxnId="{E237C707-9CCA-46BE-8F40-BCBDEE4DBA2F}">
      <dgm:prSet/>
      <dgm:spPr/>
      <dgm:t>
        <a:bodyPr/>
        <a:lstStyle/>
        <a:p>
          <a:endParaRPr lang="it-IT"/>
        </a:p>
      </dgm:t>
    </dgm:pt>
    <dgm:pt modelId="{007AE70F-6BB4-4178-B1CE-A9F2AABB3055}" type="sibTrans" cxnId="{E237C707-9CCA-46BE-8F40-BCBDEE4DBA2F}">
      <dgm:prSet/>
      <dgm:spPr>
        <a:solidFill>
          <a:schemeClr val="bg1">
            <a:lumMod val="65000"/>
          </a:schemeClr>
        </a:solidFill>
        <a:ln>
          <a:solidFill>
            <a:schemeClr val="tx1"/>
          </a:solidFill>
        </a:ln>
      </dgm:spPr>
      <dgm:t>
        <a:bodyPr/>
        <a:lstStyle/>
        <a:p>
          <a:endParaRPr lang="it-IT"/>
        </a:p>
      </dgm:t>
    </dgm:pt>
    <dgm:pt modelId="{5D74FE20-0B7F-4102-9E10-05C1C34C80C1}">
      <dgm:prSet phldrT="[Testo]"/>
      <dgm:spPr>
        <a:solidFill>
          <a:srgbClr val="FFC000"/>
        </a:solidFill>
      </dgm:spPr>
      <dgm:t>
        <a:bodyPr/>
        <a:lstStyle/>
        <a:p>
          <a:r>
            <a:rPr lang="it-IT" b="1" dirty="0" err="1" smtClean="0">
              <a:solidFill>
                <a:schemeClr val="tx1"/>
              </a:solidFill>
            </a:rPr>
            <a:t>Intensity</a:t>
          </a:r>
          <a:r>
            <a:rPr lang="it-IT" b="1" dirty="0" smtClean="0">
              <a:solidFill>
                <a:schemeClr val="tx1"/>
              </a:solidFill>
            </a:rPr>
            <a:t> </a:t>
          </a:r>
          <a:r>
            <a:rPr lang="it-IT" b="1" dirty="0" err="1" smtClean="0">
              <a:solidFill>
                <a:schemeClr val="tx1"/>
              </a:solidFill>
            </a:rPr>
            <a:t>Severity</a:t>
          </a:r>
          <a:endParaRPr lang="it-IT" b="1" dirty="0">
            <a:solidFill>
              <a:schemeClr val="tx1"/>
            </a:solidFill>
          </a:endParaRPr>
        </a:p>
      </dgm:t>
    </dgm:pt>
    <dgm:pt modelId="{F12C1B60-A8CF-40A0-9036-B9D87815F519}" type="parTrans" cxnId="{DCA88546-149C-49AB-A4F1-B0B49C48EC22}">
      <dgm:prSet/>
      <dgm:spPr/>
      <dgm:t>
        <a:bodyPr/>
        <a:lstStyle/>
        <a:p>
          <a:endParaRPr lang="it-IT"/>
        </a:p>
      </dgm:t>
    </dgm:pt>
    <dgm:pt modelId="{8281022B-4421-4D9D-9471-D2A869E78F7A}" type="sibTrans" cxnId="{DCA88546-149C-49AB-A4F1-B0B49C48EC22}">
      <dgm:prSet/>
      <dgm:spPr>
        <a:solidFill>
          <a:schemeClr val="bg1">
            <a:lumMod val="65000"/>
          </a:schemeClr>
        </a:solidFill>
        <a:ln>
          <a:solidFill>
            <a:schemeClr val="tx1"/>
          </a:solidFill>
        </a:ln>
      </dgm:spPr>
      <dgm:t>
        <a:bodyPr/>
        <a:lstStyle/>
        <a:p>
          <a:endParaRPr lang="it-IT"/>
        </a:p>
      </dgm:t>
    </dgm:pt>
    <dgm:pt modelId="{FB812EFE-3EBD-45CD-B0A9-C8EF99EEB295}">
      <dgm:prSet phldrT="[Testo]" custT="1"/>
      <dgm:spPr>
        <a:solidFill>
          <a:srgbClr val="00CC66"/>
        </a:solidFill>
      </dgm:spPr>
      <dgm:t>
        <a:bodyPr/>
        <a:lstStyle/>
        <a:p>
          <a:r>
            <a:rPr lang="it-IT" sz="2400" b="1" dirty="0" err="1" smtClean="0">
              <a:solidFill>
                <a:schemeClr val="tx1"/>
              </a:solidFill>
            </a:rPr>
            <a:t>Time</a:t>
          </a:r>
          <a:endParaRPr lang="it-IT" sz="2400" b="1" dirty="0">
            <a:solidFill>
              <a:schemeClr val="tx1"/>
            </a:solidFill>
          </a:endParaRPr>
        </a:p>
      </dgm:t>
    </dgm:pt>
    <dgm:pt modelId="{AF8484C6-30FC-4D71-B269-A02AAAD05E07}" type="sibTrans" cxnId="{1CD86E04-560E-4671-A248-44F55BF9131C}">
      <dgm:prSet/>
      <dgm:spPr>
        <a:solidFill>
          <a:schemeClr val="bg1">
            <a:lumMod val="65000"/>
          </a:schemeClr>
        </a:solidFill>
        <a:ln>
          <a:solidFill>
            <a:schemeClr val="tx1"/>
          </a:solidFill>
        </a:ln>
      </dgm:spPr>
      <dgm:t>
        <a:bodyPr/>
        <a:lstStyle/>
        <a:p>
          <a:endParaRPr lang="it-IT"/>
        </a:p>
      </dgm:t>
    </dgm:pt>
    <dgm:pt modelId="{EA63172A-193D-453C-B0F4-6EA2D4B7849C}" type="parTrans" cxnId="{1CD86E04-560E-4671-A248-44F55BF9131C}">
      <dgm:prSet/>
      <dgm:spPr/>
      <dgm:t>
        <a:bodyPr/>
        <a:lstStyle/>
        <a:p>
          <a:endParaRPr lang="it-IT"/>
        </a:p>
      </dgm:t>
    </dgm:pt>
    <dgm:pt modelId="{B22C3884-8ECB-48AC-8771-46094D643D59}">
      <dgm:prSet phldrT="[Testo]" custT="1"/>
      <dgm:spPr>
        <a:solidFill>
          <a:srgbClr val="FFFF00"/>
        </a:solidFill>
      </dgm:spPr>
      <dgm:t>
        <a:bodyPr/>
        <a:lstStyle/>
        <a:p>
          <a:r>
            <a:rPr lang="it-IT" sz="2200" b="1" dirty="0" err="1" smtClean="0">
              <a:solidFill>
                <a:schemeClr val="tx1"/>
              </a:solidFill>
            </a:rPr>
            <a:t>Space</a:t>
          </a:r>
          <a:r>
            <a:rPr lang="it-IT" sz="2200" b="1" dirty="0" smtClean="0">
              <a:solidFill>
                <a:schemeClr val="tx1"/>
              </a:solidFill>
            </a:rPr>
            <a:t> </a:t>
          </a:r>
          <a:r>
            <a:rPr lang="it-IT" sz="2200" b="1" dirty="0" err="1" smtClean="0">
              <a:solidFill>
                <a:schemeClr val="tx1"/>
              </a:solidFill>
            </a:rPr>
            <a:t>Size</a:t>
          </a:r>
          <a:endParaRPr lang="it-IT" sz="2200" b="1" dirty="0">
            <a:solidFill>
              <a:schemeClr val="tx1"/>
            </a:solidFill>
          </a:endParaRPr>
        </a:p>
      </dgm:t>
    </dgm:pt>
    <dgm:pt modelId="{C985ED22-2C64-475F-9125-58AA47218D7F}" type="sibTrans" cxnId="{FAEC4A8C-AD03-487B-A437-0C5D49B10D22}">
      <dgm:prSet/>
      <dgm:spPr>
        <a:solidFill>
          <a:schemeClr val="bg1">
            <a:lumMod val="65000"/>
          </a:schemeClr>
        </a:solidFill>
        <a:ln>
          <a:solidFill>
            <a:schemeClr val="tx1"/>
          </a:solidFill>
        </a:ln>
      </dgm:spPr>
      <dgm:t>
        <a:bodyPr/>
        <a:lstStyle/>
        <a:p>
          <a:endParaRPr lang="it-IT"/>
        </a:p>
      </dgm:t>
    </dgm:pt>
    <dgm:pt modelId="{7BD16E0C-1BB8-4654-8275-339FE3D50243}" type="parTrans" cxnId="{FAEC4A8C-AD03-487B-A437-0C5D49B10D22}">
      <dgm:prSet/>
      <dgm:spPr/>
      <dgm:t>
        <a:bodyPr/>
        <a:lstStyle/>
        <a:p>
          <a:endParaRPr lang="it-IT"/>
        </a:p>
      </dgm:t>
    </dgm:pt>
    <dgm:pt modelId="{EEC97C82-51D3-43C9-BE4F-2770F7CD8F86}" type="pres">
      <dgm:prSet presAssocID="{EE48620E-B74A-4D43-B867-795152C43B1B}" presName="cycle" presStyleCnt="0">
        <dgm:presLayoutVars>
          <dgm:dir/>
          <dgm:resizeHandles val="exact"/>
        </dgm:presLayoutVars>
      </dgm:prSet>
      <dgm:spPr/>
      <dgm:t>
        <a:bodyPr/>
        <a:lstStyle/>
        <a:p>
          <a:endParaRPr lang="it-IT"/>
        </a:p>
      </dgm:t>
    </dgm:pt>
    <dgm:pt modelId="{AB8F9356-B97D-4ADD-92C1-B8B85C0402C5}" type="pres">
      <dgm:prSet presAssocID="{C85BDBE7-5D79-4E3A-AB05-E7E8B4949D86}" presName="node" presStyleLbl="node1" presStyleIdx="0" presStyleCnt="7">
        <dgm:presLayoutVars>
          <dgm:bulletEnabled val="1"/>
        </dgm:presLayoutVars>
      </dgm:prSet>
      <dgm:spPr/>
      <dgm:t>
        <a:bodyPr/>
        <a:lstStyle/>
        <a:p>
          <a:endParaRPr lang="it-IT"/>
        </a:p>
      </dgm:t>
    </dgm:pt>
    <dgm:pt modelId="{5199C0FE-2A39-4992-BF59-30484B6BE874}" type="pres">
      <dgm:prSet presAssocID="{EA0CEB9C-AA49-4823-AE91-0EF8420E732C}" presName="sibTrans" presStyleLbl="sibTrans2D1" presStyleIdx="0" presStyleCnt="7"/>
      <dgm:spPr/>
      <dgm:t>
        <a:bodyPr/>
        <a:lstStyle/>
        <a:p>
          <a:endParaRPr lang="it-IT"/>
        </a:p>
      </dgm:t>
    </dgm:pt>
    <dgm:pt modelId="{33267F43-84F3-49D0-AD7C-8A0928710E97}" type="pres">
      <dgm:prSet presAssocID="{EA0CEB9C-AA49-4823-AE91-0EF8420E732C}" presName="connectorText" presStyleLbl="sibTrans2D1" presStyleIdx="0" presStyleCnt="7"/>
      <dgm:spPr/>
      <dgm:t>
        <a:bodyPr/>
        <a:lstStyle/>
        <a:p>
          <a:endParaRPr lang="it-IT"/>
        </a:p>
      </dgm:t>
    </dgm:pt>
    <dgm:pt modelId="{A0928D4E-B12C-42C8-A05F-B3194A2B596C}" type="pres">
      <dgm:prSet presAssocID="{5D74FE20-0B7F-4102-9E10-05C1C34C80C1}" presName="node" presStyleLbl="node1" presStyleIdx="1" presStyleCnt="7">
        <dgm:presLayoutVars>
          <dgm:bulletEnabled val="1"/>
        </dgm:presLayoutVars>
      </dgm:prSet>
      <dgm:spPr/>
      <dgm:t>
        <a:bodyPr/>
        <a:lstStyle/>
        <a:p>
          <a:endParaRPr lang="it-IT"/>
        </a:p>
      </dgm:t>
    </dgm:pt>
    <dgm:pt modelId="{E139A5B2-07C8-4F5E-8F26-8ECAA32FF998}" type="pres">
      <dgm:prSet presAssocID="{8281022B-4421-4D9D-9471-D2A869E78F7A}" presName="sibTrans" presStyleLbl="sibTrans2D1" presStyleIdx="1" presStyleCnt="7"/>
      <dgm:spPr/>
      <dgm:t>
        <a:bodyPr/>
        <a:lstStyle/>
        <a:p>
          <a:endParaRPr lang="it-IT"/>
        </a:p>
      </dgm:t>
    </dgm:pt>
    <dgm:pt modelId="{D3DA8991-B3C8-437A-A68A-840DEB12D578}" type="pres">
      <dgm:prSet presAssocID="{8281022B-4421-4D9D-9471-D2A869E78F7A}" presName="connectorText" presStyleLbl="sibTrans2D1" presStyleIdx="1" presStyleCnt="7"/>
      <dgm:spPr/>
      <dgm:t>
        <a:bodyPr/>
        <a:lstStyle/>
        <a:p>
          <a:endParaRPr lang="it-IT"/>
        </a:p>
      </dgm:t>
    </dgm:pt>
    <dgm:pt modelId="{E168AEFF-08D5-467A-AED9-385C3C1096D2}" type="pres">
      <dgm:prSet presAssocID="{B22C3884-8ECB-48AC-8771-46094D643D59}" presName="node" presStyleLbl="node1" presStyleIdx="2" presStyleCnt="7">
        <dgm:presLayoutVars>
          <dgm:bulletEnabled val="1"/>
        </dgm:presLayoutVars>
      </dgm:prSet>
      <dgm:spPr/>
      <dgm:t>
        <a:bodyPr/>
        <a:lstStyle/>
        <a:p>
          <a:endParaRPr lang="it-IT"/>
        </a:p>
      </dgm:t>
    </dgm:pt>
    <dgm:pt modelId="{95DC5A2E-4E06-4A44-9147-0A1809E5E841}" type="pres">
      <dgm:prSet presAssocID="{C985ED22-2C64-475F-9125-58AA47218D7F}" presName="sibTrans" presStyleLbl="sibTrans2D1" presStyleIdx="2" presStyleCnt="7"/>
      <dgm:spPr/>
      <dgm:t>
        <a:bodyPr/>
        <a:lstStyle/>
        <a:p>
          <a:endParaRPr lang="it-IT"/>
        </a:p>
      </dgm:t>
    </dgm:pt>
    <dgm:pt modelId="{52AE0036-0416-4325-A6D3-9D17C80360CE}" type="pres">
      <dgm:prSet presAssocID="{C985ED22-2C64-475F-9125-58AA47218D7F}" presName="connectorText" presStyleLbl="sibTrans2D1" presStyleIdx="2" presStyleCnt="7"/>
      <dgm:spPr/>
      <dgm:t>
        <a:bodyPr/>
        <a:lstStyle/>
        <a:p>
          <a:endParaRPr lang="it-IT"/>
        </a:p>
      </dgm:t>
    </dgm:pt>
    <dgm:pt modelId="{413D4C9D-6DBD-4383-83F7-C33936B716CC}" type="pres">
      <dgm:prSet presAssocID="{FB812EFE-3EBD-45CD-B0A9-C8EF99EEB295}" presName="node" presStyleLbl="node1" presStyleIdx="3" presStyleCnt="7">
        <dgm:presLayoutVars>
          <dgm:bulletEnabled val="1"/>
        </dgm:presLayoutVars>
      </dgm:prSet>
      <dgm:spPr/>
      <dgm:t>
        <a:bodyPr/>
        <a:lstStyle/>
        <a:p>
          <a:endParaRPr lang="it-IT"/>
        </a:p>
      </dgm:t>
    </dgm:pt>
    <dgm:pt modelId="{D99BD0E3-088A-4ABB-A4AB-92E9FC4FC156}" type="pres">
      <dgm:prSet presAssocID="{AF8484C6-30FC-4D71-B269-A02AAAD05E07}" presName="sibTrans" presStyleLbl="sibTrans2D1" presStyleIdx="3" presStyleCnt="7"/>
      <dgm:spPr/>
      <dgm:t>
        <a:bodyPr/>
        <a:lstStyle/>
        <a:p>
          <a:endParaRPr lang="it-IT"/>
        </a:p>
      </dgm:t>
    </dgm:pt>
    <dgm:pt modelId="{565621B1-455B-4F6A-BE2F-FF6A05A8E41D}" type="pres">
      <dgm:prSet presAssocID="{AF8484C6-30FC-4D71-B269-A02AAAD05E07}" presName="connectorText" presStyleLbl="sibTrans2D1" presStyleIdx="3" presStyleCnt="7"/>
      <dgm:spPr/>
      <dgm:t>
        <a:bodyPr/>
        <a:lstStyle/>
        <a:p>
          <a:endParaRPr lang="it-IT"/>
        </a:p>
      </dgm:t>
    </dgm:pt>
    <dgm:pt modelId="{079CD63D-A736-40AD-9049-8BE7534CB161}" type="pres">
      <dgm:prSet presAssocID="{72567C75-C025-4B85-B9AC-C27F43B197AF}" presName="node" presStyleLbl="node1" presStyleIdx="4" presStyleCnt="7">
        <dgm:presLayoutVars>
          <dgm:bulletEnabled val="1"/>
        </dgm:presLayoutVars>
      </dgm:prSet>
      <dgm:spPr/>
      <dgm:t>
        <a:bodyPr/>
        <a:lstStyle/>
        <a:p>
          <a:endParaRPr lang="it-IT"/>
        </a:p>
      </dgm:t>
    </dgm:pt>
    <dgm:pt modelId="{4B9130D0-B4ED-4757-964B-38FC03F5D634}" type="pres">
      <dgm:prSet presAssocID="{007AE70F-6BB4-4178-B1CE-A9F2AABB3055}" presName="sibTrans" presStyleLbl="sibTrans2D1" presStyleIdx="4" presStyleCnt="7"/>
      <dgm:spPr/>
      <dgm:t>
        <a:bodyPr/>
        <a:lstStyle/>
        <a:p>
          <a:endParaRPr lang="it-IT"/>
        </a:p>
      </dgm:t>
    </dgm:pt>
    <dgm:pt modelId="{0BE026F3-92F9-4D08-9E2A-15BF68751FD1}" type="pres">
      <dgm:prSet presAssocID="{007AE70F-6BB4-4178-B1CE-A9F2AABB3055}" presName="connectorText" presStyleLbl="sibTrans2D1" presStyleIdx="4" presStyleCnt="7"/>
      <dgm:spPr/>
      <dgm:t>
        <a:bodyPr/>
        <a:lstStyle/>
        <a:p>
          <a:endParaRPr lang="it-IT"/>
        </a:p>
      </dgm:t>
    </dgm:pt>
    <dgm:pt modelId="{152DC442-CE69-46AE-BB06-AACF939B1084}" type="pres">
      <dgm:prSet presAssocID="{2A32C5DE-3E60-4F1B-AC55-369E5693B020}" presName="node" presStyleLbl="node1" presStyleIdx="5" presStyleCnt="7">
        <dgm:presLayoutVars>
          <dgm:bulletEnabled val="1"/>
        </dgm:presLayoutVars>
      </dgm:prSet>
      <dgm:spPr/>
      <dgm:t>
        <a:bodyPr/>
        <a:lstStyle/>
        <a:p>
          <a:endParaRPr lang="it-IT"/>
        </a:p>
      </dgm:t>
    </dgm:pt>
    <dgm:pt modelId="{F4CBA771-C25B-4AED-B185-3708E07BB18B}" type="pres">
      <dgm:prSet presAssocID="{543894A6-2F9C-43CA-9EDC-132B50DAEEEC}" presName="sibTrans" presStyleLbl="sibTrans2D1" presStyleIdx="5" presStyleCnt="7"/>
      <dgm:spPr/>
      <dgm:t>
        <a:bodyPr/>
        <a:lstStyle/>
        <a:p>
          <a:endParaRPr lang="it-IT"/>
        </a:p>
      </dgm:t>
    </dgm:pt>
    <dgm:pt modelId="{F2006386-A0BF-49A8-A0BF-510A49FE8916}" type="pres">
      <dgm:prSet presAssocID="{543894A6-2F9C-43CA-9EDC-132B50DAEEEC}" presName="connectorText" presStyleLbl="sibTrans2D1" presStyleIdx="5" presStyleCnt="7"/>
      <dgm:spPr/>
      <dgm:t>
        <a:bodyPr/>
        <a:lstStyle/>
        <a:p>
          <a:endParaRPr lang="it-IT"/>
        </a:p>
      </dgm:t>
    </dgm:pt>
    <dgm:pt modelId="{434272B0-594E-4322-8990-AC3BD20E96E8}" type="pres">
      <dgm:prSet presAssocID="{8615B7CA-AC21-4B33-92A1-17596474E7B7}" presName="node" presStyleLbl="node1" presStyleIdx="6" presStyleCnt="7">
        <dgm:presLayoutVars>
          <dgm:bulletEnabled val="1"/>
        </dgm:presLayoutVars>
      </dgm:prSet>
      <dgm:spPr/>
      <dgm:t>
        <a:bodyPr/>
        <a:lstStyle/>
        <a:p>
          <a:endParaRPr lang="it-IT"/>
        </a:p>
      </dgm:t>
    </dgm:pt>
    <dgm:pt modelId="{99424972-4F92-4454-B5A8-98F71503C985}" type="pres">
      <dgm:prSet presAssocID="{61881F65-CF33-46B8-9F0C-273B1B26D77B}" presName="sibTrans" presStyleLbl="sibTrans2D1" presStyleIdx="6" presStyleCnt="7"/>
      <dgm:spPr/>
      <dgm:t>
        <a:bodyPr/>
        <a:lstStyle/>
        <a:p>
          <a:endParaRPr lang="it-IT"/>
        </a:p>
      </dgm:t>
    </dgm:pt>
    <dgm:pt modelId="{309748D3-164B-4AA8-A1C1-F64C82136213}" type="pres">
      <dgm:prSet presAssocID="{61881F65-CF33-46B8-9F0C-273B1B26D77B}" presName="connectorText" presStyleLbl="sibTrans2D1" presStyleIdx="6" presStyleCnt="7"/>
      <dgm:spPr/>
      <dgm:t>
        <a:bodyPr/>
        <a:lstStyle/>
        <a:p>
          <a:endParaRPr lang="it-IT"/>
        </a:p>
      </dgm:t>
    </dgm:pt>
  </dgm:ptLst>
  <dgm:cxnLst>
    <dgm:cxn modelId="{6F10BE10-E978-4DB7-943E-E4A636F02191}" type="presOf" srcId="{5D74FE20-0B7F-4102-9E10-05C1C34C80C1}" destId="{A0928D4E-B12C-42C8-A05F-B3194A2B596C}" srcOrd="0" destOrd="0" presId="urn:microsoft.com/office/officeart/2005/8/layout/cycle2"/>
    <dgm:cxn modelId="{55C4EF6B-4F3A-424F-93AE-BCCB38FBFFEC}" type="presOf" srcId="{EE48620E-B74A-4D43-B867-795152C43B1B}" destId="{EEC97C82-51D3-43C9-BE4F-2770F7CD8F86}" srcOrd="0" destOrd="0" presId="urn:microsoft.com/office/officeart/2005/8/layout/cycle2"/>
    <dgm:cxn modelId="{1576E23B-B17F-4555-B06A-901FB4FF0D47}" type="presOf" srcId="{8615B7CA-AC21-4B33-92A1-17596474E7B7}" destId="{434272B0-594E-4322-8990-AC3BD20E96E8}" srcOrd="0" destOrd="0" presId="urn:microsoft.com/office/officeart/2005/8/layout/cycle2"/>
    <dgm:cxn modelId="{897AC785-BEEE-4435-A2E1-E1735CE1A9B5}" type="presOf" srcId="{72567C75-C025-4B85-B9AC-C27F43B197AF}" destId="{079CD63D-A736-40AD-9049-8BE7534CB161}" srcOrd="0" destOrd="0" presId="urn:microsoft.com/office/officeart/2005/8/layout/cycle2"/>
    <dgm:cxn modelId="{2797090C-C4CF-413B-B00D-4C4F73C83B5B}" type="presOf" srcId="{007AE70F-6BB4-4178-B1CE-A9F2AABB3055}" destId="{0BE026F3-92F9-4D08-9E2A-15BF68751FD1}" srcOrd="1" destOrd="0" presId="urn:microsoft.com/office/officeart/2005/8/layout/cycle2"/>
    <dgm:cxn modelId="{8C07C91E-12A1-4C99-90D1-B30CE0E98418}" type="presOf" srcId="{EA0CEB9C-AA49-4823-AE91-0EF8420E732C}" destId="{5199C0FE-2A39-4992-BF59-30484B6BE874}" srcOrd="0" destOrd="0" presId="urn:microsoft.com/office/officeart/2005/8/layout/cycle2"/>
    <dgm:cxn modelId="{21EBE4F0-F4A7-4EAC-ADDA-6F5DA483D983}" type="presOf" srcId="{FB812EFE-3EBD-45CD-B0A9-C8EF99EEB295}" destId="{413D4C9D-6DBD-4383-83F7-C33936B716CC}" srcOrd="0" destOrd="0" presId="urn:microsoft.com/office/officeart/2005/8/layout/cycle2"/>
    <dgm:cxn modelId="{6C2C8DEF-6CFC-478B-819F-77C39BB8597C}" type="presOf" srcId="{B22C3884-8ECB-48AC-8771-46094D643D59}" destId="{E168AEFF-08D5-467A-AED9-385C3C1096D2}" srcOrd="0" destOrd="0" presId="urn:microsoft.com/office/officeart/2005/8/layout/cycle2"/>
    <dgm:cxn modelId="{31458D22-003C-4863-A919-49D09CAE3F1B}" type="presOf" srcId="{61881F65-CF33-46B8-9F0C-273B1B26D77B}" destId="{99424972-4F92-4454-B5A8-98F71503C985}" srcOrd="0" destOrd="0" presId="urn:microsoft.com/office/officeart/2005/8/layout/cycle2"/>
    <dgm:cxn modelId="{6B8B5DE5-1C7B-42A0-8947-128D8328054B}" srcId="{EE48620E-B74A-4D43-B867-795152C43B1B}" destId="{C85BDBE7-5D79-4E3A-AB05-E7E8B4949D86}" srcOrd="0" destOrd="0" parTransId="{0FBE25D6-5B3C-4F6A-8826-B017B70B4173}" sibTransId="{EA0CEB9C-AA49-4823-AE91-0EF8420E732C}"/>
    <dgm:cxn modelId="{5B5E9CB7-91DC-40AA-BDD5-81271E3422E3}" type="presOf" srcId="{543894A6-2F9C-43CA-9EDC-132B50DAEEEC}" destId="{F2006386-A0BF-49A8-A0BF-510A49FE8916}" srcOrd="1" destOrd="0" presId="urn:microsoft.com/office/officeart/2005/8/layout/cycle2"/>
    <dgm:cxn modelId="{71D68D22-2CD0-459F-B258-780D672DD51C}" type="presOf" srcId="{C85BDBE7-5D79-4E3A-AB05-E7E8B4949D86}" destId="{AB8F9356-B97D-4ADD-92C1-B8B85C0402C5}" srcOrd="0" destOrd="0" presId="urn:microsoft.com/office/officeart/2005/8/layout/cycle2"/>
    <dgm:cxn modelId="{DD100278-6C8C-4966-AE4B-23D1CB9280FE}" srcId="{EE48620E-B74A-4D43-B867-795152C43B1B}" destId="{8615B7CA-AC21-4B33-92A1-17596474E7B7}" srcOrd="6" destOrd="0" parTransId="{104A3CF7-92AB-4479-8EB5-66C13E328969}" sibTransId="{61881F65-CF33-46B8-9F0C-273B1B26D77B}"/>
    <dgm:cxn modelId="{100C06CB-6F3F-4D26-9521-20D5153417A9}" srcId="{EE48620E-B74A-4D43-B867-795152C43B1B}" destId="{2A32C5DE-3E60-4F1B-AC55-369E5693B020}" srcOrd="5" destOrd="0" parTransId="{F775DAF5-F8E2-41E7-9225-E723D49F59E2}" sibTransId="{543894A6-2F9C-43CA-9EDC-132B50DAEEEC}"/>
    <dgm:cxn modelId="{1CD86E04-560E-4671-A248-44F55BF9131C}" srcId="{EE48620E-B74A-4D43-B867-795152C43B1B}" destId="{FB812EFE-3EBD-45CD-B0A9-C8EF99EEB295}" srcOrd="3" destOrd="0" parTransId="{EA63172A-193D-453C-B0F4-6EA2D4B7849C}" sibTransId="{AF8484C6-30FC-4D71-B269-A02AAAD05E07}"/>
    <dgm:cxn modelId="{E1443274-A6EE-47A9-90FB-BBCD0CC65D8C}" type="presOf" srcId="{8281022B-4421-4D9D-9471-D2A869E78F7A}" destId="{D3DA8991-B3C8-437A-A68A-840DEB12D578}" srcOrd="1" destOrd="0" presId="urn:microsoft.com/office/officeart/2005/8/layout/cycle2"/>
    <dgm:cxn modelId="{B148A603-D58A-405E-9276-936D20FE027E}" type="presOf" srcId="{543894A6-2F9C-43CA-9EDC-132B50DAEEEC}" destId="{F4CBA771-C25B-4AED-B185-3708E07BB18B}" srcOrd="0" destOrd="0" presId="urn:microsoft.com/office/officeart/2005/8/layout/cycle2"/>
    <dgm:cxn modelId="{43523B6B-0950-45F0-9BA4-15DF9ADA4433}" type="presOf" srcId="{C985ED22-2C64-475F-9125-58AA47218D7F}" destId="{52AE0036-0416-4325-A6D3-9D17C80360CE}" srcOrd="1" destOrd="0" presId="urn:microsoft.com/office/officeart/2005/8/layout/cycle2"/>
    <dgm:cxn modelId="{6F6A1270-CC09-42FE-BCF8-6168B2AE3BCA}" type="presOf" srcId="{EA0CEB9C-AA49-4823-AE91-0EF8420E732C}" destId="{33267F43-84F3-49D0-AD7C-8A0928710E97}" srcOrd="1" destOrd="0" presId="urn:microsoft.com/office/officeart/2005/8/layout/cycle2"/>
    <dgm:cxn modelId="{40E6F96B-2A99-4B68-A038-57E13E5E9B9A}" type="presOf" srcId="{007AE70F-6BB4-4178-B1CE-A9F2AABB3055}" destId="{4B9130D0-B4ED-4757-964B-38FC03F5D634}" srcOrd="0" destOrd="0" presId="urn:microsoft.com/office/officeart/2005/8/layout/cycle2"/>
    <dgm:cxn modelId="{E237C707-9CCA-46BE-8F40-BCBDEE4DBA2F}" srcId="{EE48620E-B74A-4D43-B867-795152C43B1B}" destId="{72567C75-C025-4B85-B9AC-C27F43B197AF}" srcOrd="4" destOrd="0" parTransId="{91F566EA-6CE2-4EC3-83A3-A5CE7FB1689E}" sibTransId="{007AE70F-6BB4-4178-B1CE-A9F2AABB3055}"/>
    <dgm:cxn modelId="{365A8585-A02A-4E48-9CED-04269955C00B}" type="presOf" srcId="{C985ED22-2C64-475F-9125-58AA47218D7F}" destId="{95DC5A2E-4E06-4A44-9147-0A1809E5E841}" srcOrd="0" destOrd="0" presId="urn:microsoft.com/office/officeart/2005/8/layout/cycle2"/>
    <dgm:cxn modelId="{D69F4213-0DC3-47A9-A964-75A96EE22B57}" type="presOf" srcId="{AF8484C6-30FC-4D71-B269-A02AAAD05E07}" destId="{D99BD0E3-088A-4ABB-A4AB-92E9FC4FC156}" srcOrd="0" destOrd="0" presId="urn:microsoft.com/office/officeart/2005/8/layout/cycle2"/>
    <dgm:cxn modelId="{B2E721E0-65F7-40C4-9F47-A4D5FCDE91E7}" type="presOf" srcId="{2A32C5DE-3E60-4F1B-AC55-369E5693B020}" destId="{152DC442-CE69-46AE-BB06-AACF939B1084}" srcOrd="0" destOrd="0" presId="urn:microsoft.com/office/officeart/2005/8/layout/cycle2"/>
    <dgm:cxn modelId="{E341B714-2701-4179-AB37-DF7939C8E4A0}" type="presOf" srcId="{61881F65-CF33-46B8-9F0C-273B1B26D77B}" destId="{309748D3-164B-4AA8-A1C1-F64C82136213}" srcOrd="1" destOrd="0" presId="urn:microsoft.com/office/officeart/2005/8/layout/cycle2"/>
    <dgm:cxn modelId="{FAEC4A8C-AD03-487B-A437-0C5D49B10D22}" srcId="{EE48620E-B74A-4D43-B867-795152C43B1B}" destId="{B22C3884-8ECB-48AC-8771-46094D643D59}" srcOrd="2" destOrd="0" parTransId="{7BD16E0C-1BB8-4654-8275-339FE3D50243}" sibTransId="{C985ED22-2C64-475F-9125-58AA47218D7F}"/>
    <dgm:cxn modelId="{DCA88546-149C-49AB-A4F1-B0B49C48EC22}" srcId="{EE48620E-B74A-4D43-B867-795152C43B1B}" destId="{5D74FE20-0B7F-4102-9E10-05C1C34C80C1}" srcOrd="1" destOrd="0" parTransId="{F12C1B60-A8CF-40A0-9036-B9D87815F519}" sibTransId="{8281022B-4421-4D9D-9471-D2A869E78F7A}"/>
    <dgm:cxn modelId="{53EBD282-1D2E-47EF-B867-EF6B8FDEDFE3}" type="presOf" srcId="{AF8484C6-30FC-4D71-B269-A02AAAD05E07}" destId="{565621B1-455B-4F6A-BE2F-FF6A05A8E41D}" srcOrd="1" destOrd="0" presId="urn:microsoft.com/office/officeart/2005/8/layout/cycle2"/>
    <dgm:cxn modelId="{EA8E96CF-709A-4E41-9CDB-E396FB926115}" type="presOf" srcId="{8281022B-4421-4D9D-9471-D2A869E78F7A}" destId="{E139A5B2-07C8-4F5E-8F26-8ECAA32FF998}" srcOrd="0" destOrd="0" presId="urn:microsoft.com/office/officeart/2005/8/layout/cycle2"/>
    <dgm:cxn modelId="{037DEA50-DE5C-47F8-801E-B39E86415D56}" type="presParOf" srcId="{EEC97C82-51D3-43C9-BE4F-2770F7CD8F86}" destId="{AB8F9356-B97D-4ADD-92C1-B8B85C0402C5}" srcOrd="0" destOrd="0" presId="urn:microsoft.com/office/officeart/2005/8/layout/cycle2"/>
    <dgm:cxn modelId="{26750A96-EE4C-4C83-9081-47F52924A2AA}" type="presParOf" srcId="{EEC97C82-51D3-43C9-BE4F-2770F7CD8F86}" destId="{5199C0FE-2A39-4992-BF59-30484B6BE874}" srcOrd="1" destOrd="0" presId="urn:microsoft.com/office/officeart/2005/8/layout/cycle2"/>
    <dgm:cxn modelId="{E64F24E1-22D2-417B-86E3-D435472ED5EF}" type="presParOf" srcId="{5199C0FE-2A39-4992-BF59-30484B6BE874}" destId="{33267F43-84F3-49D0-AD7C-8A0928710E97}" srcOrd="0" destOrd="0" presId="urn:microsoft.com/office/officeart/2005/8/layout/cycle2"/>
    <dgm:cxn modelId="{AEFC309D-4963-482C-B756-3845F03CFBCB}" type="presParOf" srcId="{EEC97C82-51D3-43C9-BE4F-2770F7CD8F86}" destId="{A0928D4E-B12C-42C8-A05F-B3194A2B596C}" srcOrd="2" destOrd="0" presId="urn:microsoft.com/office/officeart/2005/8/layout/cycle2"/>
    <dgm:cxn modelId="{547E0A38-8618-4D9A-BA43-4D2F92852ED5}" type="presParOf" srcId="{EEC97C82-51D3-43C9-BE4F-2770F7CD8F86}" destId="{E139A5B2-07C8-4F5E-8F26-8ECAA32FF998}" srcOrd="3" destOrd="0" presId="urn:microsoft.com/office/officeart/2005/8/layout/cycle2"/>
    <dgm:cxn modelId="{E24A0496-3492-4C46-930E-F4D767CC1C62}" type="presParOf" srcId="{E139A5B2-07C8-4F5E-8F26-8ECAA32FF998}" destId="{D3DA8991-B3C8-437A-A68A-840DEB12D578}" srcOrd="0" destOrd="0" presId="urn:microsoft.com/office/officeart/2005/8/layout/cycle2"/>
    <dgm:cxn modelId="{84C87CFB-0808-4B5B-8058-A3A5D80CDB7B}" type="presParOf" srcId="{EEC97C82-51D3-43C9-BE4F-2770F7CD8F86}" destId="{E168AEFF-08D5-467A-AED9-385C3C1096D2}" srcOrd="4" destOrd="0" presId="urn:microsoft.com/office/officeart/2005/8/layout/cycle2"/>
    <dgm:cxn modelId="{61B88B0D-D2BD-4AE8-8FC3-78AC90BEA4CA}" type="presParOf" srcId="{EEC97C82-51D3-43C9-BE4F-2770F7CD8F86}" destId="{95DC5A2E-4E06-4A44-9147-0A1809E5E841}" srcOrd="5" destOrd="0" presId="urn:microsoft.com/office/officeart/2005/8/layout/cycle2"/>
    <dgm:cxn modelId="{AFB1A0E6-7FD2-4FD2-BC00-31B710DF3025}" type="presParOf" srcId="{95DC5A2E-4E06-4A44-9147-0A1809E5E841}" destId="{52AE0036-0416-4325-A6D3-9D17C80360CE}" srcOrd="0" destOrd="0" presId="urn:microsoft.com/office/officeart/2005/8/layout/cycle2"/>
    <dgm:cxn modelId="{9534BC1F-CEB4-4C14-98DD-23A32605B9AC}" type="presParOf" srcId="{EEC97C82-51D3-43C9-BE4F-2770F7CD8F86}" destId="{413D4C9D-6DBD-4383-83F7-C33936B716CC}" srcOrd="6" destOrd="0" presId="urn:microsoft.com/office/officeart/2005/8/layout/cycle2"/>
    <dgm:cxn modelId="{FB2F6F17-FBB5-453F-ACF3-3ABE515FE1DF}" type="presParOf" srcId="{EEC97C82-51D3-43C9-BE4F-2770F7CD8F86}" destId="{D99BD0E3-088A-4ABB-A4AB-92E9FC4FC156}" srcOrd="7" destOrd="0" presId="urn:microsoft.com/office/officeart/2005/8/layout/cycle2"/>
    <dgm:cxn modelId="{6DF43A0D-E542-402A-AD36-EA6A1F1C9B41}" type="presParOf" srcId="{D99BD0E3-088A-4ABB-A4AB-92E9FC4FC156}" destId="{565621B1-455B-4F6A-BE2F-FF6A05A8E41D}" srcOrd="0" destOrd="0" presId="urn:microsoft.com/office/officeart/2005/8/layout/cycle2"/>
    <dgm:cxn modelId="{E0602572-9B4F-49E4-B13D-6CB0345FF79B}" type="presParOf" srcId="{EEC97C82-51D3-43C9-BE4F-2770F7CD8F86}" destId="{079CD63D-A736-40AD-9049-8BE7534CB161}" srcOrd="8" destOrd="0" presId="urn:microsoft.com/office/officeart/2005/8/layout/cycle2"/>
    <dgm:cxn modelId="{69094F65-9C52-4716-876A-71A0108B77AB}" type="presParOf" srcId="{EEC97C82-51D3-43C9-BE4F-2770F7CD8F86}" destId="{4B9130D0-B4ED-4757-964B-38FC03F5D634}" srcOrd="9" destOrd="0" presId="urn:microsoft.com/office/officeart/2005/8/layout/cycle2"/>
    <dgm:cxn modelId="{18AD1BB3-B282-4D8A-8B3F-389757A076DA}" type="presParOf" srcId="{4B9130D0-B4ED-4757-964B-38FC03F5D634}" destId="{0BE026F3-92F9-4D08-9E2A-15BF68751FD1}" srcOrd="0" destOrd="0" presId="urn:microsoft.com/office/officeart/2005/8/layout/cycle2"/>
    <dgm:cxn modelId="{DE8AE2A3-AB8D-4693-9C1F-078BB5ABA8FB}" type="presParOf" srcId="{EEC97C82-51D3-43C9-BE4F-2770F7CD8F86}" destId="{152DC442-CE69-46AE-BB06-AACF939B1084}" srcOrd="10" destOrd="0" presId="urn:microsoft.com/office/officeart/2005/8/layout/cycle2"/>
    <dgm:cxn modelId="{589EC9CC-B2D5-48A2-91D3-80BBE26775D9}" type="presParOf" srcId="{EEC97C82-51D3-43C9-BE4F-2770F7CD8F86}" destId="{F4CBA771-C25B-4AED-B185-3708E07BB18B}" srcOrd="11" destOrd="0" presId="urn:microsoft.com/office/officeart/2005/8/layout/cycle2"/>
    <dgm:cxn modelId="{26B1ABA2-2424-4D78-A4D9-D16A21FEAFED}" type="presParOf" srcId="{F4CBA771-C25B-4AED-B185-3708E07BB18B}" destId="{F2006386-A0BF-49A8-A0BF-510A49FE8916}" srcOrd="0" destOrd="0" presId="urn:microsoft.com/office/officeart/2005/8/layout/cycle2"/>
    <dgm:cxn modelId="{790C9F3D-43F0-460E-ADBF-0F4F7104DC4D}" type="presParOf" srcId="{EEC97C82-51D3-43C9-BE4F-2770F7CD8F86}" destId="{434272B0-594E-4322-8990-AC3BD20E96E8}" srcOrd="12" destOrd="0" presId="urn:microsoft.com/office/officeart/2005/8/layout/cycle2"/>
    <dgm:cxn modelId="{9F333D80-E25A-4BCB-9B3B-7A00A349CFAD}" type="presParOf" srcId="{EEC97C82-51D3-43C9-BE4F-2770F7CD8F86}" destId="{99424972-4F92-4454-B5A8-98F71503C985}" srcOrd="13" destOrd="0" presId="urn:microsoft.com/office/officeart/2005/8/layout/cycle2"/>
    <dgm:cxn modelId="{A5F0272E-0D99-4419-83FE-31BB7B602488}" type="presParOf" srcId="{99424972-4F92-4454-B5A8-98F71503C985}" destId="{309748D3-164B-4AA8-A1C1-F64C82136213}"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E48620E-B74A-4D43-B867-795152C43B1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it-IT"/>
        </a:p>
      </dgm:t>
    </dgm:pt>
    <dgm:pt modelId="{C85BDBE7-5D79-4E3A-AB05-E7E8B4949D86}">
      <dgm:prSet phldrT="[Testo]" custT="1"/>
      <dgm:spPr>
        <a:solidFill>
          <a:srgbClr val="FF0000"/>
        </a:solidFill>
      </dgm:spPr>
      <dgm:t>
        <a:bodyPr/>
        <a:lstStyle/>
        <a:p>
          <a:r>
            <a:rPr lang="it-IT" sz="2200" b="1" dirty="0" err="1" smtClean="0">
              <a:solidFill>
                <a:schemeClr val="tx1"/>
              </a:solidFill>
            </a:rPr>
            <a:t>Dist</a:t>
          </a:r>
          <a:r>
            <a:rPr lang="it-IT" sz="2200" b="1" dirty="0" smtClean="0">
              <a:solidFill>
                <a:schemeClr val="tx1"/>
              </a:solidFill>
            </a:rPr>
            <a:t>. Rate</a:t>
          </a:r>
          <a:endParaRPr lang="it-IT" sz="2200" b="1" dirty="0">
            <a:solidFill>
              <a:schemeClr val="tx1"/>
            </a:solidFill>
          </a:endParaRPr>
        </a:p>
      </dgm:t>
    </dgm:pt>
    <dgm:pt modelId="{0FBE25D6-5B3C-4F6A-8826-B017B70B4173}" type="parTrans" cxnId="{6B8B5DE5-1C7B-42A0-8947-128D8328054B}">
      <dgm:prSet/>
      <dgm:spPr/>
      <dgm:t>
        <a:bodyPr/>
        <a:lstStyle/>
        <a:p>
          <a:endParaRPr lang="it-IT"/>
        </a:p>
      </dgm:t>
    </dgm:pt>
    <dgm:pt modelId="{EA0CEB9C-AA49-4823-AE91-0EF8420E732C}" type="sibTrans" cxnId="{6B8B5DE5-1C7B-42A0-8947-128D8328054B}">
      <dgm:prSet/>
      <dgm:spPr>
        <a:solidFill>
          <a:schemeClr val="bg1">
            <a:lumMod val="65000"/>
          </a:schemeClr>
        </a:solidFill>
        <a:ln>
          <a:solidFill>
            <a:schemeClr val="tx1"/>
          </a:solidFill>
        </a:ln>
      </dgm:spPr>
      <dgm:t>
        <a:bodyPr/>
        <a:lstStyle/>
        <a:p>
          <a:endParaRPr lang="it-IT"/>
        </a:p>
      </dgm:t>
    </dgm:pt>
    <dgm:pt modelId="{2A32C5DE-3E60-4F1B-AC55-369E5693B020}">
      <dgm:prSet phldrT="[Testo]" custT="1"/>
      <dgm:spPr>
        <a:solidFill>
          <a:schemeClr val="accent6">
            <a:lumMod val="40000"/>
            <a:lumOff val="60000"/>
          </a:schemeClr>
        </a:solidFill>
      </dgm:spPr>
      <dgm:t>
        <a:bodyPr/>
        <a:lstStyle/>
        <a:p>
          <a:r>
            <a:rPr lang="it-IT" sz="2400" b="1" dirty="0" err="1" smtClean="0">
              <a:solidFill>
                <a:schemeClr val="tx1"/>
              </a:solidFill>
            </a:rPr>
            <a:t>Type</a:t>
          </a:r>
          <a:endParaRPr lang="it-IT" sz="2400" b="1" dirty="0" smtClean="0">
            <a:solidFill>
              <a:schemeClr val="tx1"/>
            </a:solidFill>
          </a:endParaRPr>
        </a:p>
      </dgm:t>
    </dgm:pt>
    <dgm:pt modelId="{F775DAF5-F8E2-41E7-9225-E723D49F59E2}" type="parTrans" cxnId="{100C06CB-6F3F-4D26-9521-20D5153417A9}">
      <dgm:prSet/>
      <dgm:spPr/>
      <dgm:t>
        <a:bodyPr/>
        <a:lstStyle/>
        <a:p>
          <a:endParaRPr lang="it-IT"/>
        </a:p>
      </dgm:t>
    </dgm:pt>
    <dgm:pt modelId="{543894A6-2F9C-43CA-9EDC-132B50DAEEEC}" type="sibTrans" cxnId="{100C06CB-6F3F-4D26-9521-20D5153417A9}">
      <dgm:prSet/>
      <dgm:spPr>
        <a:solidFill>
          <a:schemeClr val="bg1">
            <a:lumMod val="65000"/>
          </a:schemeClr>
        </a:solidFill>
        <a:ln>
          <a:solidFill>
            <a:schemeClr val="tx1"/>
          </a:solidFill>
        </a:ln>
      </dgm:spPr>
      <dgm:t>
        <a:bodyPr/>
        <a:lstStyle/>
        <a:p>
          <a:endParaRPr lang="it-IT"/>
        </a:p>
      </dgm:t>
    </dgm:pt>
    <dgm:pt modelId="{8615B7CA-AC21-4B33-92A1-17596474E7B7}">
      <dgm:prSet phldrT="[Testo]" custT="1"/>
      <dgm:spPr/>
      <dgm:t>
        <a:bodyPr/>
        <a:lstStyle/>
        <a:p>
          <a:endParaRPr lang="it-IT" sz="1200" b="1" dirty="0" smtClean="0"/>
        </a:p>
      </dgm:t>
    </dgm:pt>
    <dgm:pt modelId="{104A3CF7-92AB-4479-8EB5-66C13E328969}" type="parTrans" cxnId="{DD100278-6C8C-4966-AE4B-23D1CB9280FE}">
      <dgm:prSet/>
      <dgm:spPr/>
      <dgm:t>
        <a:bodyPr/>
        <a:lstStyle/>
        <a:p>
          <a:endParaRPr lang="it-IT"/>
        </a:p>
      </dgm:t>
    </dgm:pt>
    <dgm:pt modelId="{61881F65-CF33-46B8-9F0C-273B1B26D77B}" type="sibTrans" cxnId="{DD100278-6C8C-4966-AE4B-23D1CB9280FE}">
      <dgm:prSet/>
      <dgm:spPr>
        <a:solidFill>
          <a:schemeClr val="bg1">
            <a:lumMod val="65000"/>
          </a:schemeClr>
        </a:solidFill>
        <a:ln>
          <a:solidFill>
            <a:schemeClr val="tx1"/>
          </a:solidFill>
        </a:ln>
      </dgm:spPr>
      <dgm:t>
        <a:bodyPr/>
        <a:lstStyle/>
        <a:p>
          <a:endParaRPr lang="it-IT"/>
        </a:p>
      </dgm:t>
    </dgm:pt>
    <dgm:pt modelId="{72567C75-C025-4B85-B9AC-C27F43B197AF}">
      <dgm:prSet phldrT="[Testo]" custT="1"/>
      <dgm:spPr>
        <a:solidFill>
          <a:schemeClr val="accent1">
            <a:lumMod val="75000"/>
          </a:schemeClr>
        </a:solidFill>
      </dgm:spPr>
      <dgm:t>
        <a:bodyPr/>
        <a:lstStyle/>
        <a:p>
          <a:r>
            <a:rPr lang="it-IT" sz="1600" b="1" dirty="0" err="1" smtClean="0">
              <a:solidFill>
                <a:schemeClr val="tx1"/>
              </a:solidFill>
            </a:rPr>
            <a:t>Recovery</a:t>
          </a:r>
          <a:r>
            <a:rPr lang="it-IT" sz="1600" b="1" dirty="0" smtClean="0">
              <a:solidFill>
                <a:schemeClr val="tx1"/>
              </a:solidFill>
            </a:rPr>
            <a:t> rate</a:t>
          </a:r>
          <a:endParaRPr lang="it-IT" sz="1600" b="1" dirty="0">
            <a:solidFill>
              <a:schemeClr val="tx1"/>
            </a:solidFill>
          </a:endParaRPr>
        </a:p>
      </dgm:t>
    </dgm:pt>
    <dgm:pt modelId="{91F566EA-6CE2-4EC3-83A3-A5CE7FB1689E}" type="parTrans" cxnId="{E237C707-9CCA-46BE-8F40-BCBDEE4DBA2F}">
      <dgm:prSet/>
      <dgm:spPr/>
      <dgm:t>
        <a:bodyPr/>
        <a:lstStyle/>
        <a:p>
          <a:endParaRPr lang="it-IT"/>
        </a:p>
      </dgm:t>
    </dgm:pt>
    <dgm:pt modelId="{007AE70F-6BB4-4178-B1CE-A9F2AABB3055}" type="sibTrans" cxnId="{E237C707-9CCA-46BE-8F40-BCBDEE4DBA2F}">
      <dgm:prSet/>
      <dgm:spPr>
        <a:solidFill>
          <a:schemeClr val="bg1">
            <a:lumMod val="65000"/>
          </a:schemeClr>
        </a:solidFill>
        <a:ln>
          <a:solidFill>
            <a:schemeClr val="tx1"/>
          </a:solidFill>
        </a:ln>
      </dgm:spPr>
      <dgm:t>
        <a:bodyPr/>
        <a:lstStyle/>
        <a:p>
          <a:endParaRPr lang="it-IT"/>
        </a:p>
      </dgm:t>
    </dgm:pt>
    <dgm:pt modelId="{5D74FE20-0B7F-4102-9E10-05C1C34C80C1}">
      <dgm:prSet phldrT="[Testo]"/>
      <dgm:spPr>
        <a:solidFill>
          <a:srgbClr val="FFC000"/>
        </a:solidFill>
      </dgm:spPr>
      <dgm:t>
        <a:bodyPr/>
        <a:lstStyle/>
        <a:p>
          <a:r>
            <a:rPr lang="it-IT" b="1" dirty="0" err="1" smtClean="0">
              <a:solidFill>
                <a:schemeClr val="tx1"/>
              </a:solidFill>
            </a:rPr>
            <a:t>Intensity</a:t>
          </a:r>
          <a:r>
            <a:rPr lang="it-IT" b="1" dirty="0" smtClean="0">
              <a:solidFill>
                <a:schemeClr val="tx1"/>
              </a:solidFill>
            </a:rPr>
            <a:t> </a:t>
          </a:r>
          <a:r>
            <a:rPr lang="it-IT" b="1" dirty="0" err="1" smtClean="0">
              <a:solidFill>
                <a:schemeClr val="tx1"/>
              </a:solidFill>
            </a:rPr>
            <a:t>Severity</a:t>
          </a:r>
          <a:endParaRPr lang="it-IT" b="1" dirty="0">
            <a:solidFill>
              <a:schemeClr val="tx1"/>
            </a:solidFill>
          </a:endParaRPr>
        </a:p>
      </dgm:t>
    </dgm:pt>
    <dgm:pt modelId="{F12C1B60-A8CF-40A0-9036-B9D87815F519}" type="parTrans" cxnId="{DCA88546-149C-49AB-A4F1-B0B49C48EC22}">
      <dgm:prSet/>
      <dgm:spPr/>
      <dgm:t>
        <a:bodyPr/>
        <a:lstStyle/>
        <a:p>
          <a:endParaRPr lang="it-IT"/>
        </a:p>
      </dgm:t>
    </dgm:pt>
    <dgm:pt modelId="{8281022B-4421-4D9D-9471-D2A869E78F7A}" type="sibTrans" cxnId="{DCA88546-149C-49AB-A4F1-B0B49C48EC22}">
      <dgm:prSet/>
      <dgm:spPr>
        <a:solidFill>
          <a:schemeClr val="bg1">
            <a:lumMod val="65000"/>
          </a:schemeClr>
        </a:solidFill>
        <a:ln>
          <a:solidFill>
            <a:schemeClr val="tx1"/>
          </a:solidFill>
        </a:ln>
      </dgm:spPr>
      <dgm:t>
        <a:bodyPr/>
        <a:lstStyle/>
        <a:p>
          <a:endParaRPr lang="it-IT"/>
        </a:p>
      </dgm:t>
    </dgm:pt>
    <dgm:pt modelId="{FB812EFE-3EBD-45CD-B0A9-C8EF99EEB295}">
      <dgm:prSet phldrT="[Testo]" custT="1"/>
      <dgm:spPr>
        <a:solidFill>
          <a:srgbClr val="00CC66"/>
        </a:solidFill>
      </dgm:spPr>
      <dgm:t>
        <a:bodyPr/>
        <a:lstStyle/>
        <a:p>
          <a:r>
            <a:rPr lang="it-IT" sz="2400" b="1" dirty="0" err="1" smtClean="0">
              <a:solidFill>
                <a:schemeClr val="tx1"/>
              </a:solidFill>
            </a:rPr>
            <a:t>Time</a:t>
          </a:r>
          <a:endParaRPr lang="it-IT" sz="2400" b="1" dirty="0">
            <a:solidFill>
              <a:schemeClr val="tx1"/>
            </a:solidFill>
          </a:endParaRPr>
        </a:p>
      </dgm:t>
    </dgm:pt>
    <dgm:pt modelId="{AF8484C6-30FC-4D71-B269-A02AAAD05E07}" type="sibTrans" cxnId="{1CD86E04-560E-4671-A248-44F55BF9131C}">
      <dgm:prSet/>
      <dgm:spPr>
        <a:solidFill>
          <a:schemeClr val="bg1">
            <a:lumMod val="65000"/>
          </a:schemeClr>
        </a:solidFill>
        <a:ln>
          <a:solidFill>
            <a:schemeClr val="tx1"/>
          </a:solidFill>
        </a:ln>
      </dgm:spPr>
      <dgm:t>
        <a:bodyPr/>
        <a:lstStyle/>
        <a:p>
          <a:endParaRPr lang="it-IT"/>
        </a:p>
      </dgm:t>
    </dgm:pt>
    <dgm:pt modelId="{EA63172A-193D-453C-B0F4-6EA2D4B7849C}" type="parTrans" cxnId="{1CD86E04-560E-4671-A248-44F55BF9131C}">
      <dgm:prSet/>
      <dgm:spPr/>
      <dgm:t>
        <a:bodyPr/>
        <a:lstStyle/>
        <a:p>
          <a:endParaRPr lang="it-IT"/>
        </a:p>
      </dgm:t>
    </dgm:pt>
    <dgm:pt modelId="{B22C3884-8ECB-48AC-8771-46094D643D59}">
      <dgm:prSet phldrT="[Testo]" custT="1"/>
      <dgm:spPr>
        <a:solidFill>
          <a:srgbClr val="FFFF00"/>
        </a:solidFill>
      </dgm:spPr>
      <dgm:t>
        <a:bodyPr/>
        <a:lstStyle/>
        <a:p>
          <a:r>
            <a:rPr lang="it-IT" sz="2200" b="1" dirty="0" err="1" smtClean="0">
              <a:solidFill>
                <a:schemeClr val="tx1"/>
              </a:solidFill>
            </a:rPr>
            <a:t>Space</a:t>
          </a:r>
          <a:r>
            <a:rPr lang="it-IT" sz="2200" b="1" dirty="0" smtClean="0">
              <a:solidFill>
                <a:schemeClr val="tx1"/>
              </a:solidFill>
            </a:rPr>
            <a:t> </a:t>
          </a:r>
          <a:r>
            <a:rPr lang="it-IT" sz="2200" b="1" dirty="0" err="1" smtClean="0">
              <a:solidFill>
                <a:schemeClr val="tx1"/>
              </a:solidFill>
            </a:rPr>
            <a:t>Size</a:t>
          </a:r>
          <a:endParaRPr lang="it-IT" sz="2200" b="1" dirty="0">
            <a:solidFill>
              <a:schemeClr val="tx1"/>
            </a:solidFill>
          </a:endParaRPr>
        </a:p>
      </dgm:t>
    </dgm:pt>
    <dgm:pt modelId="{C985ED22-2C64-475F-9125-58AA47218D7F}" type="sibTrans" cxnId="{FAEC4A8C-AD03-487B-A437-0C5D49B10D22}">
      <dgm:prSet/>
      <dgm:spPr>
        <a:solidFill>
          <a:schemeClr val="bg1">
            <a:lumMod val="65000"/>
          </a:schemeClr>
        </a:solidFill>
        <a:ln>
          <a:solidFill>
            <a:schemeClr val="tx1"/>
          </a:solidFill>
        </a:ln>
      </dgm:spPr>
      <dgm:t>
        <a:bodyPr/>
        <a:lstStyle/>
        <a:p>
          <a:endParaRPr lang="it-IT"/>
        </a:p>
      </dgm:t>
    </dgm:pt>
    <dgm:pt modelId="{7BD16E0C-1BB8-4654-8275-339FE3D50243}" type="parTrans" cxnId="{FAEC4A8C-AD03-487B-A437-0C5D49B10D22}">
      <dgm:prSet/>
      <dgm:spPr/>
      <dgm:t>
        <a:bodyPr/>
        <a:lstStyle/>
        <a:p>
          <a:endParaRPr lang="it-IT"/>
        </a:p>
      </dgm:t>
    </dgm:pt>
    <dgm:pt modelId="{EEC97C82-51D3-43C9-BE4F-2770F7CD8F86}" type="pres">
      <dgm:prSet presAssocID="{EE48620E-B74A-4D43-B867-795152C43B1B}" presName="cycle" presStyleCnt="0">
        <dgm:presLayoutVars>
          <dgm:dir/>
          <dgm:resizeHandles val="exact"/>
        </dgm:presLayoutVars>
      </dgm:prSet>
      <dgm:spPr/>
      <dgm:t>
        <a:bodyPr/>
        <a:lstStyle/>
        <a:p>
          <a:endParaRPr lang="it-IT"/>
        </a:p>
      </dgm:t>
    </dgm:pt>
    <dgm:pt modelId="{AB8F9356-B97D-4ADD-92C1-B8B85C0402C5}" type="pres">
      <dgm:prSet presAssocID="{C85BDBE7-5D79-4E3A-AB05-E7E8B4949D86}" presName="node" presStyleLbl="node1" presStyleIdx="0" presStyleCnt="7">
        <dgm:presLayoutVars>
          <dgm:bulletEnabled val="1"/>
        </dgm:presLayoutVars>
      </dgm:prSet>
      <dgm:spPr/>
      <dgm:t>
        <a:bodyPr/>
        <a:lstStyle/>
        <a:p>
          <a:endParaRPr lang="it-IT"/>
        </a:p>
      </dgm:t>
    </dgm:pt>
    <dgm:pt modelId="{5199C0FE-2A39-4992-BF59-30484B6BE874}" type="pres">
      <dgm:prSet presAssocID="{EA0CEB9C-AA49-4823-AE91-0EF8420E732C}" presName="sibTrans" presStyleLbl="sibTrans2D1" presStyleIdx="0" presStyleCnt="7"/>
      <dgm:spPr/>
      <dgm:t>
        <a:bodyPr/>
        <a:lstStyle/>
        <a:p>
          <a:endParaRPr lang="it-IT"/>
        </a:p>
      </dgm:t>
    </dgm:pt>
    <dgm:pt modelId="{33267F43-84F3-49D0-AD7C-8A0928710E97}" type="pres">
      <dgm:prSet presAssocID="{EA0CEB9C-AA49-4823-AE91-0EF8420E732C}" presName="connectorText" presStyleLbl="sibTrans2D1" presStyleIdx="0" presStyleCnt="7"/>
      <dgm:spPr/>
      <dgm:t>
        <a:bodyPr/>
        <a:lstStyle/>
        <a:p>
          <a:endParaRPr lang="it-IT"/>
        </a:p>
      </dgm:t>
    </dgm:pt>
    <dgm:pt modelId="{A0928D4E-B12C-42C8-A05F-B3194A2B596C}" type="pres">
      <dgm:prSet presAssocID="{5D74FE20-0B7F-4102-9E10-05C1C34C80C1}" presName="node" presStyleLbl="node1" presStyleIdx="1" presStyleCnt="7">
        <dgm:presLayoutVars>
          <dgm:bulletEnabled val="1"/>
        </dgm:presLayoutVars>
      </dgm:prSet>
      <dgm:spPr/>
      <dgm:t>
        <a:bodyPr/>
        <a:lstStyle/>
        <a:p>
          <a:endParaRPr lang="it-IT"/>
        </a:p>
      </dgm:t>
    </dgm:pt>
    <dgm:pt modelId="{E139A5B2-07C8-4F5E-8F26-8ECAA32FF998}" type="pres">
      <dgm:prSet presAssocID="{8281022B-4421-4D9D-9471-D2A869E78F7A}" presName="sibTrans" presStyleLbl="sibTrans2D1" presStyleIdx="1" presStyleCnt="7"/>
      <dgm:spPr/>
      <dgm:t>
        <a:bodyPr/>
        <a:lstStyle/>
        <a:p>
          <a:endParaRPr lang="it-IT"/>
        </a:p>
      </dgm:t>
    </dgm:pt>
    <dgm:pt modelId="{D3DA8991-B3C8-437A-A68A-840DEB12D578}" type="pres">
      <dgm:prSet presAssocID="{8281022B-4421-4D9D-9471-D2A869E78F7A}" presName="connectorText" presStyleLbl="sibTrans2D1" presStyleIdx="1" presStyleCnt="7"/>
      <dgm:spPr/>
      <dgm:t>
        <a:bodyPr/>
        <a:lstStyle/>
        <a:p>
          <a:endParaRPr lang="it-IT"/>
        </a:p>
      </dgm:t>
    </dgm:pt>
    <dgm:pt modelId="{E168AEFF-08D5-467A-AED9-385C3C1096D2}" type="pres">
      <dgm:prSet presAssocID="{B22C3884-8ECB-48AC-8771-46094D643D59}" presName="node" presStyleLbl="node1" presStyleIdx="2" presStyleCnt="7">
        <dgm:presLayoutVars>
          <dgm:bulletEnabled val="1"/>
        </dgm:presLayoutVars>
      </dgm:prSet>
      <dgm:spPr/>
      <dgm:t>
        <a:bodyPr/>
        <a:lstStyle/>
        <a:p>
          <a:endParaRPr lang="it-IT"/>
        </a:p>
      </dgm:t>
    </dgm:pt>
    <dgm:pt modelId="{95DC5A2E-4E06-4A44-9147-0A1809E5E841}" type="pres">
      <dgm:prSet presAssocID="{C985ED22-2C64-475F-9125-58AA47218D7F}" presName="sibTrans" presStyleLbl="sibTrans2D1" presStyleIdx="2" presStyleCnt="7"/>
      <dgm:spPr/>
      <dgm:t>
        <a:bodyPr/>
        <a:lstStyle/>
        <a:p>
          <a:endParaRPr lang="it-IT"/>
        </a:p>
      </dgm:t>
    </dgm:pt>
    <dgm:pt modelId="{52AE0036-0416-4325-A6D3-9D17C80360CE}" type="pres">
      <dgm:prSet presAssocID="{C985ED22-2C64-475F-9125-58AA47218D7F}" presName="connectorText" presStyleLbl="sibTrans2D1" presStyleIdx="2" presStyleCnt="7"/>
      <dgm:spPr/>
      <dgm:t>
        <a:bodyPr/>
        <a:lstStyle/>
        <a:p>
          <a:endParaRPr lang="it-IT"/>
        </a:p>
      </dgm:t>
    </dgm:pt>
    <dgm:pt modelId="{413D4C9D-6DBD-4383-83F7-C33936B716CC}" type="pres">
      <dgm:prSet presAssocID="{FB812EFE-3EBD-45CD-B0A9-C8EF99EEB295}" presName="node" presStyleLbl="node1" presStyleIdx="3" presStyleCnt="7">
        <dgm:presLayoutVars>
          <dgm:bulletEnabled val="1"/>
        </dgm:presLayoutVars>
      </dgm:prSet>
      <dgm:spPr/>
      <dgm:t>
        <a:bodyPr/>
        <a:lstStyle/>
        <a:p>
          <a:endParaRPr lang="it-IT"/>
        </a:p>
      </dgm:t>
    </dgm:pt>
    <dgm:pt modelId="{D99BD0E3-088A-4ABB-A4AB-92E9FC4FC156}" type="pres">
      <dgm:prSet presAssocID="{AF8484C6-30FC-4D71-B269-A02AAAD05E07}" presName="sibTrans" presStyleLbl="sibTrans2D1" presStyleIdx="3" presStyleCnt="7"/>
      <dgm:spPr/>
      <dgm:t>
        <a:bodyPr/>
        <a:lstStyle/>
        <a:p>
          <a:endParaRPr lang="it-IT"/>
        </a:p>
      </dgm:t>
    </dgm:pt>
    <dgm:pt modelId="{565621B1-455B-4F6A-BE2F-FF6A05A8E41D}" type="pres">
      <dgm:prSet presAssocID="{AF8484C6-30FC-4D71-B269-A02AAAD05E07}" presName="connectorText" presStyleLbl="sibTrans2D1" presStyleIdx="3" presStyleCnt="7"/>
      <dgm:spPr/>
      <dgm:t>
        <a:bodyPr/>
        <a:lstStyle/>
        <a:p>
          <a:endParaRPr lang="it-IT"/>
        </a:p>
      </dgm:t>
    </dgm:pt>
    <dgm:pt modelId="{079CD63D-A736-40AD-9049-8BE7534CB161}" type="pres">
      <dgm:prSet presAssocID="{72567C75-C025-4B85-B9AC-C27F43B197AF}" presName="node" presStyleLbl="node1" presStyleIdx="4" presStyleCnt="7">
        <dgm:presLayoutVars>
          <dgm:bulletEnabled val="1"/>
        </dgm:presLayoutVars>
      </dgm:prSet>
      <dgm:spPr/>
      <dgm:t>
        <a:bodyPr/>
        <a:lstStyle/>
        <a:p>
          <a:endParaRPr lang="it-IT"/>
        </a:p>
      </dgm:t>
    </dgm:pt>
    <dgm:pt modelId="{4B9130D0-B4ED-4757-964B-38FC03F5D634}" type="pres">
      <dgm:prSet presAssocID="{007AE70F-6BB4-4178-B1CE-A9F2AABB3055}" presName="sibTrans" presStyleLbl="sibTrans2D1" presStyleIdx="4" presStyleCnt="7"/>
      <dgm:spPr/>
      <dgm:t>
        <a:bodyPr/>
        <a:lstStyle/>
        <a:p>
          <a:endParaRPr lang="it-IT"/>
        </a:p>
      </dgm:t>
    </dgm:pt>
    <dgm:pt modelId="{0BE026F3-92F9-4D08-9E2A-15BF68751FD1}" type="pres">
      <dgm:prSet presAssocID="{007AE70F-6BB4-4178-B1CE-A9F2AABB3055}" presName="connectorText" presStyleLbl="sibTrans2D1" presStyleIdx="4" presStyleCnt="7"/>
      <dgm:spPr/>
      <dgm:t>
        <a:bodyPr/>
        <a:lstStyle/>
        <a:p>
          <a:endParaRPr lang="it-IT"/>
        </a:p>
      </dgm:t>
    </dgm:pt>
    <dgm:pt modelId="{152DC442-CE69-46AE-BB06-AACF939B1084}" type="pres">
      <dgm:prSet presAssocID="{2A32C5DE-3E60-4F1B-AC55-369E5693B020}" presName="node" presStyleLbl="node1" presStyleIdx="5" presStyleCnt="7">
        <dgm:presLayoutVars>
          <dgm:bulletEnabled val="1"/>
        </dgm:presLayoutVars>
      </dgm:prSet>
      <dgm:spPr/>
      <dgm:t>
        <a:bodyPr/>
        <a:lstStyle/>
        <a:p>
          <a:endParaRPr lang="it-IT"/>
        </a:p>
      </dgm:t>
    </dgm:pt>
    <dgm:pt modelId="{F4CBA771-C25B-4AED-B185-3708E07BB18B}" type="pres">
      <dgm:prSet presAssocID="{543894A6-2F9C-43CA-9EDC-132B50DAEEEC}" presName="sibTrans" presStyleLbl="sibTrans2D1" presStyleIdx="5" presStyleCnt="7"/>
      <dgm:spPr/>
      <dgm:t>
        <a:bodyPr/>
        <a:lstStyle/>
        <a:p>
          <a:endParaRPr lang="it-IT"/>
        </a:p>
      </dgm:t>
    </dgm:pt>
    <dgm:pt modelId="{F2006386-A0BF-49A8-A0BF-510A49FE8916}" type="pres">
      <dgm:prSet presAssocID="{543894A6-2F9C-43CA-9EDC-132B50DAEEEC}" presName="connectorText" presStyleLbl="sibTrans2D1" presStyleIdx="5" presStyleCnt="7"/>
      <dgm:spPr/>
      <dgm:t>
        <a:bodyPr/>
        <a:lstStyle/>
        <a:p>
          <a:endParaRPr lang="it-IT"/>
        </a:p>
      </dgm:t>
    </dgm:pt>
    <dgm:pt modelId="{434272B0-594E-4322-8990-AC3BD20E96E8}" type="pres">
      <dgm:prSet presAssocID="{8615B7CA-AC21-4B33-92A1-17596474E7B7}" presName="node" presStyleLbl="node1" presStyleIdx="6" presStyleCnt="7">
        <dgm:presLayoutVars>
          <dgm:bulletEnabled val="1"/>
        </dgm:presLayoutVars>
      </dgm:prSet>
      <dgm:spPr/>
      <dgm:t>
        <a:bodyPr/>
        <a:lstStyle/>
        <a:p>
          <a:endParaRPr lang="it-IT"/>
        </a:p>
      </dgm:t>
    </dgm:pt>
    <dgm:pt modelId="{99424972-4F92-4454-B5A8-98F71503C985}" type="pres">
      <dgm:prSet presAssocID="{61881F65-CF33-46B8-9F0C-273B1B26D77B}" presName="sibTrans" presStyleLbl="sibTrans2D1" presStyleIdx="6" presStyleCnt="7"/>
      <dgm:spPr/>
      <dgm:t>
        <a:bodyPr/>
        <a:lstStyle/>
        <a:p>
          <a:endParaRPr lang="it-IT"/>
        </a:p>
      </dgm:t>
    </dgm:pt>
    <dgm:pt modelId="{309748D3-164B-4AA8-A1C1-F64C82136213}" type="pres">
      <dgm:prSet presAssocID="{61881F65-CF33-46B8-9F0C-273B1B26D77B}" presName="connectorText" presStyleLbl="sibTrans2D1" presStyleIdx="6" presStyleCnt="7"/>
      <dgm:spPr/>
      <dgm:t>
        <a:bodyPr/>
        <a:lstStyle/>
        <a:p>
          <a:endParaRPr lang="it-IT"/>
        </a:p>
      </dgm:t>
    </dgm:pt>
  </dgm:ptLst>
  <dgm:cxnLst>
    <dgm:cxn modelId="{E03A9DDA-2226-4DE9-A595-FF39F15F1BD5}" type="presOf" srcId="{EA0CEB9C-AA49-4823-AE91-0EF8420E732C}" destId="{33267F43-84F3-49D0-AD7C-8A0928710E97}" srcOrd="1" destOrd="0" presId="urn:microsoft.com/office/officeart/2005/8/layout/cycle2"/>
    <dgm:cxn modelId="{C05CCBD6-00BD-4FC1-AB4E-A495EC597185}" type="presOf" srcId="{C985ED22-2C64-475F-9125-58AA47218D7F}" destId="{95DC5A2E-4E06-4A44-9147-0A1809E5E841}" srcOrd="0" destOrd="0" presId="urn:microsoft.com/office/officeart/2005/8/layout/cycle2"/>
    <dgm:cxn modelId="{0F060742-6D5E-41E4-BA29-752005987431}" type="presOf" srcId="{007AE70F-6BB4-4178-B1CE-A9F2AABB3055}" destId="{0BE026F3-92F9-4D08-9E2A-15BF68751FD1}" srcOrd="1" destOrd="0" presId="urn:microsoft.com/office/officeart/2005/8/layout/cycle2"/>
    <dgm:cxn modelId="{AB8BC048-A9F7-485A-AA3B-DA7A274B79E9}" type="presOf" srcId="{B22C3884-8ECB-48AC-8771-46094D643D59}" destId="{E168AEFF-08D5-467A-AED9-385C3C1096D2}" srcOrd="0" destOrd="0" presId="urn:microsoft.com/office/officeart/2005/8/layout/cycle2"/>
    <dgm:cxn modelId="{6B8B5DE5-1C7B-42A0-8947-128D8328054B}" srcId="{EE48620E-B74A-4D43-B867-795152C43B1B}" destId="{C85BDBE7-5D79-4E3A-AB05-E7E8B4949D86}" srcOrd="0" destOrd="0" parTransId="{0FBE25D6-5B3C-4F6A-8826-B017B70B4173}" sibTransId="{EA0CEB9C-AA49-4823-AE91-0EF8420E732C}"/>
    <dgm:cxn modelId="{4A4BA026-4CD1-48F5-97D0-EBC2D2102494}" type="presOf" srcId="{8281022B-4421-4D9D-9471-D2A869E78F7A}" destId="{D3DA8991-B3C8-437A-A68A-840DEB12D578}" srcOrd="1" destOrd="0" presId="urn:microsoft.com/office/officeart/2005/8/layout/cycle2"/>
    <dgm:cxn modelId="{DD100278-6C8C-4966-AE4B-23D1CB9280FE}" srcId="{EE48620E-B74A-4D43-B867-795152C43B1B}" destId="{8615B7CA-AC21-4B33-92A1-17596474E7B7}" srcOrd="6" destOrd="0" parTransId="{104A3CF7-92AB-4479-8EB5-66C13E328969}" sibTransId="{61881F65-CF33-46B8-9F0C-273B1B26D77B}"/>
    <dgm:cxn modelId="{100C06CB-6F3F-4D26-9521-20D5153417A9}" srcId="{EE48620E-B74A-4D43-B867-795152C43B1B}" destId="{2A32C5DE-3E60-4F1B-AC55-369E5693B020}" srcOrd="5" destOrd="0" parTransId="{F775DAF5-F8E2-41E7-9225-E723D49F59E2}" sibTransId="{543894A6-2F9C-43CA-9EDC-132B50DAEEEC}"/>
    <dgm:cxn modelId="{EA9628B3-F9F4-4EC9-89CA-E1007388D3A4}" type="presOf" srcId="{543894A6-2F9C-43CA-9EDC-132B50DAEEEC}" destId="{F2006386-A0BF-49A8-A0BF-510A49FE8916}" srcOrd="1" destOrd="0" presId="urn:microsoft.com/office/officeart/2005/8/layout/cycle2"/>
    <dgm:cxn modelId="{B63428C2-4DAE-4440-BC83-9D89F40BB9C8}" type="presOf" srcId="{AF8484C6-30FC-4D71-B269-A02AAAD05E07}" destId="{565621B1-455B-4F6A-BE2F-FF6A05A8E41D}" srcOrd="1" destOrd="0" presId="urn:microsoft.com/office/officeart/2005/8/layout/cycle2"/>
    <dgm:cxn modelId="{1CD86E04-560E-4671-A248-44F55BF9131C}" srcId="{EE48620E-B74A-4D43-B867-795152C43B1B}" destId="{FB812EFE-3EBD-45CD-B0A9-C8EF99EEB295}" srcOrd="3" destOrd="0" parTransId="{EA63172A-193D-453C-B0F4-6EA2D4B7849C}" sibTransId="{AF8484C6-30FC-4D71-B269-A02AAAD05E07}"/>
    <dgm:cxn modelId="{E237C707-9CCA-46BE-8F40-BCBDEE4DBA2F}" srcId="{EE48620E-B74A-4D43-B867-795152C43B1B}" destId="{72567C75-C025-4B85-B9AC-C27F43B197AF}" srcOrd="4" destOrd="0" parTransId="{91F566EA-6CE2-4EC3-83A3-A5CE7FB1689E}" sibTransId="{007AE70F-6BB4-4178-B1CE-A9F2AABB3055}"/>
    <dgm:cxn modelId="{6AF97745-F39B-4AED-9F49-225A71184FCB}" type="presOf" srcId="{FB812EFE-3EBD-45CD-B0A9-C8EF99EEB295}" destId="{413D4C9D-6DBD-4383-83F7-C33936B716CC}" srcOrd="0" destOrd="0" presId="urn:microsoft.com/office/officeart/2005/8/layout/cycle2"/>
    <dgm:cxn modelId="{4ECAF318-EDD8-445B-B5FC-8E1246CD8F9C}" type="presOf" srcId="{C985ED22-2C64-475F-9125-58AA47218D7F}" destId="{52AE0036-0416-4325-A6D3-9D17C80360CE}" srcOrd="1" destOrd="0" presId="urn:microsoft.com/office/officeart/2005/8/layout/cycle2"/>
    <dgm:cxn modelId="{C77C212A-D8DD-4DB6-97DD-9F9AB29A583C}" type="presOf" srcId="{61881F65-CF33-46B8-9F0C-273B1B26D77B}" destId="{99424972-4F92-4454-B5A8-98F71503C985}" srcOrd="0" destOrd="0" presId="urn:microsoft.com/office/officeart/2005/8/layout/cycle2"/>
    <dgm:cxn modelId="{DEB673B8-3596-42AC-A3F1-19C4119C35FB}" type="presOf" srcId="{2A32C5DE-3E60-4F1B-AC55-369E5693B020}" destId="{152DC442-CE69-46AE-BB06-AACF939B1084}" srcOrd="0" destOrd="0" presId="urn:microsoft.com/office/officeart/2005/8/layout/cycle2"/>
    <dgm:cxn modelId="{9F1C360E-4582-4014-9376-2D7376D31BE1}" type="presOf" srcId="{8281022B-4421-4D9D-9471-D2A869E78F7A}" destId="{E139A5B2-07C8-4F5E-8F26-8ECAA32FF998}" srcOrd="0" destOrd="0" presId="urn:microsoft.com/office/officeart/2005/8/layout/cycle2"/>
    <dgm:cxn modelId="{0CA51D7C-55B1-4EF0-9CFA-F8FB81F25ACD}" type="presOf" srcId="{EE48620E-B74A-4D43-B867-795152C43B1B}" destId="{EEC97C82-51D3-43C9-BE4F-2770F7CD8F86}" srcOrd="0" destOrd="0" presId="urn:microsoft.com/office/officeart/2005/8/layout/cycle2"/>
    <dgm:cxn modelId="{3F812583-CC27-458E-8A96-0AC95689DFA7}" type="presOf" srcId="{61881F65-CF33-46B8-9F0C-273B1B26D77B}" destId="{309748D3-164B-4AA8-A1C1-F64C82136213}" srcOrd="1" destOrd="0" presId="urn:microsoft.com/office/officeart/2005/8/layout/cycle2"/>
    <dgm:cxn modelId="{105A0817-C661-4397-AE1D-4E11D51C786E}" type="presOf" srcId="{007AE70F-6BB4-4178-B1CE-A9F2AABB3055}" destId="{4B9130D0-B4ED-4757-964B-38FC03F5D634}" srcOrd="0" destOrd="0" presId="urn:microsoft.com/office/officeart/2005/8/layout/cycle2"/>
    <dgm:cxn modelId="{DCA88546-149C-49AB-A4F1-B0B49C48EC22}" srcId="{EE48620E-B74A-4D43-B867-795152C43B1B}" destId="{5D74FE20-0B7F-4102-9E10-05C1C34C80C1}" srcOrd="1" destOrd="0" parTransId="{F12C1B60-A8CF-40A0-9036-B9D87815F519}" sibTransId="{8281022B-4421-4D9D-9471-D2A869E78F7A}"/>
    <dgm:cxn modelId="{33ED96AA-1B3F-4F29-BE37-BDE3BD92B220}" type="presOf" srcId="{C85BDBE7-5D79-4E3A-AB05-E7E8B4949D86}" destId="{AB8F9356-B97D-4ADD-92C1-B8B85C0402C5}" srcOrd="0" destOrd="0" presId="urn:microsoft.com/office/officeart/2005/8/layout/cycle2"/>
    <dgm:cxn modelId="{FAEC4A8C-AD03-487B-A437-0C5D49B10D22}" srcId="{EE48620E-B74A-4D43-B867-795152C43B1B}" destId="{B22C3884-8ECB-48AC-8771-46094D643D59}" srcOrd="2" destOrd="0" parTransId="{7BD16E0C-1BB8-4654-8275-339FE3D50243}" sibTransId="{C985ED22-2C64-475F-9125-58AA47218D7F}"/>
    <dgm:cxn modelId="{26B6B027-7411-4C42-98F5-E475EC7E4387}" type="presOf" srcId="{543894A6-2F9C-43CA-9EDC-132B50DAEEEC}" destId="{F4CBA771-C25B-4AED-B185-3708E07BB18B}" srcOrd="0" destOrd="0" presId="urn:microsoft.com/office/officeart/2005/8/layout/cycle2"/>
    <dgm:cxn modelId="{6B8A723F-F48F-4609-AC49-E44289ECC308}" type="presOf" srcId="{5D74FE20-0B7F-4102-9E10-05C1C34C80C1}" destId="{A0928D4E-B12C-42C8-A05F-B3194A2B596C}" srcOrd="0" destOrd="0" presId="urn:microsoft.com/office/officeart/2005/8/layout/cycle2"/>
    <dgm:cxn modelId="{750B7247-E1D0-47C6-B44E-8BB0AC8CB8AA}" type="presOf" srcId="{EA0CEB9C-AA49-4823-AE91-0EF8420E732C}" destId="{5199C0FE-2A39-4992-BF59-30484B6BE874}" srcOrd="0" destOrd="0" presId="urn:microsoft.com/office/officeart/2005/8/layout/cycle2"/>
    <dgm:cxn modelId="{CF12A5F2-7AC1-4532-9CFC-6A982FA71798}" type="presOf" srcId="{72567C75-C025-4B85-B9AC-C27F43B197AF}" destId="{079CD63D-A736-40AD-9049-8BE7534CB161}" srcOrd="0" destOrd="0" presId="urn:microsoft.com/office/officeart/2005/8/layout/cycle2"/>
    <dgm:cxn modelId="{167D0B9E-00D3-4575-A721-77C311228DD3}" type="presOf" srcId="{AF8484C6-30FC-4D71-B269-A02AAAD05E07}" destId="{D99BD0E3-088A-4ABB-A4AB-92E9FC4FC156}" srcOrd="0" destOrd="0" presId="urn:microsoft.com/office/officeart/2005/8/layout/cycle2"/>
    <dgm:cxn modelId="{36AFABCD-77EB-4154-9913-D4D996579497}" type="presOf" srcId="{8615B7CA-AC21-4B33-92A1-17596474E7B7}" destId="{434272B0-594E-4322-8990-AC3BD20E96E8}" srcOrd="0" destOrd="0" presId="urn:microsoft.com/office/officeart/2005/8/layout/cycle2"/>
    <dgm:cxn modelId="{817B7FDC-4950-42DC-B2FA-EBB00D803CAB}" type="presParOf" srcId="{EEC97C82-51D3-43C9-BE4F-2770F7CD8F86}" destId="{AB8F9356-B97D-4ADD-92C1-B8B85C0402C5}" srcOrd="0" destOrd="0" presId="urn:microsoft.com/office/officeart/2005/8/layout/cycle2"/>
    <dgm:cxn modelId="{41701966-2598-4772-989B-2A16DE5A6104}" type="presParOf" srcId="{EEC97C82-51D3-43C9-BE4F-2770F7CD8F86}" destId="{5199C0FE-2A39-4992-BF59-30484B6BE874}" srcOrd="1" destOrd="0" presId="urn:microsoft.com/office/officeart/2005/8/layout/cycle2"/>
    <dgm:cxn modelId="{274DA432-D8E9-480A-8086-480F83770D24}" type="presParOf" srcId="{5199C0FE-2A39-4992-BF59-30484B6BE874}" destId="{33267F43-84F3-49D0-AD7C-8A0928710E97}" srcOrd="0" destOrd="0" presId="urn:microsoft.com/office/officeart/2005/8/layout/cycle2"/>
    <dgm:cxn modelId="{AF38FCB6-0073-4424-9818-A74E7DDCA426}" type="presParOf" srcId="{EEC97C82-51D3-43C9-BE4F-2770F7CD8F86}" destId="{A0928D4E-B12C-42C8-A05F-B3194A2B596C}" srcOrd="2" destOrd="0" presId="urn:microsoft.com/office/officeart/2005/8/layout/cycle2"/>
    <dgm:cxn modelId="{5AA47387-31DF-4C5E-B2E1-09333762FD28}" type="presParOf" srcId="{EEC97C82-51D3-43C9-BE4F-2770F7CD8F86}" destId="{E139A5B2-07C8-4F5E-8F26-8ECAA32FF998}" srcOrd="3" destOrd="0" presId="urn:microsoft.com/office/officeart/2005/8/layout/cycle2"/>
    <dgm:cxn modelId="{9DA85DFB-6D3F-4590-AEE5-61DC15486286}" type="presParOf" srcId="{E139A5B2-07C8-4F5E-8F26-8ECAA32FF998}" destId="{D3DA8991-B3C8-437A-A68A-840DEB12D578}" srcOrd="0" destOrd="0" presId="urn:microsoft.com/office/officeart/2005/8/layout/cycle2"/>
    <dgm:cxn modelId="{44EF7ADC-7C07-4530-8A3D-919A7BAEC6EC}" type="presParOf" srcId="{EEC97C82-51D3-43C9-BE4F-2770F7CD8F86}" destId="{E168AEFF-08D5-467A-AED9-385C3C1096D2}" srcOrd="4" destOrd="0" presId="urn:microsoft.com/office/officeart/2005/8/layout/cycle2"/>
    <dgm:cxn modelId="{6EBC47A3-82F6-43F0-A39A-2B0E4D8071A9}" type="presParOf" srcId="{EEC97C82-51D3-43C9-BE4F-2770F7CD8F86}" destId="{95DC5A2E-4E06-4A44-9147-0A1809E5E841}" srcOrd="5" destOrd="0" presId="urn:microsoft.com/office/officeart/2005/8/layout/cycle2"/>
    <dgm:cxn modelId="{1653F99B-9470-4A40-9EB2-6DEEF977A95C}" type="presParOf" srcId="{95DC5A2E-4E06-4A44-9147-0A1809E5E841}" destId="{52AE0036-0416-4325-A6D3-9D17C80360CE}" srcOrd="0" destOrd="0" presId="urn:microsoft.com/office/officeart/2005/8/layout/cycle2"/>
    <dgm:cxn modelId="{8CBE9BF6-89AF-4845-A530-E1895C848A5A}" type="presParOf" srcId="{EEC97C82-51D3-43C9-BE4F-2770F7CD8F86}" destId="{413D4C9D-6DBD-4383-83F7-C33936B716CC}" srcOrd="6" destOrd="0" presId="urn:microsoft.com/office/officeart/2005/8/layout/cycle2"/>
    <dgm:cxn modelId="{EE63D7F7-E481-460C-AC0A-7ABF8ECEAA73}" type="presParOf" srcId="{EEC97C82-51D3-43C9-BE4F-2770F7CD8F86}" destId="{D99BD0E3-088A-4ABB-A4AB-92E9FC4FC156}" srcOrd="7" destOrd="0" presId="urn:microsoft.com/office/officeart/2005/8/layout/cycle2"/>
    <dgm:cxn modelId="{B249C3C9-A32E-4915-8A6E-A4872765BC82}" type="presParOf" srcId="{D99BD0E3-088A-4ABB-A4AB-92E9FC4FC156}" destId="{565621B1-455B-4F6A-BE2F-FF6A05A8E41D}" srcOrd="0" destOrd="0" presId="urn:microsoft.com/office/officeart/2005/8/layout/cycle2"/>
    <dgm:cxn modelId="{FA84D4F7-19ED-48B6-A269-EF4CE19C94D0}" type="presParOf" srcId="{EEC97C82-51D3-43C9-BE4F-2770F7CD8F86}" destId="{079CD63D-A736-40AD-9049-8BE7534CB161}" srcOrd="8" destOrd="0" presId="urn:microsoft.com/office/officeart/2005/8/layout/cycle2"/>
    <dgm:cxn modelId="{6DED3829-6250-472D-98DC-98F67169494F}" type="presParOf" srcId="{EEC97C82-51D3-43C9-BE4F-2770F7CD8F86}" destId="{4B9130D0-B4ED-4757-964B-38FC03F5D634}" srcOrd="9" destOrd="0" presId="urn:microsoft.com/office/officeart/2005/8/layout/cycle2"/>
    <dgm:cxn modelId="{07A650F2-E281-4B97-8B20-5899DC9EB7ED}" type="presParOf" srcId="{4B9130D0-B4ED-4757-964B-38FC03F5D634}" destId="{0BE026F3-92F9-4D08-9E2A-15BF68751FD1}" srcOrd="0" destOrd="0" presId="urn:microsoft.com/office/officeart/2005/8/layout/cycle2"/>
    <dgm:cxn modelId="{CAF8118F-9C4A-47F4-89B4-870EFF6A0E5D}" type="presParOf" srcId="{EEC97C82-51D3-43C9-BE4F-2770F7CD8F86}" destId="{152DC442-CE69-46AE-BB06-AACF939B1084}" srcOrd="10" destOrd="0" presId="urn:microsoft.com/office/officeart/2005/8/layout/cycle2"/>
    <dgm:cxn modelId="{9E3861AB-D8E1-4399-A762-4DB42070B811}" type="presParOf" srcId="{EEC97C82-51D3-43C9-BE4F-2770F7CD8F86}" destId="{F4CBA771-C25B-4AED-B185-3708E07BB18B}" srcOrd="11" destOrd="0" presId="urn:microsoft.com/office/officeart/2005/8/layout/cycle2"/>
    <dgm:cxn modelId="{EA9A92DE-D524-4026-A88D-D8008FB2C076}" type="presParOf" srcId="{F4CBA771-C25B-4AED-B185-3708E07BB18B}" destId="{F2006386-A0BF-49A8-A0BF-510A49FE8916}" srcOrd="0" destOrd="0" presId="urn:microsoft.com/office/officeart/2005/8/layout/cycle2"/>
    <dgm:cxn modelId="{0A4C9979-BB65-44A1-B3EE-067ED59A1831}" type="presParOf" srcId="{EEC97C82-51D3-43C9-BE4F-2770F7CD8F86}" destId="{434272B0-594E-4322-8990-AC3BD20E96E8}" srcOrd="12" destOrd="0" presId="urn:microsoft.com/office/officeart/2005/8/layout/cycle2"/>
    <dgm:cxn modelId="{5E6217D6-05BF-405B-B198-60B3D0CB30F8}" type="presParOf" srcId="{EEC97C82-51D3-43C9-BE4F-2770F7CD8F86}" destId="{99424972-4F92-4454-B5A8-98F71503C985}" srcOrd="13" destOrd="0" presId="urn:microsoft.com/office/officeart/2005/8/layout/cycle2"/>
    <dgm:cxn modelId="{FE7D78CA-497B-4010-911D-B9754231D2C0}" type="presParOf" srcId="{99424972-4F92-4454-B5A8-98F71503C985}" destId="{309748D3-164B-4AA8-A1C1-F64C82136213}"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E48620E-B74A-4D43-B867-795152C43B1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it-IT"/>
        </a:p>
      </dgm:t>
    </dgm:pt>
    <dgm:pt modelId="{C85BDBE7-5D79-4E3A-AB05-E7E8B4949D86}">
      <dgm:prSet phldrT="[Testo]" custT="1"/>
      <dgm:spPr>
        <a:solidFill>
          <a:srgbClr val="FF0000"/>
        </a:solidFill>
      </dgm:spPr>
      <dgm:t>
        <a:bodyPr/>
        <a:lstStyle/>
        <a:p>
          <a:r>
            <a:rPr lang="it-IT" sz="2200" b="1" dirty="0" err="1" smtClean="0">
              <a:solidFill>
                <a:schemeClr val="tx1"/>
              </a:solidFill>
            </a:rPr>
            <a:t>Dist</a:t>
          </a:r>
          <a:r>
            <a:rPr lang="it-IT" sz="2200" b="1" dirty="0" smtClean="0">
              <a:solidFill>
                <a:schemeClr val="tx1"/>
              </a:solidFill>
            </a:rPr>
            <a:t>. Rate</a:t>
          </a:r>
          <a:endParaRPr lang="it-IT" sz="2200" b="1" dirty="0">
            <a:solidFill>
              <a:schemeClr val="tx1"/>
            </a:solidFill>
          </a:endParaRPr>
        </a:p>
      </dgm:t>
    </dgm:pt>
    <dgm:pt modelId="{0FBE25D6-5B3C-4F6A-8826-B017B70B4173}" type="parTrans" cxnId="{6B8B5DE5-1C7B-42A0-8947-128D8328054B}">
      <dgm:prSet/>
      <dgm:spPr/>
      <dgm:t>
        <a:bodyPr/>
        <a:lstStyle/>
        <a:p>
          <a:endParaRPr lang="it-IT"/>
        </a:p>
      </dgm:t>
    </dgm:pt>
    <dgm:pt modelId="{EA0CEB9C-AA49-4823-AE91-0EF8420E732C}" type="sibTrans" cxnId="{6B8B5DE5-1C7B-42A0-8947-128D8328054B}">
      <dgm:prSet/>
      <dgm:spPr>
        <a:solidFill>
          <a:schemeClr val="bg1">
            <a:lumMod val="65000"/>
          </a:schemeClr>
        </a:solidFill>
        <a:ln>
          <a:solidFill>
            <a:srgbClr val="002060"/>
          </a:solidFill>
        </a:ln>
      </dgm:spPr>
      <dgm:t>
        <a:bodyPr/>
        <a:lstStyle/>
        <a:p>
          <a:endParaRPr lang="it-IT"/>
        </a:p>
      </dgm:t>
    </dgm:pt>
    <dgm:pt modelId="{2A32C5DE-3E60-4F1B-AC55-369E5693B020}">
      <dgm:prSet phldrT="[Testo]" custT="1"/>
      <dgm:spPr>
        <a:solidFill>
          <a:schemeClr val="accent6">
            <a:lumMod val="40000"/>
            <a:lumOff val="60000"/>
          </a:schemeClr>
        </a:solidFill>
      </dgm:spPr>
      <dgm:t>
        <a:bodyPr/>
        <a:lstStyle/>
        <a:p>
          <a:r>
            <a:rPr lang="it-IT" sz="2400" b="1" dirty="0" err="1" smtClean="0">
              <a:solidFill>
                <a:schemeClr val="tx1"/>
              </a:solidFill>
            </a:rPr>
            <a:t>Type</a:t>
          </a:r>
          <a:endParaRPr lang="it-IT" sz="2400" b="1" dirty="0" smtClean="0">
            <a:solidFill>
              <a:schemeClr val="tx1"/>
            </a:solidFill>
          </a:endParaRPr>
        </a:p>
      </dgm:t>
    </dgm:pt>
    <dgm:pt modelId="{F775DAF5-F8E2-41E7-9225-E723D49F59E2}" type="parTrans" cxnId="{100C06CB-6F3F-4D26-9521-20D5153417A9}">
      <dgm:prSet/>
      <dgm:spPr/>
      <dgm:t>
        <a:bodyPr/>
        <a:lstStyle/>
        <a:p>
          <a:endParaRPr lang="it-IT"/>
        </a:p>
      </dgm:t>
    </dgm:pt>
    <dgm:pt modelId="{543894A6-2F9C-43CA-9EDC-132B50DAEEEC}" type="sibTrans" cxnId="{100C06CB-6F3F-4D26-9521-20D5153417A9}">
      <dgm:prSet/>
      <dgm:spPr>
        <a:solidFill>
          <a:schemeClr val="bg1">
            <a:lumMod val="65000"/>
          </a:schemeClr>
        </a:solidFill>
        <a:ln>
          <a:solidFill>
            <a:srgbClr val="002060"/>
          </a:solidFill>
        </a:ln>
      </dgm:spPr>
      <dgm:t>
        <a:bodyPr/>
        <a:lstStyle/>
        <a:p>
          <a:endParaRPr lang="it-IT"/>
        </a:p>
      </dgm:t>
    </dgm:pt>
    <dgm:pt modelId="{8615B7CA-AC21-4B33-92A1-17596474E7B7}">
      <dgm:prSet phldrT="[Testo]" custT="1"/>
      <dgm:spPr>
        <a:solidFill>
          <a:srgbClr val="3399FF"/>
        </a:solidFill>
      </dgm:spPr>
      <dgm:t>
        <a:bodyPr/>
        <a:lstStyle/>
        <a:p>
          <a:r>
            <a:rPr lang="it-IT" sz="1400" b="1" dirty="0" err="1" smtClean="0">
              <a:solidFill>
                <a:schemeClr val="tx1"/>
              </a:solidFill>
            </a:rPr>
            <a:t>Ecosystem</a:t>
          </a:r>
          <a:r>
            <a:rPr lang="it-IT" sz="1400" b="1" dirty="0" smtClean="0">
              <a:solidFill>
                <a:schemeClr val="tx1"/>
              </a:solidFill>
            </a:rPr>
            <a:t> </a:t>
          </a:r>
          <a:r>
            <a:rPr lang="it-IT" sz="1400" b="1" dirty="0" err="1" smtClean="0">
              <a:solidFill>
                <a:schemeClr val="tx1"/>
              </a:solidFill>
            </a:rPr>
            <a:t>Sensitivity</a:t>
          </a:r>
          <a:endParaRPr lang="it-IT" sz="1400" b="1" dirty="0" smtClean="0">
            <a:solidFill>
              <a:schemeClr val="tx1"/>
            </a:solidFill>
          </a:endParaRPr>
        </a:p>
      </dgm:t>
    </dgm:pt>
    <dgm:pt modelId="{104A3CF7-92AB-4479-8EB5-66C13E328969}" type="parTrans" cxnId="{DD100278-6C8C-4966-AE4B-23D1CB9280FE}">
      <dgm:prSet/>
      <dgm:spPr/>
      <dgm:t>
        <a:bodyPr/>
        <a:lstStyle/>
        <a:p>
          <a:endParaRPr lang="it-IT"/>
        </a:p>
      </dgm:t>
    </dgm:pt>
    <dgm:pt modelId="{61881F65-CF33-46B8-9F0C-273B1B26D77B}" type="sibTrans" cxnId="{DD100278-6C8C-4966-AE4B-23D1CB9280FE}">
      <dgm:prSet/>
      <dgm:spPr>
        <a:solidFill>
          <a:schemeClr val="bg1">
            <a:lumMod val="65000"/>
          </a:schemeClr>
        </a:solidFill>
        <a:ln>
          <a:solidFill>
            <a:srgbClr val="002060"/>
          </a:solidFill>
        </a:ln>
      </dgm:spPr>
      <dgm:t>
        <a:bodyPr/>
        <a:lstStyle/>
        <a:p>
          <a:endParaRPr lang="it-IT"/>
        </a:p>
      </dgm:t>
    </dgm:pt>
    <dgm:pt modelId="{72567C75-C025-4B85-B9AC-C27F43B197AF}">
      <dgm:prSet phldrT="[Testo]" custT="1"/>
      <dgm:spPr>
        <a:solidFill>
          <a:schemeClr val="accent1">
            <a:lumMod val="75000"/>
          </a:schemeClr>
        </a:solidFill>
      </dgm:spPr>
      <dgm:t>
        <a:bodyPr/>
        <a:lstStyle/>
        <a:p>
          <a:r>
            <a:rPr lang="it-IT" sz="1600" b="1" dirty="0" err="1" smtClean="0">
              <a:solidFill>
                <a:schemeClr val="tx1"/>
              </a:solidFill>
            </a:rPr>
            <a:t>Recovery</a:t>
          </a:r>
          <a:r>
            <a:rPr lang="it-IT" sz="1600" b="1" dirty="0" smtClean="0">
              <a:solidFill>
                <a:schemeClr val="tx1"/>
              </a:solidFill>
            </a:rPr>
            <a:t> rate</a:t>
          </a:r>
          <a:endParaRPr lang="it-IT" sz="1600" b="1" dirty="0">
            <a:solidFill>
              <a:schemeClr val="tx1"/>
            </a:solidFill>
          </a:endParaRPr>
        </a:p>
      </dgm:t>
    </dgm:pt>
    <dgm:pt modelId="{91F566EA-6CE2-4EC3-83A3-A5CE7FB1689E}" type="parTrans" cxnId="{E237C707-9CCA-46BE-8F40-BCBDEE4DBA2F}">
      <dgm:prSet/>
      <dgm:spPr/>
      <dgm:t>
        <a:bodyPr/>
        <a:lstStyle/>
        <a:p>
          <a:endParaRPr lang="it-IT"/>
        </a:p>
      </dgm:t>
    </dgm:pt>
    <dgm:pt modelId="{007AE70F-6BB4-4178-B1CE-A9F2AABB3055}" type="sibTrans" cxnId="{E237C707-9CCA-46BE-8F40-BCBDEE4DBA2F}">
      <dgm:prSet/>
      <dgm:spPr>
        <a:solidFill>
          <a:schemeClr val="bg1">
            <a:lumMod val="65000"/>
          </a:schemeClr>
        </a:solidFill>
        <a:ln>
          <a:solidFill>
            <a:srgbClr val="002060"/>
          </a:solidFill>
        </a:ln>
      </dgm:spPr>
      <dgm:t>
        <a:bodyPr/>
        <a:lstStyle/>
        <a:p>
          <a:endParaRPr lang="it-IT"/>
        </a:p>
      </dgm:t>
    </dgm:pt>
    <dgm:pt modelId="{5D74FE20-0B7F-4102-9E10-05C1C34C80C1}">
      <dgm:prSet phldrT="[Testo]"/>
      <dgm:spPr>
        <a:solidFill>
          <a:srgbClr val="FFC000"/>
        </a:solidFill>
      </dgm:spPr>
      <dgm:t>
        <a:bodyPr/>
        <a:lstStyle/>
        <a:p>
          <a:r>
            <a:rPr lang="it-IT" b="1" dirty="0" err="1" smtClean="0">
              <a:solidFill>
                <a:schemeClr val="tx1"/>
              </a:solidFill>
            </a:rPr>
            <a:t>Intensity</a:t>
          </a:r>
          <a:r>
            <a:rPr lang="it-IT" b="1" dirty="0" smtClean="0">
              <a:solidFill>
                <a:schemeClr val="tx1"/>
              </a:solidFill>
            </a:rPr>
            <a:t> </a:t>
          </a:r>
          <a:r>
            <a:rPr lang="it-IT" b="1" dirty="0" err="1" smtClean="0">
              <a:solidFill>
                <a:schemeClr val="tx1"/>
              </a:solidFill>
            </a:rPr>
            <a:t>Severity</a:t>
          </a:r>
          <a:endParaRPr lang="it-IT" b="1" dirty="0">
            <a:solidFill>
              <a:schemeClr val="tx1"/>
            </a:solidFill>
          </a:endParaRPr>
        </a:p>
      </dgm:t>
    </dgm:pt>
    <dgm:pt modelId="{F12C1B60-A8CF-40A0-9036-B9D87815F519}" type="parTrans" cxnId="{DCA88546-149C-49AB-A4F1-B0B49C48EC22}">
      <dgm:prSet/>
      <dgm:spPr/>
      <dgm:t>
        <a:bodyPr/>
        <a:lstStyle/>
        <a:p>
          <a:endParaRPr lang="it-IT"/>
        </a:p>
      </dgm:t>
    </dgm:pt>
    <dgm:pt modelId="{8281022B-4421-4D9D-9471-D2A869E78F7A}" type="sibTrans" cxnId="{DCA88546-149C-49AB-A4F1-B0B49C48EC22}">
      <dgm:prSet/>
      <dgm:spPr>
        <a:solidFill>
          <a:schemeClr val="bg1">
            <a:lumMod val="65000"/>
          </a:schemeClr>
        </a:solidFill>
        <a:ln>
          <a:solidFill>
            <a:srgbClr val="002060"/>
          </a:solidFill>
        </a:ln>
      </dgm:spPr>
      <dgm:t>
        <a:bodyPr/>
        <a:lstStyle/>
        <a:p>
          <a:endParaRPr lang="it-IT"/>
        </a:p>
      </dgm:t>
    </dgm:pt>
    <dgm:pt modelId="{FB812EFE-3EBD-45CD-B0A9-C8EF99EEB295}">
      <dgm:prSet phldrT="[Testo]" custT="1"/>
      <dgm:spPr>
        <a:solidFill>
          <a:srgbClr val="00CC66"/>
        </a:solidFill>
      </dgm:spPr>
      <dgm:t>
        <a:bodyPr/>
        <a:lstStyle/>
        <a:p>
          <a:r>
            <a:rPr lang="it-IT" sz="2400" b="1" dirty="0" err="1" smtClean="0">
              <a:solidFill>
                <a:schemeClr val="tx1"/>
              </a:solidFill>
            </a:rPr>
            <a:t>Time</a:t>
          </a:r>
          <a:endParaRPr lang="it-IT" sz="2400" b="1" dirty="0">
            <a:solidFill>
              <a:schemeClr val="tx1"/>
            </a:solidFill>
          </a:endParaRPr>
        </a:p>
      </dgm:t>
    </dgm:pt>
    <dgm:pt modelId="{AF8484C6-30FC-4D71-B269-A02AAAD05E07}" type="sibTrans" cxnId="{1CD86E04-560E-4671-A248-44F55BF9131C}">
      <dgm:prSet/>
      <dgm:spPr>
        <a:solidFill>
          <a:schemeClr val="bg1">
            <a:lumMod val="65000"/>
          </a:schemeClr>
        </a:solidFill>
        <a:ln>
          <a:solidFill>
            <a:srgbClr val="002060"/>
          </a:solidFill>
        </a:ln>
      </dgm:spPr>
      <dgm:t>
        <a:bodyPr/>
        <a:lstStyle/>
        <a:p>
          <a:endParaRPr lang="it-IT"/>
        </a:p>
      </dgm:t>
    </dgm:pt>
    <dgm:pt modelId="{EA63172A-193D-453C-B0F4-6EA2D4B7849C}" type="parTrans" cxnId="{1CD86E04-560E-4671-A248-44F55BF9131C}">
      <dgm:prSet/>
      <dgm:spPr/>
      <dgm:t>
        <a:bodyPr/>
        <a:lstStyle/>
        <a:p>
          <a:endParaRPr lang="it-IT"/>
        </a:p>
      </dgm:t>
    </dgm:pt>
    <dgm:pt modelId="{B22C3884-8ECB-48AC-8771-46094D643D59}">
      <dgm:prSet phldrT="[Testo]" custT="1"/>
      <dgm:spPr>
        <a:solidFill>
          <a:srgbClr val="FFFF00"/>
        </a:solidFill>
      </dgm:spPr>
      <dgm:t>
        <a:bodyPr/>
        <a:lstStyle/>
        <a:p>
          <a:r>
            <a:rPr lang="it-IT" sz="2200" b="1" dirty="0" err="1" smtClean="0">
              <a:solidFill>
                <a:schemeClr val="tx1"/>
              </a:solidFill>
            </a:rPr>
            <a:t>Space</a:t>
          </a:r>
          <a:r>
            <a:rPr lang="it-IT" sz="2200" b="1" dirty="0" smtClean="0">
              <a:solidFill>
                <a:schemeClr val="tx1"/>
              </a:solidFill>
            </a:rPr>
            <a:t> </a:t>
          </a:r>
          <a:r>
            <a:rPr lang="it-IT" sz="2200" b="1" dirty="0" err="1" smtClean="0">
              <a:solidFill>
                <a:schemeClr val="tx1"/>
              </a:solidFill>
            </a:rPr>
            <a:t>Size</a:t>
          </a:r>
          <a:endParaRPr lang="it-IT" sz="2200" b="1" dirty="0">
            <a:solidFill>
              <a:schemeClr val="tx1"/>
            </a:solidFill>
          </a:endParaRPr>
        </a:p>
      </dgm:t>
    </dgm:pt>
    <dgm:pt modelId="{C985ED22-2C64-475F-9125-58AA47218D7F}" type="sibTrans" cxnId="{FAEC4A8C-AD03-487B-A437-0C5D49B10D22}">
      <dgm:prSet/>
      <dgm:spPr>
        <a:solidFill>
          <a:schemeClr val="bg1">
            <a:lumMod val="65000"/>
          </a:schemeClr>
        </a:solidFill>
        <a:ln>
          <a:solidFill>
            <a:srgbClr val="002060"/>
          </a:solidFill>
        </a:ln>
      </dgm:spPr>
      <dgm:t>
        <a:bodyPr/>
        <a:lstStyle/>
        <a:p>
          <a:endParaRPr lang="it-IT"/>
        </a:p>
      </dgm:t>
    </dgm:pt>
    <dgm:pt modelId="{7BD16E0C-1BB8-4654-8275-339FE3D50243}" type="parTrans" cxnId="{FAEC4A8C-AD03-487B-A437-0C5D49B10D22}">
      <dgm:prSet/>
      <dgm:spPr/>
      <dgm:t>
        <a:bodyPr/>
        <a:lstStyle/>
        <a:p>
          <a:endParaRPr lang="it-IT"/>
        </a:p>
      </dgm:t>
    </dgm:pt>
    <dgm:pt modelId="{EEC97C82-51D3-43C9-BE4F-2770F7CD8F86}" type="pres">
      <dgm:prSet presAssocID="{EE48620E-B74A-4D43-B867-795152C43B1B}" presName="cycle" presStyleCnt="0">
        <dgm:presLayoutVars>
          <dgm:dir/>
          <dgm:resizeHandles val="exact"/>
        </dgm:presLayoutVars>
      </dgm:prSet>
      <dgm:spPr/>
      <dgm:t>
        <a:bodyPr/>
        <a:lstStyle/>
        <a:p>
          <a:endParaRPr lang="it-IT"/>
        </a:p>
      </dgm:t>
    </dgm:pt>
    <dgm:pt modelId="{AB8F9356-B97D-4ADD-92C1-B8B85C0402C5}" type="pres">
      <dgm:prSet presAssocID="{C85BDBE7-5D79-4E3A-AB05-E7E8B4949D86}" presName="node" presStyleLbl="node1" presStyleIdx="0" presStyleCnt="7">
        <dgm:presLayoutVars>
          <dgm:bulletEnabled val="1"/>
        </dgm:presLayoutVars>
      </dgm:prSet>
      <dgm:spPr/>
      <dgm:t>
        <a:bodyPr/>
        <a:lstStyle/>
        <a:p>
          <a:endParaRPr lang="it-IT"/>
        </a:p>
      </dgm:t>
    </dgm:pt>
    <dgm:pt modelId="{5199C0FE-2A39-4992-BF59-30484B6BE874}" type="pres">
      <dgm:prSet presAssocID="{EA0CEB9C-AA49-4823-AE91-0EF8420E732C}" presName="sibTrans" presStyleLbl="sibTrans2D1" presStyleIdx="0" presStyleCnt="7"/>
      <dgm:spPr/>
      <dgm:t>
        <a:bodyPr/>
        <a:lstStyle/>
        <a:p>
          <a:endParaRPr lang="it-IT"/>
        </a:p>
      </dgm:t>
    </dgm:pt>
    <dgm:pt modelId="{33267F43-84F3-49D0-AD7C-8A0928710E97}" type="pres">
      <dgm:prSet presAssocID="{EA0CEB9C-AA49-4823-AE91-0EF8420E732C}" presName="connectorText" presStyleLbl="sibTrans2D1" presStyleIdx="0" presStyleCnt="7"/>
      <dgm:spPr/>
      <dgm:t>
        <a:bodyPr/>
        <a:lstStyle/>
        <a:p>
          <a:endParaRPr lang="it-IT"/>
        </a:p>
      </dgm:t>
    </dgm:pt>
    <dgm:pt modelId="{A0928D4E-B12C-42C8-A05F-B3194A2B596C}" type="pres">
      <dgm:prSet presAssocID="{5D74FE20-0B7F-4102-9E10-05C1C34C80C1}" presName="node" presStyleLbl="node1" presStyleIdx="1" presStyleCnt="7">
        <dgm:presLayoutVars>
          <dgm:bulletEnabled val="1"/>
        </dgm:presLayoutVars>
      </dgm:prSet>
      <dgm:spPr/>
      <dgm:t>
        <a:bodyPr/>
        <a:lstStyle/>
        <a:p>
          <a:endParaRPr lang="it-IT"/>
        </a:p>
      </dgm:t>
    </dgm:pt>
    <dgm:pt modelId="{E139A5B2-07C8-4F5E-8F26-8ECAA32FF998}" type="pres">
      <dgm:prSet presAssocID="{8281022B-4421-4D9D-9471-D2A869E78F7A}" presName="sibTrans" presStyleLbl="sibTrans2D1" presStyleIdx="1" presStyleCnt="7"/>
      <dgm:spPr/>
      <dgm:t>
        <a:bodyPr/>
        <a:lstStyle/>
        <a:p>
          <a:endParaRPr lang="it-IT"/>
        </a:p>
      </dgm:t>
    </dgm:pt>
    <dgm:pt modelId="{D3DA8991-B3C8-437A-A68A-840DEB12D578}" type="pres">
      <dgm:prSet presAssocID="{8281022B-4421-4D9D-9471-D2A869E78F7A}" presName="connectorText" presStyleLbl="sibTrans2D1" presStyleIdx="1" presStyleCnt="7"/>
      <dgm:spPr/>
      <dgm:t>
        <a:bodyPr/>
        <a:lstStyle/>
        <a:p>
          <a:endParaRPr lang="it-IT"/>
        </a:p>
      </dgm:t>
    </dgm:pt>
    <dgm:pt modelId="{E168AEFF-08D5-467A-AED9-385C3C1096D2}" type="pres">
      <dgm:prSet presAssocID="{B22C3884-8ECB-48AC-8771-46094D643D59}" presName="node" presStyleLbl="node1" presStyleIdx="2" presStyleCnt="7">
        <dgm:presLayoutVars>
          <dgm:bulletEnabled val="1"/>
        </dgm:presLayoutVars>
      </dgm:prSet>
      <dgm:spPr/>
      <dgm:t>
        <a:bodyPr/>
        <a:lstStyle/>
        <a:p>
          <a:endParaRPr lang="it-IT"/>
        </a:p>
      </dgm:t>
    </dgm:pt>
    <dgm:pt modelId="{95DC5A2E-4E06-4A44-9147-0A1809E5E841}" type="pres">
      <dgm:prSet presAssocID="{C985ED22-2C64-475F-9125-58AA47218D7F}" presName="sibTrans" presStyleLbl="sibTrans2D1" presStyleIdx="2" presStyleCnt="7"/>
      <dgm:spPr/>
      <dgm:t>
        <a:bodyPr/>
        <a:lstStyle/>
        <a:p>
          <a:endParaRPr lang="it-IT"/>
        </a:p>
      </dgm:t>
    </dgm:pt>
    <dgm:pt modelId="{52AE0036-0416-4325-A6D3-9D17C80360CE}" type="pres">
      <dgm:prSet presAssocID="{C985ED22-2C64-475F-9125-58AA47218D7F}" presName="connectorText" presStyleLbl="sibTrans2D1" presStyleIdx="2" presStyleCnt="7"/>
      <dgm:spPr/>
      <dgm:t>
        <a:bodyPr/>
        <a:lstStyle/>
        <a:p>
          <a:endParaRPr lang="it-IT"/>
        </a:p>
      </dgm:t>
    </dgm:pt>
    <dgm:pt modelId="{413D4C9D-6DBD-4383-83F7-C33936B716CC}" type="pres">
      <dgm:prSet presAssocID="{FB812EFE-3EBD-45CD-B0A9-C8EF99EEB295}" presName="node" presStyleLbl="node1" presStyleIdx="3" presStyleCnt="7">
        <dgm:presLayoutVars>
          <dgm:bulletEnabled val="1"/>
        </dgm:presLayoutVars>
      </dgm:prSet>
      <dgm:spPr/>
      <dgm:t>
        <a:bodyPr/>
        <a:lstStyle/>
        <a:p>
          <a:endParaRPr lang="it-IT"/>
        </a:p>
      </dgm:t>
    </dgm:pt>
    <dgm:pt modelId="{D99BD0E3-088A-4ABB-A4AB-92E9FC4FC156}" type="pres">
      <dgm:prSet presAssocID="{AF8484C6-30FC-4D71-B269-A02AAAD05E07}" presName="sibTrans" presStyleLbl="sibTrans2D1" presStyleIdx="3" presStyleCnt="7"/>
      <dgm:spPr/>
      <dgm:t>
        <a:bodyPr/>
        <a:lstStyle/>
        <a:p>
          <a:endParaRPr lang="it-IT"/>
        </a:p>
      </dgm:t>
    </dgm:pt>
    <dgm:pt modelId="{565621B1-455B-4F6A-BE2F-FF6A05A8E41D}" type="pres">
      <dgm:prSet presAssocID="{AF8484C6-30FC-4D71-B269-A02AAAD05E07}" presName="connectorText" presStyleLbl="sibTrans2D1" presStyleIdx="3" presStyleCnt="7"/>
      <dgm:spPr/>
      <dgm:t>
        <a:bodyPr/>
        <a:lstStyle/>
        <a:p>
          <a:endParaRPr lang="it-IT"/>
        </a:p>
      </dgm:t>
    </dgm:pt>
    <dgm:pt modelId="{079CD63D-A736-40AD-9049-8BE7534CB161}" type="pres">
      <dgm:prSet presAssocID="{72567C75-C025-4B85-B9AC-C27F43B197AF}" presName="node" presStyleLbl="node1" presStyleIdx="4" presStyleCnt="7">
        <dgm:presLayoutVars>
          <dgm:bulletEnabled val="1"/>
        </dgm:presLayoutVars>
      </dgm:prSet>
      <dgm:spPr/>
      <dgm:t>
        <a:bodyPr/>
        <a:lstStyle/>
        <a:p>
          <a:endParaRPr lang="it-IT"/>
        </a:p>
      </dgm:t>
    </dgm:pt>
    <dgm:pt modelId="{4B9130D0-B4ED-4757-964B-38FC03F5D634}" type="pres">
      <dgm:prSet presAssocID="{007AE70F-6BB4-4178-B1CE-A9F2AABB3055}" presName="sibTrans" presStyleLbl="sibTrans2D1" presStyleIdx="4" presStyleCnt="7"/>
      <dgm:spPr/>
      <dgm:t>
        <a:bodyPr/>
        <a:lstStyle/>
        <a:p>
          <a:endParaRPr lang="it-IT"/>
        </a:p>
      </dgm:t>
    </dgm:pt>
    <dgm:pt modelId="{0BE026F3-92F9-4D08-9E2A-15BF68751FD1}" type="pres">
      <dgm:prSet presAssocID="{007AE70F-6BB4-4178-B1CE-A9F2AABB3055}" presName="connectorText" presStyleLbl="sibTrans2D1" presStyleIdx="4" presStyleCnt="7"/>
      <dgm:spPr/>
      <dgm:t>
        <a:bodyPr/>
        <a:lstStyle/>
        <a:p>
          <a:endParaRPr lang="it-IT"/>
        </a:p>
      </dgm:t>
    </dgm:pt>
    <dgm:pt modelId="{152DC442-CE69-46AE-BB06-AACF939B1084}" type="pres">
      <dgm:prSet presAssocID="{2A32C5DE-3E60-4F1B-AC55-369E5693B020}" presName="node" presStyleLbl="node1" presStyleIdx="5" presStyleCnt="7">
        <dgm:presLayoutVars>
          <dgm:bulletEnabled val="1"/>
        </dgm:presLayoutVars>
      </dgm:prSet>
      <dgm:spPr/>
      <dgm:t>
        <a:bodyPr/>
        <a:lstStyle/>
        <a:p>
          <a:endParaRPr lang="it-IT"/>
        </a:p>
      </dgm:t>
    </dgm:pt>
    <dgm:pt modelId="{F4CBA771-C25B-4AED-B185-3708E07BB18B}" type="pres">
      <dgm:prSet presAssocID="{543894A6-2F9C-43CA-9EDC-132B50DAEEEC}" presName="sibTrans" presStyleLbl="sibTrans2D1" presStyleIdx="5" presStyleCnt="7"/>
      <dgm:spPr/>
      <dgm:t>
        <a:bodyPr/>
        <a:lstStyle/>
        <a:p>
          <a:endParaRPr lang="it-IT"/>
        </a:p>
      </dgm:t>
    </dgm:pt>
    <dgm:pt modelId="{F2006386-A0BF-49A8-A0BF-510A49FE8916}" type="pres">
      <dgm:prSet presAssocID="{543894A6-2F9C-43CA-9EDC-132B50DAEEEC}" presName="connectorText" presStyleLbl="sibTrans2D1" presStyleIdx="5" presStyleCnt="7"/>
      <dgm:spPr/>
      <dgm:t>
        <a:bodyPr/>
        <a:lstStyle/>
        <a:p>
          <a:endParaRPr lang="it-IT"/>
        </a:p>
      </dgm:t>
    </dgm:pt>
    <dgm:pt modelId="{434272B0-594E-4322-8990-AC3BD20E96E8}" type="pres">
      <dgm:prSet presAssocID="{8615B7CA-AC21-4B33-92A1-17596474E7B7}" presName="node" presStyleLbl="node1" presStyleIdx="6" presStyleCnt="7">
        <dgm:presLayoutVars>
          <dgm:bulletEnabled val="1"/>
        </dgm:presLayoutVars>
      </dgm:prSet>
      <dgm:spPr/>
      <dgm:t>
        <a:bodyPr/>
        <a:lstStyle/>
        <a:p>
          <a:endParaRPr lang="it-IT"/>
        </a:p>
      </dgm:t>
    </dgm:pt>
    <dgm:pt modelId="{99424972-4F92-4454-B5A8-98F71503C985}" type="pres">
      <dgm:prSet presAssocID="{61881F65-CF33-46B8-9F0C-273B1B26D77B}" presName="sibTrans" presStyleLbl="sibTrans2D1" presStyleIdx="6" presStyleCnt="7"/>
      <dgm:spPr/>
      <dgm:t>
        <a:bodyPr/>
        <a:lstStyle/>
        <a:p>
          <a:endParaRPr lang="it-IT"/>
        </a:p>
      </dgm:t>
    </dgm:pt>
    <dgm:pt modelId="{309748D3-164B-4AA8-A1C1-F64C82136213}" type="pres">
      <dgm:prSet presAssocID="{61881F65-CF33-46B8-9F0C-273B1B26D77B}" presName="connectorText" presStyleLbl="sibTrans2D1" presStyleIdx="6" presStyleCnt="7"/>
      <dgm:spPr/>
      <dgm:t>
        <a:bodyPr/>
        <a:lstStyle/>
        <a:p>
          <a:endParaRPr lang="it-IT"/>
        </a:p>
      </dgm:t>
    </dgm:pt>
  </dgm:ptLst>
  <dgm:cxnLst>
    <dgm:cxn modelId="{A43E7266-87D0-454B-B7CB-2C84CEB69B52}" type="presOf" srcId="{C85BDBE7-5D79-4E3A-AB05-E7E8B4949D86}" destId="{AB8F9356-B97D-4ADD-92C1-B8B85C0402C5}" srcOrd="0" destOrd="0" presId="urn:microsoft.com/office/officeart/2005/8/layout/cycle2"/>
    <dgm:cxn modelId="{7B61645B-4E38-4F01-A06E-CC20E101834E}" type="presOf" srcId="{EA0CEB9C-AA49-4823-AE91-0EF8420E732C}" destId="{5199C0FE-2A39-4992-BF59-30484B6BE874}" srcOrd="0" destOrd="0" presId="urn:microsoft.com/office/officeart/2005/8/layout/cycle2"/>
    <dgm:cxn modelId="{8E82F679-B9E9-4F50-AD49-F43938ED2C9D}" type="presOf" srcId="{8281022B-4421-4D9D-9471-D2A869E78F7A}" destId="{D3DA8991-B3C8-437A-A68A-840DEB12D578}" srcOrd="1" destOrd="0" presId="urn:microsoft.com/office/officeart/2005/8/layout/cycle2"/>
    <dgm:cxn modelId="{BF066BE0-8560-48F7-B30F-4FAE14367D01}" type="presOf" srcId="{61881F65-CF33-46B8-9F0C-273B1B26D77B}" destId="{309748D3-164B-4AA8-A1C1-F64C82136213}" srcOrd="1" destOrd="0" presId="urn:microsoft.com/office/officeart/2005/8/layout/cycle2"/>
    <dgm:cxn modelId="{66C6D453-8566-4DCB-B219-4B6ED26EFA9F}" type="presOf" srcId="{FB812EFE-3EBD-45CD-B0A9-C8EF99EEB295}" destId="{413D4C9D-6DBD-4383-83F7-C33936B716CC}" srcOrd="0" destOrd="0" presId="urn:microsoft.com/office/officeart/2005/8/layout/cycle2"/>
    <dgm:cxn modelId="{471B27DF-DBE7-4798-8EDC-463EF816A5EB}" type="presOf" srcId="{C985ED22-2C64-475F-9125-58AA47218D7F}" destId="{52AE0036-0416-4325-A6D3-9D17C80360CE}" srcOrd="1" destOrd="0" presId="urn:microsoft.com/office/officeart/2005/8/layout/cycle2"/>
    <dgm:cxn modelId="{790A816E-6C50-43CB-8F20-D9EA7F7AA611}" type="presOf" srcId="{EE48620E-B74A-4D43-B867-795152C43B1B}" destId="{EEC97C82-51D3-43C9-BE4F-2770F7CD8F86}" srcOrd="0" destOrd="0" presId="urn:microsoft.com/office/officeart/2005/8/layout/cycle2"/>
    <dgm:cxn modelId="{6B8B5DE5-1C7B-42A0-8947-128D8328054B}" srcId="{EE48620E-B74A-4D43-B867-795152C43B1B}" destId="{C85BDBE7-5D79-4E3A-AB05-E7E8B4949D86}" srcOrd="0" destOrd="0" parTransId="{0FBE25D6-5B3C-4F6A-8826-B017B70B4173}" sibTransId="{EA0CEB9C-AA49-4823-AE91-0EF8420E732C}"/>
    <dgm:cxn modelId="{DD100278-6C8C-4966-AE4B-23D1CB9280FE}" srcId="{EE48620E-B74A-4D43-B867-795152C43B1B}" destId="{8615B7CA-AC21-4B33-92A1-17596474E7B7}" srcOrd="6" destOrd="0" parTransId="{104A3CF7-92AB-4479-8EB5-66C13E328969}" sibTransId="{61881F65-CF33-46B8-9F0C-273B1B26D77B}"/>
    <dgm:cxn modelId="{3CC6C4AB-54F6-444F-9FFD-CB93861971E3}" type="presOf" srcId="{C985ED22-2C64-475F-9125-58AA47218D7F}" destId="{95DC5A2E-4E06-4A44-9147-0A1809E5E841}" srcOrd="0" destOrd="0" presId="urn:microsoft.com/office/officeart/2005/8/layout/cycle2"/>
    <dgm:cxn modelId="{D46DB75B-19C0-485C-A5B0-944FE35B6E37}" type="presOf" srcId="{543894A6-2F9C-43CA-9EDC-132B50DAEEEC}" destId="{F2006386-A0BF-49A8-A0BF-510A49FE8916}" srcOrd="1" destOrd="0" presId="urn:microsoft.com/office/officeart/2005/8/layout/cycle2"/>
    <dgm:cxn modelId="{100C06CB-6F3F-4D26-9521-20D5153417A9}" srcId="{EE48620E-B74A-4D43-B867-795152C43B1B}" destId="{2A32C5DE-3E60-4F1B-AC55-369E5693B020}" srcOrd="5" destOrd="0" parTransId="{F775DAF5-F8E2-41E7-9225-E723D49F59E2}" sibTransId="{543894A6-2F9C-43CA-9EDC-132B50DAEEEC}"/>
    <dgm:cxn modelId="{FB95B70F-BAF9-4E17-9A6F-C873A850948A}" type="presOf" srcId="{8615B7CA-AC21-4B33-92A1-17596474E7B7}" destId="{434272B0-594E-4322-8990-AC3BD20E96E8}" srcOrd="0" destOrd="0" presId="urn:microsoft.com/office/officeart/2005/8/layout/cycle2"/>
    <dgm:cxn modelId="{1CD86E04-560E-4671-A248-44F55BF9131C}" srcId="{EE48620E-B74A-4D43-B867-795152C43B1B}" destId="{FB812EFE-3EBD-45CD-B0A9-C8EF99EEB295}" srcOrd="3" destOrd="0" parTransId="{EA63172A-193D-453C-B0F4-6EA2D4B7849C}" sibTransId="{AF8484C6-30FC-4D71-B269-A02AAAD05E07}"/>
    <dgm:cxn modelId="{056FD5D8-D299-46AF-9A15-7D5B8ADAE735}" type="presOf" srcId="{2A32C5DE-3E60-4F1B-AC55-369E5693B020}" destId="{152DC442-CE69-46AE-BB06-AACF939B1084}" srcOrd="0" destOrd="0" presId="urn:microsoft.com/office/officeart/2005/8/layout/cycle2"/>
    <dgm:cxn modelId="{E0AC650D-7B1F-4DC3-BA35-ADE088D7C291}" type="presOf" srcId="{AF8484C6-30FC-4D71-B269-A02AAAD05E07}" destId="{565621B1-455B-4F6A-BE2F-FF6A05A8E41D}" srcOrd="1" destOrd="0" presId="urn:microsoft.com/office/officeart/2005/8/layout/cycle2"/>
    <dgm:cxn modelId="{E237C707-9CCA-46BE-8F40-BCBDEE4DBA2F}" srcId="{EE48620E-B74A-4D43-B867-795152C43B1B}" destId="{72567C75-C025-4B85-B9AC-C27F43B197AF}" srcOrd="4" destOrd="0" parTransId="{91F566EA-6CE2-4EC3-83A3-A5CE7FB1689E}" sibTransId="{007AE70F-6BB4-4178-B1CE-A9F2AABB3055}"/>
    <dgm:cxn modelId="{8C0916EC-1D74-485E-AB0E-E2A3563C2599}" type="presOf" srcId="{543894A6-2F9C-43CA-9EDC-132B50DAEEEC}" destId="{F4CBA771-C25B-4AED-B185-3708E07BB18B}" srcOrd="0" destOrd="0" presId="urn:microsoft.com/office/officeart/2005/8/layout/cycle2"/>
    <dgm:cxn modelId="{DA7C96A0-290A-476E-8E17-683CAAAAB814}" type="presOf" srcId="{8281022B-4421-4D9D-9471-D2A869E78F7A}" destId="{E139A5B2-07C8-4F5E-8F26-8ECAA32FF998}" srcOrd="0" destOrd="0" presId="urn:microsoft.com/office/officeart/2005/8/layout/cycle2"/>
    <dgm:cxn modelId="{A7D5AD31-79A5-48CE-8B3A-ECB4EFCAEBE5}" type="presOf" srcId="{AF8484C6-30FC-4D71-B269-A02AAAD05E07}" destId="{D99BD0E3-088A-4ABB-A4AB-92E9FC4FC156}" srcOrd="0" destOrd="0" presId="urn:microsoft.com/office/officeart/2005/8/layout/cycle2"/>
    <dgm:cxn modelId="{BB18A750-11BD-4F8E-9300-3CCA6A0DC212}" type="presOf" srcId="{61881F65-CF33-46B8-9F0C-273B1B26D77B}" destId="{99424972-4F92-4454-B5A8-98F71503C985}" srcOrd="0" destOrd="0" presId="urn:microsoft.com/office/officeart/2005/8/layout/cycle2"/>
    <dgm:cxn modelId="{82227BFF-EF66-4DC4-BD2D-CFD06E2792EC}" type="presOf" srcId="{007AE70F-6BB4-4178-B1CE-A9F2AABB3055}" destId="{4B9130D0-B4ED-4757-964B-38FC03F5D634}" srcOrd="0" destOrd="0" presId="urn:microsoft.com/office/officeart/2005/8/layout/cycle2"/>
    <dgm:cxn modelId="{7BAFABFD-40F8-4D71-9840-C2BF2F464FE9}" type="presOf" srcId="{5D74FE20-0B7F-4102-9E10-05C1C34C80C1}" destId="{A0928D4E-B12C-42C8-A05F-B3194A2B596C}" srcOrd="0" destOrd="0" presId="urn:microsoft.com/office/officeart/2005/8/layout/cycle2"/>
    <dgm:cxn modelId="{FAEC4A8C-AD03-487B-A437-0C5D49B10D22}" srcId="{EE48620E-B74A-4D43-B867-795152C43B1B}" destId="{B22C3884-8ECB-48AC-8771-46094D643D59}" srcOrd="2" destOrd="0" parTransId="{7BD16E0C-1BB8-4654-8275-339FE3D50243}" sibTransId="{C985ED22-2C64-475F-9125-58AA47218D7F}"/>
    <dgm:cxn modelId="{DCA88546-149C-49AB-A4F1-B0B49C48EC22}" srcId="{EE48620E-B74A-4D43-B867-795152C43B1B}" destId="{5D74FE20-0B7F-4102-9E10-05C1C34C80C1}" srcOrd="1" destOrd="0" parTransId="{F12C1B60-A8CF-40A0-9036-B9D87815F519}" sibTransId="{8281022B-4421-4D9D-9471-D2A869E78F7A}"/>
    <dgm:cxn modelId="{A45FDB85-76B8-4549-975D-5139EE827EFD}" type="presOf" srcId="{EA0CEB9C-AA49-4823-AE91-0EF8420E732C}" destId="{33267F43-84F3-49D0-AD7C-8A0928710E97}" srcOrd="1" destOrd="0" presId="urn:microsoft.com/office/officeart/2005/8/layout/cycle2"/>
    <dgm:cxn modelId="{BF03A462-E2FE-476E-8DBC-7ADC9803CD9B}" type="presOf" srcId="{007AE70F-6BB4-4178-B1CE-A9F2AABB3055}" destId="{0BE026F3-92F9-4D08-9E2A-15BF68751FD1}" srcOrd="1" destOrd="0" presId="urn:microsoft.com/office/officeart/2005/8/layout/cycle2"/>
    <dgm:cxn modelId="{B7F52EDD-43ED-4D0C-BA2C-FC855365DDD1}" type="presOf" srcId="{B22C3884-8ECB-48AC-8771-46094D643D59}" destId="{E168AEFF-08D5-467A-AED9-385C3C1096D2}" srcOrd="0" destOrd="0" presId="urn:microsoft.com/office/officeart/2005/8/layout/cycle2"/>
    <dgm:cxn modelId="{7C9D0761-BB45-42EF-B162-745F3569BFA8}" type="presOf" srcId="{72567C75-C025-4B85-B9AC-C27F43B197AF}" destId="{079CD63D-A736-40AD-9049-8BE7534CB161}" srcOrd="0" destOrd="0" presId="urn:microsoft.com/office/officeart/2005/8/layout/cycle2"/>
    <dgm:cxn modelId="{74B67091-5E9F-4CB2-9BDB-A3A1C9503D06}" type="presParOf" srcId="{EEC97C82-51D3-43C9-BE4F-2770F7CD8F86}" destId="{AB8F9356-B97D-4ADD-92C1-B8B85C0402C5}" srcOrd="0" destOrd="0" presId="urn:microsoft.com/office/officeart/2005/8/layout/cycle2"/>
    <dgm:cxn modelId="{B5AA792F-EAD5-4AB8-9173-676AB270076D}" type="presParOf" srcId="{EEC97C82-51D3-43C9-BE4F-2770F7CD8F86}" destId="{5199C0FE-2A39-4992-BF59-30484B6BE874}" srcOrd="1" destOrd="0" presId="urn:microsoft.com/office/officeart/2005/8/layout/cycle2"/>
    <dgm:cxn modelId="{057E038C-35B2-44B1-8872-6D16F6A996AE}" type="presParOf" srcId="{5199C0FE-2A39-4992-BF59-30484B6BE874}" destId="{33267F43-84F3-49D0-AD7C-8A0928710E97}" srcOrd="0" destOrd="0" presId="urn:microsoft.com/office/officeart/2005/8/layout/cycle2"/>
    <dgm:cxn modelId="{528C7BF5-19DC-445A-97EB-8768F6A5E610}" type="presParOf" srcId="{EEC97C82-51D3-43C9-BE4F-2770F7CD8F86}" destId="{A0928D4E-B12C-42C8-A05F-B3194A2B596C}" srcOrd="2" destOrd="0" presId="urn:microsoft.com/office/officeart/2005/8/layout/cycle2"/>
    <dgm:cxn modelId="{48A6E843-4197-42F4-9CCB-AB8C8B012DD9}" type="presParOf" srcId="{EEC97C82-51D3-43C9-BE4F-2770F7CD8F86}" destId="{E139A5B2-07C8-4F5E-8F26-8ECAA32FF998}" srcOrd="3" destOrd="0" presId="urn:microsoft.com/office/officeart/2005/8/layout/cycle2"/>
    <dgm:cxn modelId="{482D2EE5-0C35-4CB6-BA5A-835E179059CE}" type="presParOf" srcId="{E139A5B2-07C8-4F5E-8F26-8ECAA32FF998}" destId="{D3DA8991-B3C8-437A-A68A-840DEB12D578}" srcOrd="0" destOrd="0" presId="urn:microsoft.com/office/officeart/2005/8/layout/cycle2"/>
    <dgm:cxn modelId="{67687916-3D57-4AC5-ADF5-A1E7332631BD}" type="presParOf" srcId="{EEC97C82-51D3-43C9-BE4F-2770F7CD8F86}" destId="{E168AEFF-08D5-467A-AED9-385C3C1096D2}" srcOrd="4" destOrd="0" presId="urn:microsoft.com/office/officeart/2005/8/layout/cycle2"/>
    <dgm:cxn modelId="{734E174A-F264-404C-95ED-F85D7A649A65}" type="presParOf" srcId="{EEC97C82-51D3-43C9-BE4F-2770F7CD8F86}" destId="{95DC5A2E-4E06-4A44-9147-0A1809E5E841}" srcOrd="5" destOrd="0" presId="urn:microsoft.com/office/officeart/2005/8/layout/cycle2"/>
    <dgm:cxn modelId="{5C8EB4BA-9662-4460-AD86-6725DBA62C94}" type="presParOf" srcId="{95DC5A2E-4E06-4A44-9147-0A1809E5E841}" destId="{52AE0036-0416-4325-A6D3-9D17C80360CE}" srcOrd="0" destOrd="0" presId="urn:microsoft.com/office/officeart/2005/8/layout/cycle2"/>
    <dgm:cxn modelId="{4C8DB8A2-C3AA-40C5-B0FE-6E389EBE4357}" type="presParOf" srcId="{EEC97C82-51D3-43C9-BE4F-2770F7CD8F86}" destId="{413D4C9D-6DBD-4383-83F7-C33936B716CC}" srcOrd="6" destOrd="0" presId="urn:microsoft.com/office/officeart/2005/8/layout/cycle2"/>
    <dgm:cxn modelId="{7783D018-C7B6-4CCE-B36A-6E8847F9D0F5}" type="presParOf" srcId="{EEC97C82-51D3-43C9-BE4F-2770F7CD8F86}" destId="{D99BD0E3-088A-4ABB-A4AB-92E9FC4FC156}" srcOrd="7" destOrd="0" presId="urn:microsoft.com/office/officeart/2005/8/layout/cycle2"/>
    <dgm:cxn modelId="{C6E74521-2E43-4EA0-A3F6-303E013CB472}" type="presParOf" srcId="{D99BD0E3-088A-4ABB-A4AB-92E9FC4FC156}" destId="{565621B1-455B-4F6A-BE2F-FF6A05A8E41D}" srcOrd="0" destOrd="0" presId="urn:microsoft.com/office/officeart/2005/8/layout/cycle2"/>
    <dgm:cxn modelId="{BF026EF0-7295-4A0C-892C-3C0612286FF1}" type="presParOf" srcId="{EEC97C82-51D3-43C9-BE4F-2770F7CD8F86}" destId="{079CD63D-A736-40AD-9049-8BE7534CB161}" srcOrd="8" destOrd="0" presId="urn:microsoft.com/office/officeart/2005/8/layout/cycle2"/>
    <dgm:cxn modelId="{ACD10F93-5EDD-4E03-86B9-D258ECDA38FD}" type="presParOf" srcId="{EEC97C82-51D3-43C9-BE4F-2770F7CD8F86}" destId="{4B9130D0-B4ED-4757-964B-38FC03F5D634}" srcOrd="9" destOrd="0" presId="urn:microsoft.com/office/officeart/2005/8/layout/cycle2"/>
    <dgm:cxn modelId="{CFC35022-8FB7-4B17-A7DE-CC5A5464D47B}" type="presParOf" srcId="{4B9130D0-B4ED-4757-964B-38FC03F5D634}" destId="{0BE026F3-92F9-4D08-9E2A-15BF68751FD1}" srcOrd="0" destOrd="0" presId="urn:microsoft.com/office/officeart/2005/8/layout/cycle2"/>
    <dgm:cxn modelId="{2F4B3A88-E72D-4DA1-A326-DC21307EF59C}" type="presParOf" srcId="{EEC97C82-51D3-43C9-BE4F-2770F7CD8F86}" destId="{152DC442-CE69-46AE-BB06-AACF939B1084}" srcOrd="10" destOrd="0" presId="urn:microsoft.com/office/officeart/2005/8/layout/cycle2"/>
    <dgm:cxn modelId="{FEB3DA39-DB75-49C0-89B7-A4EB0B6741A6}" type="presParOf" srcId="{EEC97C82-51D3-43C9-BE4F-2770F7CD8F86}" destId="{F4CBA771-C25B-4AED-B185-3708E07BB18B}" srcOrd="11" destOrd="0" presId="urn:microsoft.com/office/officeart/2005/8/layout/cycle2"/>
    <dgm:cxn modelId="{497803B1-27C5-47AD-8C98-73BADBE0387B}" type="presParOf" srcId="{F4CBA771-C25B-4AED-B185-3708E07BB18B}" destId="{F2006386-A0BF-49A8-A0BF-510A49FE8916}" srcOrd="0" destOrd="0" presId="urn:microsoft.com/office/officeart/2005/8/layout/cycle2"/>
    <dgm:cxn modelId="{9661AAD8-D688-433B-A79D-89157A5C1B85}" type="presParOf" srcId="{EEC97C82-51D3-43C9-BE4F-2770F7CD8F86}" destId="{434272B0-594E-4322-8990-AC3BD20E96E8}" srcOrd="12" destOrd="0" presId="urn:microsoft.com/office/officeart/2005/8/layout/cycle2"/>
    <dgm:cxn modelId="{C75517EA-A4EB-4D45-AD02-E7B60CE85347}" type="presParOf" srcId="{EEC97C82-51D3-43C9-BE4F-2770F7CD8F86}" destId="{99424972-4F92-4454-B5A8-98F71503C985}" srcOrd="13" destOrd="0" presId="urn:microsoft.com/office/officeart/2005/8/layout/cycle2"/>
    <dgm:cxn modelId="{AB6C85D0-09DA-4CDA-A8F8-3C3ECCCFFEDF}" type="presParOf" srcId="{99424972-4F92-4454-B5A8-98F71503C985}" destId="{309748D3-164B-4AA8-A1C1-F64C82136213}"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E48620E-B74A-4D43-B867-795152C43B1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it-IT"/>
        </a:p>
      </dgm:t>
    </dgm:pt>
    <dgm:pt modelId="{C85BDBE7-5D79-4E3A-AB05-E7E8B4949D86}">
      <dgm:prSet phldrT="[Testo]" custT="1"/>
      <dgm:spPr>
        <a:solidFill>
          <a:srgbClr val="FF0000"/>
        </a:solidFill>
      </dgm:spPr>
      <dgm:t>
        <a:bodyPr/>
        <a:lstStyle/>
        <a:p>
          <a:r>
            <a:rPr lang="it-IT" sz="2200" b="1" dirty="0" err="1" smtClean="0">
              <a:solidFill>
                <a:schemeClr val="tx1"/>
              </a:solidFill>
            </a:rPr>
            <a:t>Dist</a:t>
          </a:r>
          <a:r>
            <a:rPr lang="it-IT" sz="2200" b="1" dirty="0" smtClean="0">
              <a:solidFill>
                <a:schemeClr val="tx1"/>
              </a:solidFill>
            </a:rPr>
            <a:t>. Rate</a:t>
          </a:r>
          <a:endParaRPr lang="it-IT" sz="2200" b="1" dirty="0">
            <a:solidFill>
              <a:schemeClr val="tx1"/>
            </a:solidFill>
          </a:endParaRPr>
        </a:p>
      </dgm:t>
    </dgm:pt>
    <dgm:pt modelId="{0FBE25D6-5B3C-4F6A-8826-B017B70B4173}" type="parTrans" cxnId="{6B8B5DE5-1C7B-42A0-8947-128D8328054B}">
      <dgm:prSet/>
      <dgm:spPr/>
      <dgm:t>
        <a:bodyPr/>
        <a:lstStyle/>
        <a:p>
          <a:endParaRPr lang="it-IT"/>
        </a:p>
      </dgm:t>
    </dgm:pt>
    <dgm:pt modelId="{EA0CEB9C-AA49-4823-AE91-0EF8420E732C}" type="sibTrans" cxnId="{6B8B5DE5-1C7B-42A0-8947-128D8328054B}">
      <dgm:prSet/>
      <dgm:spPr>
        <a:solidFill>
          <a:schemeClr val="bg1">
            <a:lumMod val="65000"/>
          </a:schemeClr>
        </a:solidFill>
        <a:ln>
          <a:solidFill>
            <a:srgbClr val="002060"/>
          </a:solidFill>
        </a:ln>
      </dgm:spPr>
      <dgm:t>
        <a:bodyPr/>
        <a:lstStyle/>
        <a:p>
          <a:endParaRPr lang="it-IT"/>
        </a:p>
      </dgm:t>
    </dgm:pt>
    <dgm:pt modelId="{2A32C5DE-3E60-4F1B-AC55-369E5693B020}">
      <dgm:prSet phldrT="[Testo]" custT="1"/>
      <dgm:spPr>
        <a:solidFill>
          <a:schemeClr val="accent6">
            <a:lumMod val="40000"/>
            <a:lumOff val="60000"/>
          </a:schemeClr>
        </a:solidFill>
      </dgm:spPr>
      <dgm:t>
        <a:bodyPr/>
        <a:lstStyle/>
        <a:p>
          <a:r>
            <a:rPr lang="it-IT" sz="2400" b="1" dirty="0" err="1" smtClean="0">
              <a:solidFill>
                <a:schemeClr val="tx1"/>
              </a:solidFill>
            </a:rPr>
            <a:t>Type</a:t>
          </a:r>
          <a:endParaRPr lang="it-IT" sz="2400" b="1" dirty="0" smtClean="0">
            <a:solidFill>
              <a:schemeClr val="tx1"/>
            </a:solidFill>
          </a:endParaRPr>
        </a:p>
      </dgm:t>
    </dgm:pt>
    <dgm:pt modelId="{F775DAF5-F8E2-41E7-9225-E723D49F59E2}" type="parTrans" cxnId="{100C06CB-6F3F-4D26-9521-20D5153417A9}">
      <dgm:prSet/>
      <dgm:spPr/>
      <dgm:t>
        <a:bodyPr/>
        <a:lstStyle/>
        <a:p>
          <a:endParaRPr lang="it-IT"/>
        </a:p>
      </dgm:t>
    </dgm:pt>
    <dgm:pt modelId="{543894A6-2F9C-43CA-9EDC-132B50DAEEEC}" type="sibTrans" cxnId="{100C06CB-6F3F-4D26-9521-20D5153417A9}">
      <dgm:prSet/>
      <dgm:spPr>
        <a:solidFill>
          <a:schemeClr val="bg1">
            <a:lumMod val="65000"/>
          </a:schemeClr>
        </a:solidFill>
        <a:ln>
          <a:solidFill>
            <a:srgbClr val="002060"/>
          </a:solidFill>
        </a:ln>
      </dgm:spPr>
      <dgm:t>
        <a:bodyPr/>
        <a:lstStyle/>
        <a:p>
          <a:endParaRPr lang="it-IT"/>
        </a:p>
      </dgm:t>
    </dgm:pt>
    <dgm:pt modelId="{8615B7CA-AC21-4B33-92A1-17596474E7B7}">
      <dgm:prSet phldrT="[Testo]" custT="1"/>
      <dgm:spPr>
        <a:solidFill>
          <a:srgbClr val="3399FF"/>
        </a:solidFill>
      </dgm:spPr>
      <dgm:t>
        <a:bodyPr/>
        <a:lstStyle/>
        <a:p>
          <a:r>
            <a:rPr lang="it-IT" sz="1400" b="1" dirty="0" err="1" smtClean="0">
              <a:solidFill>
                <a:schemeClr val="tx1"/>
              </a:solidFill>
            </a:rPr>
            <a:t>Ecosystem</a:t>
          </a:r>
          <a:r>
            <a:rPr lang="it-IT" sz="1400" b="1" dirty="0" smtClean="0">
              <a:solidFill>
                <a:schemeClr val="tx1"/>
              </a:solidFill>
            </a:rPr>
            <a:t> </a:t>
          </a:r>
          <a:r>
            <a:rPr lang="it-IT" sz="1400" b="1" dirty="0" err="1" smtClean="0">
              <a:solidFill>
                <a:schemeClr val="tx1"/>
              </a:solidFill>
            </a:rPr>
            <a:t>Sensitivity</a:t>
          </a:r>
          <a:endParaRPr lang="it-IT" sz="1400" b="1" dirty="0" smtClean="0">
            <a:solidFill>
              <a:schemeClr val="tx1"/>
            </a:solidFill>
          </a:endParaRPr>
        </a:p>
      </dgm:t>
    </dgm:pt>
    <dgm:pt modelId="{104A3CF7-92AB-4479-8EB5-66C13E328969}" type="parTrans" cxnId="{DD100278-6C8C-4966-AE4B-23D1CB9280FE}">
      <dgm:prSet/>
      <dgm:spPr/>
      <dgm:t>
        <a:bodyPr/>
        <a:lstStyle/>
        <a:p>
          <a:endParaRPr lang="it-IT"/>
        </a:p>
      </dgm:t>
    </dgm:pt>
    <dgm:pt modelId="{61881F65-CF33-46B8-9F0C-273B1B26D77B}" type="sibTrans" cxnId="{DD100278-6C8C-4966-AE4B-23D1CB9280FE}">
      <dgm:prSet/>
      <dgm:spPr>
        <a:solidFill>
          <a:schemeClr val="bg1">
            <a:lumMod val="65000"/>
          </a:schemeClr>
        </a:solidFill>
        <a:ln>
          <a:solidFill>
            <a:srgbClr val="002060"/>
          </a:solidFill>
        </a:ln>
      </dgm:spPr>
      <dgm:t>
        <a:bodyPr/>
        <a:lstStyle/>
        <a:p>
          <a:endParaRPr lang="it-IT"/>
        </a:p>
      </dgm:t>
    </dgm:pt>
    <dgm:pt modelId="{72567C75-C025-4B85-B9AC-C27F43B197AF}">
      <dgm:prSet phldrT="[Testo]" custT="1"/>
      <dgm:spPr>
        <a:solidFill>
          <a:schemeClr val="accent1">
            <a:lumMod val="75000"/>
          </a:schemeClr>
        </a:solidFill>
      </dgm:spPr>
      <dgm:t>
        <a:bodyPr/>
        <a:lstStyle/>
        <a:p>
          <a:r>
            <a:rPr lang="it-IT" sz="1600" b="1" dirty="0" err="1" smtClean="0">
              <a:solidFill>
                <a:schemeClr val="tx1"/>
              </a:solidFill>
            </a:rPr>
            <a:t>Recovery</a:t>
          </a:r>
          <a:r>
            <a:rPr lang="it-IT" sz="1600" b="1" dirty="0" smtClean="0">
              <a:solidFill>
                <a:schemeClr val="tx1"/>
              </a:solidFill>
            </a:rPr>
            <a:t> rate</a:t>
          </a:r>
          <a:endParaRPr lang="it-IT" sz="1600" b="1" dirty="0">
            <a:solidFill>
              <a:schemeClr val="tx1"/>
            </a:solidFill>
          </a:endParaRPr>
        </a:p>
      </dgm:t>
    </dgm:pt>
    <dgm:pt modelId="{91F566EA-6CE2-4EC3-83A3-A5CE7FB1689E}" type="parTrans" cxnId="{E237C707-9CCA-46BE-8F40-BCBDEE4DBA2F}">
      <dgm:prSet/>
      <dgm:spPr/>
      <dgm:t>
        <a:bodyPr/>
        <a:lstStyle/>
        <a:p>
          <a:endParaRPr lang="it-IT"/>
        </a:p>
      </dgm:t>
    </dgm:pt>
    <dgm:pt modelId="{007AE70F-6BB4-4178-B1CE-A9F2AABB3055}" type="sibTrans" cxnId="{E237C707-9CCA-46BE-8F40-BCBDEE4DBA2F}">
      <dgm:prSet/>
      <dgm:spPr>
        <a:solidFill>
          <a:schemeClr val="bg1">
            <a:lumMod val="65000"/>
          </a:schemeClr>
        </a:solidFill>
        <a:ln>
          <a:solidFill>
            <a:srgbClr val="002060"/>
          </a:solidFill>
        </a:ln>
      </dgm:spPr>
      <dgm:t>
        <a:bodyPr/>
        <a:lstStyle/>
        <a:p>
          <a:endParaRPr lang="it-IT"/>
        </a:p>
      </dgm:t>
    </dgm:pt>
    <dgm:pt modelId="{5D74FE20-0B7F-4102-9E10-05C1C34C80C1}">
      <dgm:prSet phldrT="[Testo]"/>
      <dgm:spPr>
        <a:solidFill>
          <a:srgbClr val="FFC000"/>
        </a:solidFill>
      </dgm:spPr>
      <dgm:t>
        <a:bodyPr/>
        <a:lstStyle/>
        <a:p>
          <a:r>
            <a:rPr lang="it-IT" b="1" dirty="0" err="1" smtClean="0">
              <a:solidFill>
                <a:schemeClr val="tx1"/>
              </a:solidFill>
            </a:rPr>
            <a:t>Intensity</a:t>
          </a:r>
          <a:r>
            <a:rPr lang="it-IT" b="1" dirty="0" smtClean="0">
              <a:solidFill>
                <a:schemeClr val="tx1"/>
              </a:solidFill>
            </a:rPr>
            <a:t> </a:t>
          </a:r>
          <a:r>
            <a:rPr lang="it-IT" b="1" dirty="0" err="1" smtClean="0">
              <a:solidFill>
                <a:schemeClr val="tx1"/>
              </a:solidFill>
            </a:rPr>
            <a:t>Severity</a:t>
          </a:r>
          <a:endParaRPr lang="it-IT" b="1" dirty="0">
            <a:solidFill>
              <a:schemeClr val="tx1"/>
            </a:solidFill>
          </a:endParaRPr>
        </a:p>
      </dgm:t>
    </dgm:pt>
    <dgm:pt modelId="{F12C1B60-A8CF-40A0-9036-B9D87815F519}" type="parTrans" cxnId="{DCA88546-149C-49AB-A4F1-B0B49C48EC22}">
      <dgm:prSet/>
      <dgm:spPr/>
      <dgm:t>
        <a:bodyPr/>
        <a:lstStyle/>
        <a:p>
          <a:endParaRPr lang="it-IT"/>
        </a:p>
      </dgm:t>
    </dgm:pt>
    <dgm:pt modelId="{8281022B-4421-4D9D-9471-D2A869E78F7A}" type="sibTrans" cxnId="{DCA88546-149C-49AB-A4F1-B0B49C48EC22}">
      <dgm:prSet/>
      <dgm:spPr>
        <a:solidFill>
          <a:schemeClr val="bg1">
            <a:lumMod val="65000"/>
          </a:schemeClr>
        </a:solidFill>
        <a:ln>
          <a:solidFill>
            <a:srgbClr val="002060"/>
          </a:solidFill>
        </a:ln>
      </dgm:spPr>
      <dgm:t>
        <a:bodyPr/>
        <a:lstStyle/>
        <a:p>
          <a:endParaRPr lang="it-IT"/>
        </a:p>
      </dgm:t>
    </dgm:pt>
    <dgm:pt modelId="{FB812EFE-3EBD-45CD-B0A9-C8EF99EEB295}">
      <dgm:prSet phldrT="[Testo]" custT="1"/>
      <dgm:spPr>
        <a:solidFill>
          <a:srgbClr val="00CC66"/>
        </a:solidFill>
      </dgm:spPr>
      <dgm:t>
        <a:bodyPr/>
        <a:lstStyle/>
        <a:p>
          <a:r>
            <a:rPr lang="it-IT" sz="2400" b="1" dirty="0" err="1" smtClean="0">
              <a:solidFill>
                <a:schemeClr val="tx1"/>
              </a:solidFill>
            </a:rPr>
            <a:t>Time</a:t>
          </a:r>
          <a:endParaRPr lang="it-IT" sz="2400" b="1" dirty="0">
            <a:solidFill>
              <a:schemeClr val="tx1"/>
            </a:solidFill>
          </a:endParaRPr>
        </a:p>
      </dgm:t>
    </dgm:pt>
    <dgm:pt modelId="{AF8484C6-30FC-4D71-B269-A02AAAD05E07}" type="sibTrans" cxnId="{1CD86E04-560E-4671-A248-44F55BF9131C}">
      <dgm:prSet/>
      <dgm:spPr>
        <a:solidFill>
          <a:schemeClr val="bg1">
            <a:lumMod val="65000"/>
          </a:schemeClr>
        </a:solidFill>
        <a:ln>
          <a:solidFill>
            <a:srgbClr val="002060"/>
          </a:solidFill>
        </a:ln>
      </dgm:spPr>
      <dgm:t>
        <a:bodyPr/>
        <a:lstStyle/>
        <a:p>
          <a:endParaRPr lang="it-IT"/>
        </a:p>
      </dgm:t>
    </dgm:pt>
    <dgm:pt modelId="{EA63172A-193D-453C-B0F4-6EA2D4B7849C}" type="parTrans" cxnId="{1CD86E04-560E-4671-A248-44F55BF9131C}">
      <dgm:prSet/>
      <dgm:spPr/>
      <dgm:t>
        <a:bodyPr/>
        <a:lstStyle/>
        <a:p>
          <a:endParaRPr lang="it-IT"/>
        </a:p>
      </dgm:t>
    </dgm:pt>
    <dgm:pt modelId="{B22C3884-8ECB-48AC-8771-46094D643D59}">
      <dgm:prSet phldrT="[Testo]" custT="1"/>
      <dgm:spPr>
        <a:solidFill>
          <a:srgbClr val="FFFF00"/>
        </a:solidFill>
      </dgm:spPr>
      <dgm:t>
        <a:bodyPr/>
        <a:lstStyle/>
        <a:p>
          <a:r>
            <a:rPr lang="it-IT" sz="2200" b="1" dirty="0" err="1" smtClean="0">
              <a:solidFill>
                <a:schemeClr val="tx1"/>
              </a:solidFill>
            </a:rPr>
            <a:t>Space</a:t>
          </a:r>
          <a:r>
            <a:rPr lang="it-IT" sz="2200" b="1" dirty="0" smtClean="0">
              <a:solidFill>
                <a:schemeClr val="tx1"/>
              </a:solidFill>
            </a:rPr>
            <a:t> </a:t>
          </a:r>
          <a:r>
            <a:rPr lang="it-IT" sz="2200" b="1" dirty="0" err="1" smtClean="0">
              <a:solidFill>
                <a:schemeClr val="tx1"/>
              </a:solidFill>
            </a:rPr>
            <a:t>Size</a:t>
          </a:r>
          <a:endParaRPr lang="it-IT" sz="2200" b="1" dirty="0">
            <a:solidFill>
              <a:schemeClr val="tx1"/>
            </a:solidFill>
          </a:endParaRPr>
        </a:p>
      </dgm:t>
    </dgm:pt>
    <dgm:pt modelId="{C985ED22-2C64-475F-9125-58AA47218D7F}" type="sibTrans" cxnId="{FAEC4A8C-AD03-487B-A437-0C5D49B10D22}">
      <dgm:prSet/>
      <dgm:spPr>
        <a:solidFill>
          <a:schemeClr val="bg1">
            <a:lumMod val="65000"/>
          </a:schemeClr>
        </a:solidFill>
        <a:ln>
          <a:solidFill>
            <a:srgbClr val="002060"/>
          </a:solidFill>
        </a:ln>
      </dgm:spPr>
      <dgm:t>
        <a:bodyPr/>
        <a:lstStyle/>
        <a:p>
          <a:endParaRPr lang="it-IT"/>
        </a:p>
      </dgm:t>
    </dgm:pt>
    <dgm:pt modelId="{7BD16E0C-1BB8-4654-8275-339FE3D50243}" type="parTrans" cxnId="{FAEC4A8C-AD03-487B-A437-0C5D49B10D22}">
      <dgm:prSet/>
      <dgm:spPr/>
      <dgm:t>
        <a:bodyPr/>
        <a:lstStyle/>
        <a:p>
          <a:endParaRPr lang="it-IT"/>
        </a:p>
      </dgm:t>
    </dgm:pt>
    <dgm:pt modelId="{EEC97C82-51D3-43C9-BE4F-2770F7CD8F86}" type="pres">
      <dgm:prSet presAssocID="{EE48620E-B74A-4D43-B867-795152C43B1B}" presName="cycle" presStyleCnt="0">
        <dgm:presLayoutVars>
          <dgm:dir/>
          <dgm:resizeHandles val="exact"/>
        </dgm:presLayoutVars>
      </dgm:prSet>
      <dgm:spPr/>
      <dgm:t>
        <a:bodyPr/>
        <a:lstStyle/>
        <a:p>
          <a:endParaRPr lang="it-IT"/>
        </a:p>
      </dgm:t>
    </dgm:pt>
    <dgm:pt modelId="{AB8F9356-B97D-4ADD-92C1-B8B85C0402C5}" type="pres">
      <dgm:prSet presAssocID="{C85BDBE7-5D79-4E3A-AB05-E7E8B4949D86}" presName="node" presStyleLbl="node1" presStyleIdx="0" presStyleCnt="7">
        <dgm:presLayoutVars>
          <dgm:bulletEnabled val="1"/>
        </dgm:presLayoutVars>
      </dgm:prSet>
      <dgm:spPr/>
      <dgm:t>
        <a:bodyPr/>
        <a:lstStyle/>
        <a:p>
          <a:endParaRPr lang="it-IT"/>
        </a:p>
      </dgm:t>
    </dgm:pt>
    <dgm:pt modelId="{5199C0FE-2A39-4992-BF59-30484B6BE874}" type="pres">
      <dgm:prSet presAssocID="{EA0CEB9C-AA49-4823-AE91-0EF8420E732C}" presName="sibTrans" presStyleLbl="sibTrans2D1" presStyleIdx="0" presStyleCnt="7"/>
      <dgm:spPr/>
      <dgm:t>
        <a:bodyPr/>
        <a:lstStyle/>
        <a:p>
          <a:endParaRPr lang="it-IT"/>
        </a:p>
      </dgm:t>
    </dgm:pt>
    <dgm:pt modelId="{33267F43-84F3-49D0-AD7C-8A0928710E97}" type="pres">
      <dgm:prSet presAssocID="{EA0CEB9C-AA49-4823-AE91-0EF8420E732C}" presName="connectorText" presStyleLbl="sibTrans2D1" presStyleIdx="0" presStyleCnt="7"/>
      <dgm:spPr/>
      <dgm:t>
        <a:bodyPr/>
        <a:lstStyle/>
        <a:p>
          <a:endParaRPr lang="it-IT"/>
        </a:p>
      </dgm:t>
    </dgm:pt>
    <dgm:pt modelId="{A0928D4E-B12C-42C8-A05F-B3194A2B596C}" type="pres">
      <dgm:prSet presAssocID="{5D74FE20-0B7F-4102-9E10-05C1C34C80C1}" presName="node" presStyleLbl="node1" presStyleIdx="1" presStyleCnt="7">
        <dgm:presLayoutVars>
          <dgm:bulletEnabled val="1"/>
        </dgm:presLayoutVars>
      </dgm:prSet>
      <dgm:spPr/>
      <dgm:t>
        <a:bodyPr/>
        <a:lstStyle/>
        <a:p>
          <a:endParaRPr lang="it-IT"/>
        </a:p>
      </dgm:t>
    </dgm:pt>
    <dgm:pt modelId="{E139A5B2-07C8-4F5E-8F26-8ECAA32FF998}" type="pres">
      <dgm:prSet presAssocID="{8281022B-4421-4D9D-9471-D2A869E78F7A}" presName="sibTrans" presStyleLbl="sibTrans2D1" presStyleIdx="1" presStyleCnt="7"/>
      <dgm:spPr/>
      <dgm:t>
        <a:bodyPr/>
        <a:lstStyle/>
        <a:p>
          <a:endParaRPr lang="it-IT"/>
        </a:p>
      </dgm:t>
    </dgm:pt>
    <dgm:pt modelId="{D3DA8991-B3C8-437A-A68A-840DEB12D578}" type="pres">
      <dgm:prSet presAssocID="{8281022B-4421-4D9D-9471-D2A869E78F7A}" presName="connectorText" presStyleLbl="sibTrans2D1" presStyleIdx="1" presStyleCnt="7"/>
      <dgm:spPr/>
      <dgm:t>
        <a:bodyPr/>
        <a:lstStyle/>
        <a:p>
          <a:endParaRPr lang="it-IT"/>
        </a:p>
      </dgm:t>
    </dgm:pt>
    <dgm:pt modelId="{E168AEFF-08D5-467A-AED9-385C3C1096D2}" type="pres">
      <dgm:prSet presAssocID="{B22C3884-8ECB-48AC-8771-46094D643D59}" presName="node" presStyleLbl="node1" presStyleIdx="2" presStyleCnt="7">
        <dgm:presLayoutVars>
          <dgm:bulletEnabled val="1"/>
        </dgm:presLayoutVars>
      </dgm:prSet>
      <dgm:spPr/>
      <dgm:t>
        <a:bodyPr/>
        <a:lstStyle/>
        <a:p>
          <a:endParaRPr lang="it-IT"/>
        </a:p>
      </dgm:t>
    </dgm:pt>
    <dgm:pt modelId="{95DC5A2E-4E06-4A44-9147-0A1809E5E841}" type="pres">
      <dgm:prSet presAssocID="{C985ED22-2C64-475F-9125-58AA47218D7F}" presName="sibTrans" presStyleLbl="sibTrans2D1" presStyleIdx="2" presStyleCnt="7"/>
      <dgm:spPr/>
      <dgm:t>
        <a:bodyPr/>
        <a:lstStyle/>
        <a:p>
          <a:endParaRPr lang="it-IT"/>
        </a:p>
      </dgm:t>
    </dgm:pt>
    <dgm:pt modelId="{52AE0036-0416-4325-A6D3-9D17C80360CE}" type="pres">
      <dgm:prSet presAssocID="{C985ED22-2C64-475F-9125-58AA47218D7F}" presName="connectorText" presStyleLbl="sibTrans2D1" presStyleIdx="2" presStyleCnt="7"/>
      <dgm:spPr/>
      <dgm:t>
        <a:bodyPr/>
        <a:lstStyle/>
        <a:p>
          <a:endParaRPr lang="it-IT"/>
        </a:p>
      </dgm:t>
    </dgm:pt>
    <dgm:pt modelId="{413D4C9D-6DBD-4383-83F7-C33936B716CC}" type="pres">
      <dgm:prSet presAssocID="{FB812EFE-3EBD-45CD-B0A9-C8EF99EEB295}" presName="node" presStyleLbl="node1" presStyleIdx="3" presStyleCnt="7">
        <dgm:presLayoutVars>
          <dgm:bulletEnabled val="1"/>
        </dgm:presLayoutVars>
      </dgm:prSet>
      <dgm:spPr/>
      <dgm:t>
        <a:bodyPr/>
        <a:lstStyle/>
        <a:p>
          <a:endParaRPr lang="it-IT"/>
        </a:p>
      </dgm:t>
    </dgm:pt>
    <dgm:pt modelId="{D99BD0E3-088A-4ABB-A4AB-92E9FC4FC156}" type="pres">
      <dgm:prSet presAssocID="{AF8484C6-30FC-4D71-B269-A02AAAD05E07}" presName="sibTrans" presStyleLbl="sibTrans2D1" presStyleIdx="3" presStyleCnt="7"/>
      <dgm:spPr/>
      <dgm:t>
        <a:bodyPr/>
        <a:lstStyle/>
        <a:p>
          <a:endParaRPr lang="it-IT"/>
        </a:p>
      </dgm:t>
    </dgm:pt>
    <dgm:pt modelId="{565621B1-455B-4F6A-BE2F-FF6A05A8E41D}" type="pres">
      <dgm:prSet presAssocID="{AF8484C6-30FC-4D71-B269-A02AAAD05E07}" presName="connectorText" presStyleLbl="sibTrans2D1" presStyleIdx="3" presStyleCnt="7"/>
      <dgm:spPr/>
      <dgm:t>
        <a:bodyPr/>
        <a:lstStyle/>
        <a:p>
          <a:endParaRPr lang="it-IT"/>
        </a:p>
      </dgm:t>
    </dgm:pt>
    <dgm:pt modelId="{079CD63D-A736-40AD-9049-8BE7534CB161}" type="pres">
      <dgm:prSet presAssocID="{72567C75-C025-4B85-B9AC-C27F43B197AF}" presName="node" presStyleLbl="node1" presStyleIdx="4" presStyleCnt="7">
        <dgm:presLayoutVars>
          <dgm:bulletEnabled val="1"/>
        </dgm:presLayoutVars>
      </dgm:prSet>
      <dgm:spPr/>
      <dgm:t>
        <a:bodyPr/>
        <a:lstStyle/>
        <a:p>
          <a:endParaRPr lang="it-IT"/>
        </a:p>
      </dgm:t>
    </dgm:pt>
    <dgm:pt modelId="{4B9130D0-B4ED-4757-964B-38FC03F5D634}" type="pres">
      <dgm:prSet presAssocID="{007AE70F-6BB4-4178-B1CE-A9F2AABB3055}" presName="sibTrans" presStyleLbl="sibTrans2D1" presStyleIdx="4" presStyleCnt="7"/>
      <dgm:spPr/>
      <dgm:t>
        <a:bodyPr/>
        <a:lstStyle/>
        <a:p>
          <a:endParaRPr lang="it-IT"/>
        </a:p>
      </dgm:t>
    </dgm:pt>
    <dgm:pt modelId="{0BE026F3-92F9-4D08-9E2A-15BF68751FD1}" type="pres">
      <dgm:prSet presAssocID="{007AE70F-6BB4-4178-B1CE-A9F2AABB3055}" presName="connectorText" presStyleLbl="sibTrans2D1" presStyleIdx="4" presStyleCnt="7"/>
      <dgm:spPr/>
      <dgm:t>
        <a:bodyPr/>
        <a:lstStyle/>
        <a:p>
          <a:endParaRPr lang="it-IT"/>
        </a:p>
      </dgm:t>
    </dgm:pt>
    <dgm:pt modelId="{152DC442-CE69-46AE-BB06-AACF939B1084}" type="pres">
      <dgm:prSet presAssocID="{2A32C5DE-3E60-4F1B-AC55-369E5693B020}" presName="node" presStyleLbl="node1" presStyleIdx="5" presStyleCnt="7">
        <dgm:presLayoutVars>
          <dgm:bulletEnabled val="1"/>
        </dgm:presLayoutVars>
      </dgm:prSet>
      <dgm:spPr/>
      <dgm:t>
        <a:bodyPr/>
        <a:lstStyle/>
        <a:p>
          <a:endParaRPr lang="it-IT"/>
        </a:p>
      </dgm:t>
    </dgm:pt>
    <dgm:pt modelId="{F4CBA771-C25B-4AED-B185-3708E07BB18B}" type="pres">
      <dgm:prSet presAssocID="{543894A6-2F9C-43CA-9EDC-132B50DAEEEC}" presName="sibTrans" presStyleLbl="sibTrans2D1" presStyleIdx="5" presStyleCnt="7"/>
      <dgm:spPr/>
      <dgm:t>
        <a:bodyPr/>
        <a:lstStyle/>
        <a:p>
          <a:endParaRPr lang="it-IT"/>
        </a:p>
      </dgm:t>
    </dgm:pt>
    <dgm:pt modelId="{F2006386-A0BF-49A8-A0BF-510A49FE8916}" type="pres">
      <dgm:prSet presAssocID="{543894A6-2F9C-43CA-9EDC-132B50DAEEEC}" presName="connectorText" presStyleLbl="sibTrans2D1" presStyleIdx="5" presStyleCnt="7"/>
      <dgm:spPr/>
      <dgm:t>
        <a:bodyPr/>
        <a:lstStyle/>
        <a:p>
          <a:endParaRPr lang="it-IT"/>
        </a:p>
      </dgm:t>
    </dgm:pt>
    <dgm:pt modelId="{434272B0-594E-4322-8990-AC3BD20E96E8}" type="pres">
      <dgm:prSet presAssocID="{8615B7CA-AC21-4B33-92A1-17596474E7B7}" presName="node" presStyleLbl="node1" presStyleIdx="6" presStyleCnt="7">
        <dgm:presLayoutVars>
          <dgm:bulletEnabled val="1"/>
        </dgm:presLayoutVars>
      </dgm:prSet>
      <dgm:spPr/>
      <dgm:t>
        <a:bodyPr/>
        <a:lstStyle/>
        <a:p>
          <a:endParaRPr lang="it-IT"/>
        </a:p>
      </dgm:t>
    </dgm:pt>
    <dgm:pt modelId="{99424972-4F92-4454-B5A8-98F71503C985}" type="pres">
      <dgm:prSet presAssocID="{61881F65-CF33-46B8-9F0C-273B1B26D77B}" presName="sibTrans" presStyleLbl="sibTrans2D1" presStyleIdx="6" presStyleCnt="7"/>
      <dgm:spPr/>
      <dgm:t>
        <a:bodyPr/>
        <a:lstStyle/>
        <a:p>
          <a:endParaRPr lang="it-IT"/>
        </a:p>
      </dgm:t>
    </dgm:pt>
    <dgm:pt modelId="{309748D3-164B-4AA8-A1C1-F64C82136213}" type="pres">
      <dgm:prSet presAssocID="{61881F65-CF33-46B8-9F0C-273B1B26D77B}" presName="connectorText" presStyleLbl="sibTrans2D1" presStyleIdx="6" presStyleCnt="7"/>
      <dgm:spPr/>
      <dgm:t>
        <a:bodyPr/>
        <a:lstStyle/>
        <a:p>
          <a:endParaRPr lang="it-IT"/>
        </a:p>
      </dgm:t>
    </dgm:pt>
  </dgm:ptLst>
  <dgm:cxnLst>
    <dgm:cxn modelId="{4C52BDAC-E088-4518-9860-33EC1C47FB0B}" type="presOf" srcId="{EA0CEB9C-AA49-4823-AE91-0EF8420E732C}" destId="{5199C0FE-2A39-4992-BF59-30484B6BE874}" srcOrd="0" destOrd="0" presId="urn:microsoft.com/office/officeart/2005/8/layout/cycle2"/>
    <dgm:cxn modelId="{1D89B8D9-7D4B-441D-9ACF-B5C23BCCDAD7}" type="presOf" srcId="{FB812EFE-3EBD-45CD-B0A9-C8EF99EEB295}" destId="{413D4C9D-6DBD-4383-83F7-C33936B716CC}" srcOrd="0" destOrd="0" presId="urn:microsoft.com/office/officeart/2005/8/layout/cycle2"/>
    <dgm:cxn modelId="{B49B6583-4E84-4601-96F4-10061F9C286A}" type="presOf" srcId="{5D74FE20-0B7F-4102-9E10-05C1C34C80C1}" destId="{A0928D4E-B12C-42C8-A05F-B3194A2B596C}" srcOrd="0" destOrd="0" presId="urn:microsoft.com/office/officeart/2005/8/layout/cycle2"/>
    <dgm:cxn modelId="{F8FBE7AF-2AFC-4E73-B5E2-226EC841DF4E}" type="presOf" srcId="{543894A6-2F9C-43CA-9EDC-132B50DAEEEC}" destId="{F2006386-A0BF-49A8-A0BF-510A49FE8916}" srcOrd="1" destOrd="0" presId="urn:microsoft.com/office/officeart/2005/8/layout/cycle2"/>
    <dgm:cxn modelId="{1C304AB1-68E0-4478-AC65-279F19CEC92E}" type="presOf" srcId="{2A32C5DE-3E60-4F1B-AC55-369E5693B020}" destId="{152DC442-CE69-46AE-BB06-AACF939B1084}" srcOrd="0" destOrd="0" presId="urn:microsoft.com/office/officeart/2005/8/layout/cycle2"/>
    <dgm:cxn modelId="{ABEB04F2-956C-4C4E-969F-ACC866895424}" type="presOf" srcId="{8615B7CA-AC21-4B33-92A1-17596474E7B7}" destId="{434272B0-594E-4322-8990-AC3BD20E96E8}" srcOrd="0" destOrd="0" presId="urn:microsoft.com/office/officeart/2005/8/layout/cycle2"/>
    <dgm:cxn modelId="{9B739415-0FEA-47F5-8833-ECDD9E0570D2}" type="presOf" srcId="{B22C3884-8ECB-48AC-8771-46094D643D59}" destId="{E168AEFF-08D5-467A-AED9-385C3C1096D2}" srcOrd="0" destOrd="0" presId="urn:microsoft.com/office/officeart/2005/8/layout/cycle2"/>
    <dgm:cxn modelId="{DB6D67FF-FD9E-4269-A6B4-86D40DCBA8FC}" type="presOf" srcId="{C985ED22-2C64-475F-9125-58AA47218D7F}" destId="{95DC5A2E-4E06-4A44-9147-0A1809E5E841}" srcOrd="0" destOrd="0" presId="urn:microsoft.com/office/officeart/2005/8/layout/cycle2"/>
    <dgm:cxn modelId="{AFE83FB7-7E65-470D-A684-A6CD577604BF}" type="presOf" srcId="{543894A6-2F9C-43CA-9EDC-132B50DAEEEC}" destId="{F4CBA771-C25B-4AED-B185-3708E07BB18B}" srcOrd="0" destOrd="0" presId="urn:microsoft.com/office/officeart/2005/8/layout/cycle2"/>
    <dgm:cxn modelId="{3F41605D-471D-4395-BA93-9C42A9275E20}" type="presOf" srcId="{C985ED22-2C64-475F-9125-58AA47218D7F}" destId="{52AE0036-0416-4325-A6D3-9D17C80360CE}" srcOrd="1" destOrd="0" presId="urn:microsoft.com/office/officeart/2005/8/layout/cycle2"/>
    <dgm:cxn modelId="{74461A3A-282A-4888-A562-B181B0BA6167}" type="presOf" srcId="{EE48620E-B74A-4D43-B867-795152C43B1B}" destId="{EEC97C82-51D3-43C9-BE4F-2770F7CD8F86}" srcOrd="0" destOrd="0" presId="urn:microsoft.com/office/officeart/2005/8/layout/cycle2"/>
    <dgm:cxn modelId="{3B415267-F0F3-4811-B7FA-6E31329EB53B}" type="presOf" srcId="{61881F65-CF33-46B8-9F0C-273B1B26D77B}" destId="{99424972-4F92-4454-B5A8-98F71503C985}" srcOrd="0" destOrd="0" presId="urn:microsoft.com/office/officeart/2005/8/layout/cycle2"/>
    <dgm:cxn modelId="{6B8B5DE5-1C7B-42A0-8947-128D8328054B}" srcId="{EE48620E-B74A-4D43-B867-795152C43B1B}" destId="{C85BDBE7-5D79-4E3A-AB05-E7E8B4949D86}" srcOrd="0" destOrd="0" parTransId="{0FBE25D6-5B3C-4F6A-8826-B017B70B4173}" sibTransId="{EA0CEB9C-AA49-4823-AE91-0EF8420E732C}"/>
    <dgm:cxn modelId="{38851FE4-656F-4114-902A-70FA53F15E3A}" type="presOf" srcId="{007AE70F-6BB4-4178-B1CE-A9F2AABB3055}" destId="{0BE026F3-92F9-4D08-9E2A-15BF68751FD1}" srcOrd="1" destOrd="0" presId="urn:microsoft.com/office/officeart/2005/8/layout/cycle2"/>
    <dgm:cxn modelId="{DD100278-6C8C-4966-AE4B-23D1CB9280FE}" srcId="{EE48620E-B74A-4D43-B867-795152C43B1B}" destId="{8615B7CA-AC21-4B33-92A1-17596474E7B7}" srcOrd="6" destOrd="0" parTransId="{104A3CF7-92AB-4479-8EB5-66C13E328969}" sibTransId="{61881F65-CF33-46B8-9F0C-273B1B26D77B}"/>
    <dgm:cxn modelId="{100C06CB-6F3F-4D26-9521-20D5153417A9}" srcId="{EE48620E-B74A-4D43-B867-795152C43B1B}" destId="{2A32C5DE-3E60-4F1B-AC55-369E5693B020}" srcOrd="5" destOrd="0" parTransId="{F775DAF5-F8E2-41E7-9225-E723D49F59E2}" sibTransId="{543894A6-2F9C-43CA-9EDC-132B50DAEEEC}"/>
    <dgm:cxn modelId="{1CD86E04-560E-4671-A248-44F55BF9131C}" srcId="{EE48620E-B74A-4D43-B867-795152C43B1B}" destId="{FB812EFE-3EBD-45CD-B0A9-C8EF99EEB295}" srcOrd="3" destOrd="0" parTransId="{EA63172A-193D-453C-B0F4-6EA2D4B7849C}" sibTransId="{AF8484C6-30FC-4D71-B269-A02AAAD05E07}"/>
    <dgm:cxn modelId="{431B2E75-892E-45FE-8A93-F9575C68B519}" type="presOf" srcId="{61881F65-CF33-46B8-9F0C-273B1B26D77B}" destId="{309748D3-164B-4AA8-A1C1-F64C82136213}" srcOrd="1" destOrd="0" presId="urn:microsoft.com/office/officeart/2005/8/layout/cycle2"/>
    <dgm:cxn modelId="{5DE3157F-273A-4F5B-811F-1F612C8CF33D}" type="presOf" srcId="{AF8484C6-30FC-4D71-B269-A02AAAD05E07}" destId="{D99BD0E3-088A-4ABB-A4AB-92E9FC4FC156}" srcOrd="0" destOrd="0" presId="urn:microsoft.com/office/officeart/2005/8/layout/cycle2"/>
    <dgm:cxn modelId="{13FBF344-30CC-4421-AB4C-64254E34037F}" type="presOf" srcId="{C85BDBE7-5D79-4E3A-AB05-E7E8B4949D86}" destId="{AB8F9356-B97D-4ADD-92C1-B8B85C0402C5}" srcOrd="0" destOrd="0" presId="urn:microsoft.com/office/officeart/2005/8/layout/cycle2"/>
    <dgm:cxn modelId="{E237C707-9CCA-46BE-8F40-BCBDEE4DBA2F}" srcId="{EE48620E-B74A-4D43-B867-795152C43B1B}" destId="{72567C75-C025-4B85-B9AC-C27F43B197AF}" srcOrd="4" destOrd="0" parTransId="{91F566EA-6CE2-4EC3-83A3-A5CE7FB1689E}" sibTransId="{007AE70F-6BB4-4178-B1CE-A9F2AABB3055}"/>
    <dgm:cxn modelId="{8CB94EA5-EE04-49EE-B667-E5102B03872A}" type="presOf" srcId="{AF8484C6-30FC-4D71-B269-A02AAAD05E07}" destId="{565621B1-455B-4F6A-BE2F-FF6A05A8E41D}" srcOrd="1" destOrd="0" presId="urn:microsoft.com/office/officeart/2005/8/layout/cycle2"/>
    <dgm:cxn modelId="{9A302587-1D55-41C9-94B0-30F6A3F90E63}" type="presOf" srcId="{72567C75-C025-4B85-B9AC-C27F43B197AF}" destId="{079CD63D-A736-40AD-9049-8BE7534CB161}" srcOrd="0" destOrd="0" presId="urn:microsoft.com/office/officeart/2005/8/layout/cycle2"/>
    <dgm:cxn modelId="{3C787236-1790-4E35-809D-9245F4D8461A}" type="presOf" srcId="{8281022B-4421-4D9D-9471-D2A869E78F7A}" destId="{D3DA8991-B3C8-437A-A68A-840DEB12D578}" srcOrd="1" destOrd="0" presId="urn:microsoft.com/office/officeart/2005/8/layout/cycle2"/>
    <dgm:cxn modelId="{FAEC4A8C-AD03-487B-A437-0C5D49B10D22}" srcId="{EE48620E-B74A-4D43-B867-795152C43B1B}" destId="{B22C3884-8ECB-48AC-8771-46094D643D59}" srcOrd="2" destOrd="0" parTransId="{7BD16E0C-1BB8-4654-8275-339FE3D50243}" sibTransId="{C985ED22-2C64-475F-9125-58AA47218D7F}"/>
    <dgm:cxn modelId="{DCA88546-149C-49AB-A4F1-B0B49C48EC22}" srcId="{EE48620E-B74A-4D43-B867-795152C43B1B}" destId="{5D74FE20-0B7F-4102-9E10-05C1C34C80C1}" srcOrd="1" destOrd="0" parTransId="{F12C1B60-A8CF-40A0-9036-B9D87815F519}" sibTransId="{8281022B-4421-4D9D-9471-D2A869E78F7A}"/>
    <dgm:cxn modelId="{9FEF1D88-1A4C-420A-8515-F74617365AF8}" type="presOf" srcId="{007AE70F-6BB4-4178-B1CE-A9F2AABB3055}" destId="{4B9130D0-B4ED-4757-964B-38FC03F5D634}" srcOrd="0" destOrd="0" presId="urn:microsoft.com/office/officeart/2005/8/layout/cycle2"/>
    <dgm:cxn modelId="{A56AF3E6-9F5D-4E50-9113-D34D9269FDCE}" type="presOf" srcId="{EA0CEB9C-AA49-4823-AE91-0EF8420E732C}" destId="{33267F43-84F3-49D0-AD7C-8A0928710E97}" srcOrd="1" destOrd="0" presId="urn:microsoft.com/office/officeart/2005/8/layout/cycle2"/>
    <dgm:cxn modelId="{F127798F-BA7C-4643-B449-D61244AF6359}" type="presOf" srcId="{8281022B-4421-4D9D-9471-D2A869E78F7A}" destId="{E139A5B2-07C8-4F5E-8F26-8ECAA32FF998}" srcOrd="0" destOrd="0" presId="urn:microsoft.com/office/officeart/2005/8/layout/cycle2"/>
    <dgm:cxn modelId="{AAE36FB7-A0FE-41DF-B730-5157F92AD120}" type="presParOf" srcId="{EEC97C82-51D3-43C9-BE4F-2770F7CD8F86}" destId="{AB8F9356-B97D-4ADD-92C1-B8B85C0402C5}" srcOrd="0" destOrd="0" presId="urn:microsoft.com/office/officeart/2005/8/layout/cycle2"/>
    <dgm:cxn modelId="{4F7027F6-C7FF-4438-96B1-69663445ACFD}" type="presParOf" srcId="{EEC97C82-51D3-43C9-BE4F-2770F7CD8F86}" destId="{5199C0FE-2A39-4992-BF59-30484B6BE874}" srcOrd="1" destOrd="0" presId="urn:microsoft.com/office/officeart/2005/8/layout/cycle2"/>
    <dgm:cxn modelId="{9731EF5D-C904-4DBB-AF2F-7C85F408FAE4}" type="presParOf" srcId="{5199C0FE-2A39-4992-BF59-30484B6BE874}" destId="{33267F43-84F3-49D0-AD7C-8A0928710E97}" srcOrd="0" destOrd="0" presId="urn:microsoft.com/office/officeart/2005/8/layout/cycle2"/>
    <dgm:cxn modelId="{6BD64528-A0B0-4142-92B0-23FE55B085C9}" type="presParOf" srcId="{EEC97C82-51D3-43C9-BE4F-2770F7CD8F86}" destId="{A0928D4E-B12C-42C8-A05F-B3194A2B596C}" srcOrd="2" destOrd="0" presId="urn:microsoft.com/office/officeart/2005/8/layout/cycle2"/>
    <dgm:cxn modelId="{E816F7C9-013A-42E6-AD49-32275990A22C}" type="presParOf" srcId="{EEC97C82-51D3-43C9-BE4F-2770F7CD8F86}" destId="{E139A5B2-07C8-4F5E-8F26-8ECAA32FF998}" srcOrd="3" destOrd="0" presId="urn:microsoft.com/office/officeart/2005/8/layout/cycle2"/>
    <dgm:cxn modelId="{C265C4B1-AC65-4145-A1C0-C1FE422B9ED8}" type="presParOf" srcId="{E139A5B2-07C8-4F5E-8F26-8ECAA32FF998}" destId="{D3DA8991-B3C8-437A-A68A-840DEB12D578}" srcOrd="0" destOrd="0" presId="urn:microsoft.com/office/officeart/2005/8/layout/cycle2"/>
    <dgm:cxn modelId="{436FB24E-0D37-4CBF-8931-E783647DA8B9}" type="presParOf" srcId="{EEC97C82-51D3-43C9-BE4F-2770F7CD8F86}" destId="{E168AEFF-08D5-467A-AED9-385C3C1096D2}" srcOrd="4" destOrd="0" presId="urn:microsoft.com/office/officeart/2005/8/layout/cycle2"/>
    <dgm:cxn modelId="{D0FCC2D1-9644-4B4A-B691-FE071585C029}" type="presParOf" srcId="{EEC97C82-51D3-43C9-BE4F-2770F7CD8F86}" destId="{95DC5A2E-4E06-4A44-9147-0A1809E5E841}" srcOrd="5" destOrd="0" presId="urn:microsoft.com/office/officeart/2005/8/layout/cycle2"/>
    <dgm:cxn modelId="{9850D6E8-94DE-41F2-AFE6-153DA47D7E09}" type="presParOf" srcId="{95DC5A2E-4E06-4A44-9147-0A1809E5E841}" destId="{52AE0036-0416-4325-A6D3-9D17C80360CE}" srcOrd="0" destOrd="0" presId="urn:microsoft.com/office/officeart/2005/8/layout/cycle2"/>
    <dgm:cxn modelId="{B5B2337B-B481-4A19-9985-FD2E5492C6EC}" type="presParOf" srcId="{EEC97C82-51D3-43C9-BE4F-2770F7CD8F86}" destId="{413D4C9D-6DBD-4383-83F7-C33936B716CC}" srcOrd="6" destOrd="0" presId="urn:microsoft.com/office/officeart/2005/8/layout/cycle2"/>
    <dgm:cxn modelId="{1ED0A4A4-B754-4744-9E89-0B577B20C354}" type="presParOf" srcId="{EEC97C82-51D3-43C9-BE4F-2770F7CD8F86}" destId="{D99BD0E3-088A-4ABB-A4AB-92E9FC4FC156}" srcOrd="7" destOrd="0" presId="urn:microsoft.com/office/officeart/2005/8/layout/cycle2"/>
    <dgm:cxn modelId="{692A258E-B320-4E9D-8994-334F864427E5}" type="presParOf" srcId="{D99BD0E3-088A-4ABB-A4AB-92E9FC4FC156}" destId="{565621B1-455B-4F6A-BE2F-FF6A05A8E41D}" srcOrd="0" destOrd="0" presId="urn:microsoft.com/office/officeart/2005/8/layout/cycle2"/>
    <dgm:cxn modelId="{9EADAE97-CBFC-4E12-96BE-C705A17B4067}" type="presParOf" srcId="{EEC97C82-51D3-43C9-BE4F-2770F7CD8F86}" destId="{079CD63D-A736-40AD-9049-8BE7534CB161}" srcOrd="8" destOrd="0" presId="urn:microsoft.com/office/officeart/2005/8/layout/cycle2"/>
    <dgm:cxn modelId="{B1B1DED0-BC54-4B40-857D-037074C1F8DE}" type="presParOf" srcId="{EEC97C82-51D3-43C9-BE4F-2770F7CD8F86}" destId="{4B9130D0-B4ED-4757-964B-38FC03F5D634}" srcOrd="9" destOrd="0" presId="urn:microsoft.com/office/officeart/2005/8/layout/cycle2"/>
    <dgm:cxn modelId="{A2E3CA93-30BF-4846-BB46-CD17AA070BB9}" type="presParOf" srcId="{4B9130D0-B4ED-4757-964B-38FC03F5D634}" destId="{0BE026F3-92F9-4D08-9E2A-15BF68751FD1}" srcOrd="0" destOrd="0" presId="urn:microsoft.com/office/officeart/2005/8/layout/cycle2"/>
    <dgm:cxn modelId="{14C07E8E-9D14-47AE-9013-07509F4B9E27}" type="presParOf" srcId="{EEC97C82-51D3-43C9-BE4F-2770F7CD8F86}" destId="{152DC442-CE69-46AE-BB06-AACF939B1084}" srcOrd="10" destOrd="0" presId="urn:microsoft.com/office/officeart/2005/8/layout/cycle2"/>
    <dgm:cxn modelId="{147BB487-5C27-416E-B378-4C4B2A962ADE}" type="presParOf" srcId="{EEC97C82-51D3-43C9-BE4F-2770F7CD8F86}" destId="{F4CBA771-C25B-4AED-B185-3708E07BB18B}" srcOrd="11" destOrd="0" presId="urn:microsoft.com/office/officeart/2005/8/layout/cycle2"/>
    <dgm:cxn modelId="{676C3F7E-64DB-4562-AAD7-0E922E99F5F7}" type="presParOf" srcId="{F4CBA771-C25B-4AED-B185-3708E07BB18B}" destId="{F2006386-A0BF-49A8-A0BF-510A49FE8916}" srcOrd="0" destOrd="0" presId="urn:microsoft.com/office/officeart/2005/8/layout/cycle2"/>
    <dgm:cxn modelId="{4ADA0B8E-B349-4FA1-9C10-E8B849211945}" type="presParOf" srcId="{EEC97C82-51D3-43C9-BE4F-2770F7CD8F86}" destId="{434272B0-594E-4322-8990-AC3BD20E96E8}" srcOrd="12" destOrd="0" presId="urn:microsoft.com/office/officeart/2005/8/layout/cycle2"/>
    <dgm:cxn modelId="{6731F78C-5142-4F69-8409-CD3D8C4C85C9}" type="presParOf" srcId="{EEC97C82-51D3-43C9-BE4F-2770F7CD8F86}" destId="{99424972-4F92-4454-B5A8-98F71503C985}" srcOrd="13" destOrd="0" presId="urn:microsoft.com/office/officeart/2005/8/layout/cycle2"/>
    <dgm:cxn modelId="{2244D60E-5C4A-441C-9F9D-ACEBDFC87091}" type="presParOf" srcId="{99424972-4F92-4454-B5A8-98F71503C985}" destId="{309748D3-164B-4AA8-A1C1-F64C82136213}"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8F9356-B97D-4ADD-92C1-B8B85C0402C5}">
      <dsp:nvSpPr>
        <dsp:cNvPr id="0" name=""/>
        <dsp:cNvSpPr/>
      </dsp:nvSpPr>
      <dsp:spPr>
        <a:xfrm>
          <a:off x="2055462" y="24495"/>
          <a:ext cx="1217666" cy="1217666"/>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b="0" kern="1200" dirty="0" err="1" smtClean="0">
              <a:solidFill>
                <a:schemeClr val="tx1"/>
              </a:solidFill>
            </a:rPr>
            <a:t>Dist</a:t>
          </a:r>
          <a:r>
            <a:rPr lang="it-IT" sz="2000" b="0" kern="1200" dirty="0" smtClean="0">
              <a:solidFill>
                <a:schemeClr val="tx1"/>
              </a:solidFill>
            </a:rPr>
            <a:t>. Rate</a:t>
          </a:r>
          <a:endParaRPr lang="it-IT" sz="2000" b="0" kern="1200" dirty="0">
            <a:solidFill>
              <a:schemeClr val="tx1"/>
            </a:solidFill>
          </a:endParaRPr>
        </a:p>
      </dsp:txBody>
      <dsp:txXfrm>
        <a:off x="2055462" y="24495"/>
        <a:ext cx="1217666" cy="1217666"/>
      </dsp:txXfrm>
    </dsp:sp>
    <dsp:sp modelId="{5199C0FE-2A39-4992-BF59-30484B6BE874}">
      <dsp:nvSpPr>
        <dsp:cNvPr id="0" name=""/>
        <dsp:cNvSpPr/>
      </dsp:nvSpPr>
      <dsp:spPr>
        <a:xfrm rot="1542857">
          <a:off x="3317889" y="820560"/>
          <a:ext cx="323768" cy="410962"/>
        </a:xfrm>
        <a:prstGeom prst="rightArrow">
          <a:avLst>
            <a:gd name="adj1" fmla="val 60000"/>
            <a:gd name="adj2" fmla="val 50000"/>
          </a:avLst>
        </a:prstGeom>
        <a:solidFill>
          <a:schemeClr val="bg1">
            <a:lumMod val="6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it-IT" sz="1800" kern="1200"/>
        </a:p>
      </dsp:txBody>
      <dsp:txXfrm rot="1542857">
        <a:off x="3317889" y="820560"/>
        <a:ext cx="323768" cy="410962"/>
      </dsp:txXfrm>
    </dsp:sp>
    <dsp:sp modelId="{A0928D4E-B12C-42C8-A05F-B3194A2B596C}">
      <dsp:nvSpPr>
        <dsp:cNvPr id="0" name=""/>
        <dsp:cNvSpPr/>
      </dsp:nvSpPr>
      <dsp:spPr>
        <a:xfrm>
          <a:off x="3702930" y="817873"/>
          <a:ext cx="1217666" cy="1217666"/>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it-IT" sz="5400" b="1" kern="1200" dirty="0">
            <a:solidFill>
              <a:schemeClr val="tx1"/>
            </a:solidFill>
          </a:endParaRPr>
        </a:p>
      </dsp:txBody>
      <dsp:txXfrm>
        <a:off x="3702930" y="817873"/>
        <a:ext cx="1217666" cy="1217666"/>
      </dsp:txXfrm>
    </dsp:sp>
    <dsp:sp modelId="{E139A5B2-07C8-4F5E-8F26-8ECAA32FF998}">
      <dsp:nvSpPr>
        <dsp:cNvPr id="0" name=""/>
        <dsp:cNvSpPr/>
      </dsp:nvSpPr>
      <dsp:spPr>
        <a:xfrm rot="4628571">
          <a:off x="4351285" y="2103645"/>
          <a:ext cx="323768" cy="410962"/>
        </a:xfrm>
        <a:prstGeom prst="rightArrow">
          <a:avLst>
            <a:gd name="adj1" fmla="val 60000"/>
            <a:gd name="adj2" fmla="val 50000"/>
          </a:avLst>
        </a:prstGeom>
        <a:solidFill>
          <a:schemeClr val="bg1">
            <a:lumMod val="6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it-IT" sz="1800" kern="1200"/>
        </a:p>
      </dsp:txBody>
      <dsp:txXfrm rot="4628571">
        <a:off x="4351285" y="2103645"/>
        <a:ext cx="323768" cy="410962"/>
      </dsp:txXfrm>
    </dsp:sp>
    <dsp:sp modelId="{E168AEFF-08D5-467A-AED9-385C3C1096D2}">
      <dsp:nvSpPr>
        <dsp:cNvPr id="0" name=""/>
        <dsp:cNvSpPr/>
      </dsp:nvSpPr>
      <dsp:spPr>
        <a:xfrm>
          <a:off x="4109821" y="2600579"/>
          <a:ext cx="1217666" cy="12176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it-IT" sz="5400" kern="1200" dirty="0"/>
        </a:p>
      </dsp:txBody>
      <dsp:txXfrm>
        <a:off x="4109821" y="2600579"/>
        <a:ext cx="1217666" cy="1217666"/>
      </dsp:txXfrm>
    </dsp:sp>
    <dsp:sp modelId="{95DC5A2E-4E06-4A44-9147-0A1809E5E841}">
      <dsp:nvSpPr>
        <dsp:cNvPr id="0" name=""/>
        <dsp:cNvSpPr/>
      </dsp:nvSpPr>
      <dsp:spPr>
        <a:xfrm rot="7714286">
          <a:off x="3992441" y="3711576"/>
          <a:ext cx="323768" cy="410962"/>
        </a:xfrm>
        <a:prstGeom prst="rightArrow">
          <a:avLst>
            <a:gd name="adj1" fmla="val 60000"/>
            <a:gd name="adj2" fmla="val 50000"/>
          </a:avLst>
        </a:prstGeom>
        <a:solidFill>
          <a:schemeClr val="bg1">
            <a:lumMod val="6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it-IT" sz="1800" kern="1200"/>
        </a:p>
      </dsp:txBody>
      <dsp:txXfrm rot="7714286">
        <a:off x="3992441" y="3711576"/>
        <a:ext cx="323768" cy="410962"/>
      </dsp:txXfrm>
    </dsp:sp>
    <dsp:sp modelId="{413D4C9D-6DBD-4383-83F7-C33936B716CC}">
      <dsp:nvSpPr>
        <dsp:cNvPr id="0" name=""/>
        <dsp:cNvSpPr/>
      </dsp:nvSpPr>
      <dsp:spPr>
        <a:xfrm>
          <a:off x="2969738" y="4030198"/>
          <a:ext cx="1217666" cy="12176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it-IT" sz="5400" kern="1200" dirty="0"/>
        </a:p>
      </dsp:txBody>
      <dsp:txXfrm>
        <a:off x="2969738" y="4030198"/>
        <a:ext cx="1217666" cy="1217666"/>
      </dsp:txXfrm>
    </dsp:sp>
    <dsp:sp modelId="{D99BD0E3-088A-4ABB-A4AB-92E9FC4FC156}">
      <dsp:nvSpPr>
        <dsp:cNvPr id="0" name=""/>
        <dsp:cNvSpPr/>
      </dsp:nvSpPr>
      <dsp:spPr>
        <a:xfrm rot="10800000">
          <a:off x="2511574" y="4433550"/>
          <a:ext cx="323768" cy="410962"/>
        </a:xfrm>
        <a:prstGeom prst="rightArrow">
          <a:avLst>
            <a:gd name="adj1" fmla="val 60000"/>
            <a:gd name="adj2" fmla="val 50000"/>
          </a:avLst>
        </a:prstGeom>
        <a:solidFill>
          <a:schemeClr val="bg1">
            <a:lumMod val="6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it-IT" sz="1800" kern="1200"/>
        </a:p>
      </dsp:txBody>
      <dsp:txXfrm rot="10800000">
        <a:off x="2511574" y="4433550"/>
        <a:ext cx="323768" cy="410962"/>
      </dsp:txXfrm>
    </dsp:sp>
    <dsp:sp modelId="{079CD63D-A736-40AD-9049-8BE7534CB161}">
      <dsp:nvSpPr>
        <dsp:cNvPr id="0" name=""/>
        <dsp:cNvSpPr/>
      </dsp:nvSpPr>
      <dsp:spPr>
        <a:xfrm>
          <a:off x="1141187" y="4030198"/>
          <a:ext cx="1217666" cy="12176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it-IT" sz="5400" kern="1200" dirty="0"/>
        </a:p>
      </dsp:txBody>
      <dsp:txXfrm>
        <a:off x="1141187" y="4030198"/>
        <a:ext cx="1217666" cy="1217666"/>
      </dsp:txXfrm>
    </dsp:sp>
    <dsp:sp modelId="{4B9130D0-B4ED-4757-964B-38FC03F5D634}">
      <dsp:nvSpPr>
        <dsp:cNvPr id="0" name=""/>
        <dsp:cNvSpPr/>
      </dsp:nvSpPr>
      <dsp:spPr>
        <a:xfrm rot="13885714">
          <a:off x="1023807" y="3725904"/>
          <a:ext cx="323768" cy="410962"/>
        </a:xfrm>
        <a:prstGeom prst="rightArrow">
          <a:avLst>
            <a:gd name="adj1" fmla="val 60000"/>
            <a:gd name="adj2" fmla="val 50000"/>
          </a:avLst>
        </a:prstGeom>
        <a:solidFill>
          <a:schemeClr val="bg1">
            <a:lumMod val="6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it-IT" sz="1800" kern="1200"/>
        </a:p>
      </dsp:txBody>
      <dsp:txXfrm rot="13885714">
        <a:off x="1023807" y="3725904"/>
        <a:ext cx="323768" cy="410962"/>
      </dsp:txXfrm>
    </dsp:sp>
    <dsp:sp modelId="{152DC442-CE69-46AE-BB06-AACF939B1084}">
      <dsp:nvSpPr>
        <dsp:cNvPr id="0" name=""/>
        <dsp:cNvSpPr/>
      </dsp:nvSpPr>
      <dsp:spPr>
        <a:xfrm>
          <a:off x="1104" y="2600579"/>
          <a:ext cx="1217666" cy="12176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it-IT" sz="5400" kern="1200" dirty="0" smtClean="0"/>
        </a:p>
      </dsp:txBody>
      <dsp:txXfrm>
        <a:off x="1104" y="2600579"/>
        <a:ext cx="1217666" cy="1217666"/>
      </dsp:txXfrm>
    </dsp:sp>
    <dsp:sp modelId="{F4CBA771-C25B-4AED-B185-3708E07BB18B}">
      <dsp:nvSpPr>
        <dsp:cNvPr id="0" name=""/>
        <dsp:cNvSpPr/>
      </dsp:nvSpPr>
      <dsp:spPr>
        <a:xfrm rot="16971429">
          <a:off x="649459" y="2121512"/>
          <a:ext cx="323768" cy="410962"/>
        </a:xfrm>
        <a:prstGeom prst="rightArrow">
          <a:avLst>
            <a:gd name="adj1" fmla="val 60000"/>
            <a:gd name="adj2" fmla="val 50000"/>
          </a:avLst>
        </a:prstGeom>
        <a:solidFill>
          <a:schemeClr val="bg1">
            <a:lumMod val="6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it-IT" sz="1800" kern="1200"/>
        </a:p>
      </dsp:txBody>
      <dsp:txXfrm rot="16971429">
        <a:off x="649459" y="2121512"/>
        <a:ext cx="323768" cy="410962"/>
      </dsp:txXfrm>
    </dsp:sp>
    <dsp:sp modelId="{434272B0-594E-4322-8990-AC3BD20E96E8}">
      <dsp:nvSpPr>
        <dsp:cNvPr id="0" name=""/>
        <dsp:cNvSpPr/>
      </dsp:nvSpPr>
      <dsp:spPr>
        <a:xfrm>
          <a:off x="407995" y="817873"/>
          <a:ext cx="1217666" cy="12176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it-IT" sz="1200" b="1" kern="1200" dirty="0" smtClean="0"/>
        </a:p>
      </dsp:txBody>
      <dsp:txXfrm>
        <a:off x="407995" y="817873"/>
        <a:ext cx="1217666" cy="1217666"/>
      </dsp:txXfrm>
    </dsp:sp>
    <dsp:sp modelId="{99424972-4F92-4454-B5A8-98F71503C985}">
      <dsp:nvSpPr>
        <dsp:cNvPr id="0" name=""/>
        <dsp:cNvSpPr/>
      </dsp:nvSpPr>
      <dsp:spPr>
        <a:xfrm rot="20057143">
          <a:off x="1670422" y="828512"/>
          <a:ext cx="323768" cy="410962"/>
        </a:xfrm>
        <a:prstGeom prst="rightArrow">
          <a:avLst>
            <a:gd name="adj1" fmla="val 60000"/>
            <a:gd name="adj2" fmla="val 50000"/>
          </a:avLst>
        </a:prstGeom>
        <a:solidFill>
          <a:schemeClr val="bg1">
            <a:lumMod val="6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it-IT" sz="1800" kern="1200"/>
        </a:p>
      </dsp:txBody>
      <dsp:txXfrm rot="20057143">
        <a:off x="1670422" y="828512"/>
        <a:ext cx="323768" cy="41096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8F9356-B97D-4ADD-92C1-B8B85C0402C5}">
      <dsp:nvSpPr>
        <dsp:cNvPr id="0" name=""/>
        <dsp:cNvSpPr/>
      </dsp:nvSpPr>
      <dsp:spPr>
        <a:xfrm>
          <a:off x="2055462" y="24495"/>
          <a:ext cx="1217666" cy="1217666"/>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b="0" kern="1200" dirty="0" err="1" smtClean="0">
              <a:solidFill>
                <a:schemeClr val="tx1"/>
              </a:solidFill>
            </a:rPr>
            <a:t>Dist</a:t>
          </a:r>
          <a:r>
            <a:rPr lang="it-IT" sz="2000" b="0" kern="1200" dirty="0" smtClean="0">
              <a:solidFill>
                <a:schemeClr val="tx1"/>
              </a:solidFill>
            </a:rPr>
            <a:t>. Rate</a:t>
          </a:r>
          <a:endParaRPr lang="it-IT" sz="2000" b="0" kern="1200" dirty="0">
            <a:solidFill>
              <a:schemeClr val="tx1"/>
            </a:solidFill>
          </a:endParaRPr>
        </a:p>
      </dsp:txBody>
      <dsp:txXfrm>
        <a:off x="2055462" y="24495"/>
        <a:ext cx="1217666" cy="1217666"/>
      </dsp:txXfrm>
    </dsp:sp>
    <dsp:sp modelId="{5199C0FE-2A39-4992-BF59-30484B6BE874}">
      <dsp:nvSpPr>
        <dsp:cNvPr id="0" name=""/>
        <dsp:cNvSpPr/>
      </dsp:nvSpPr>
      <dsp:spPr>
        <a:xfrm rot="1542857">
          <a:off x="3317889" y="820560"/>
          <a:ext cx="323768" cy="410962"/>
        </a:xfrm>
        <a:prstGeom prst="rightArrow">
          <a:avLst>
            <a:gd name="adj1" fmla="val 60000"/>
            <a:gd name="adj2" fmla="val 50000"/>
          </a:avLst>
        </a:prstGeom>
        <a:solidFill>
          <a:schemeClr val="bg1">
            <a:lumMod val="6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it-IT" sz="1400" kern="1200"/>
        </a:p>
      </dsp:txBody>
      <dsp:txXfrm rot="1542857">
        <a:off x="3317889" y="820560"/>
        <a:ext cx="323768" cy="410962"/>
      </dsp:txXfrm>
    </dsp:sp>
    <dsp:sp modelId="{A0928D4E-B12C-42C8-A05F-B3194A2B596C}">
      <dsp:nvSpPr>
        <dsp:cNvPr id="0" name=""/>
        <dsp:cNvSpPr/>
      </dsp:nvSpPr>
      <dsp:spPr>
        <a:xfrm>
          <a:off x="3702930" y="817873"/>
          <a:ext cx="1217666" cy="1217666"/>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it-IT" sz="1700" b="1" kern="1200" dirty="0" err="1" smtClean="0">
              <a:solidFill>
                <a:schemeClr val="tx1"/>
              </a:solidFill>
            </a:rPr>
            <a:t>Intensity</a:t>
          </a:r>
          <a:r>
            <a:rPr lang="it-IT" sz="1700" b="1" kern="1200" dirty="0" smtClean="0">
              <a:solidFill>
                <a:schemeClr val="tx1"/>
              </a:solidFill>
            </a:rPr>
            <a:t> </a:t>
          </a:r>
          <a:r>
            <a:rPr lang="it-IT" sz="1700" b="1" kern="1200" dirty="0" err="1" smtClean="0">
              <a:solidFill>
                <a:schemeClr val="tx1"/>
              </a:solidFill>
            </a:rPr>
            <a:t>Severity</a:t>
          </a:r>
          <a:endParaRPr lang="it-IT" sz="1700" b="1" kern="1200" dirty="0">
            <a:solidFill>
              <a:schemeClr val="tx1"/>
            </a:solidFill>
          </a:endParaRPr>
        </a:p>
      </dsp:txBody>
      <dsp:txXfrm>
        <a:off x="3702930" y="817873"/>
        <a:ext cx="1217666" cy="1217666"/>
      </dsp:txXfrm>
    </dsp:sp>
    <dsp:sp modelId="{E139A5B2-07C8-4F5E-8F26-8ECAA32FF998}">
      <dsp:nvSpPr>
        <dsp:cNvPr id="0" name=""/>
        <dsp:cNvSpPr/>
      </dsp:nvSpPr>
      <dsp:spPr>
        <a:xfrm rot="4628571">
          <a:off x="4351285" y="2103645"/>
          <a:ext cx="323768" cy="410962"/>
        </a:xfrm>
        <a:prstGeom prst="rightArrow">
          <a:avLst>
            <a:gd name="adj1" fmla="val 60000"/>
            <a:gd name="adj2" fmla="val 50000"/>
          </a:avLst>
        </a:prstGeom>
        <a:solidFill>
          <a:schemeClr val="bg1">
            <a:lumMod val="6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it-IT" sz="1400" kern="1200"/>
        </a:p>
      </dsp:txBody>
      <dsp:txXfrm rot="4628571">
        <a:off x="4351285" y="2103645"/>
        <a:ext cx="323768" cy="410962"/>
      </dsp:txXfrm>
    </dsp:sp>
    <dsp:sp modelId="{E168AEFF-08D5-467A-AED9-385C3C1096D2}">
      <dsp:nvSpPr>
        <dsp:cNvPr id="0" name=""/>
        <dsp:cNvSpPr/>
      </dsp:nvSpPr>
      <dsp:spPr>
        <a:xfrm>
          <a:off x="4109821" y="2600579"/>
          <a:ext cx="1217666" cy="12176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it-IT" sz="1700" kern="1200" dirty="0"/>
        </a:p>
      </dsp:txBody>
      <dsp:txXfrm>
        <a:off x="4109821" y="2600579"/>
        <a:ext cx="1217666" cy="1217666"/>
      </dsp:txXfrm>
    </dsp:sp>
    <dsp:sp modelId="{95DC5A2E-4E06-4A44-9147-0A1809E5E841}">
      <dsp:nvSpPr>
        <dsp:cNvPr id="0" name=""/>
        <dsp:cNvSpPr/>
      </dsp:nvSpPr>
      <dsp:spPr>
        <a:xfrm rot="7714286">
          <a:off x="3992441" y="3711576"/>
          <a:ext cx="323768" cy="410962"/>
        </a:xfrm>
        <a:prstGeom prst="rightArrow">
          <a:avLst>
            <a:gd name="adj1" fmla="val 60000"/>
            <a:gd name="adj2" fmla="val 50000"/>
          </a:avLst>
        </a:prstGeom>
        <a:solidFill>
          <a:schemeClr val="bg1">
            <a:lumMod val="6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it-IT" sz="1400" kern="1200"/>
        </a:p>
      </dsp:txBody>
      <dsp:txXfrm rot="7714286">
        <a:off x="3992441" y="3711576"/>
        <a:ext cx="323768" cy="410962"/>
      </dsp:txXfrm>
    </dsp:sp>
    <dsp:sp modelId="{413D4C9D-6DBD-4383-83F7-C33936B716CC}">
      <dsp:nvSpPr>
        <dsp:cNvPr id="0" name=""/>
        <dsp:cNvSpPr/>
      </dsp:nvSpPr>
      <dsp:spPr>
        <a:xfrm>
          <a:off x="2969738" y="4030198"/>
          <a:ext cx="1217666" cy="12176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it-IT" sz="1700" kern="1200" dirty="0"/>
        </a:p>
      </dsp:txBody>
      <dsp:txXfrm>
        <a:off x="2969738" y="4030198"/>
        <a:ext cx="1217666" cy="1217666"/>
      </dsp:txXfrm>
    </dsp:sp>
    <dsp:sp modelId="{D99BD0E3-088A-4ABB-A4AB-92E9FC4FC156}">
      <dsp:nvSpPr>
        <dsp:cNvPr id="0" name=""/>
        <dsp:cNvSpPr/>
      </dsp:nvSpPr>
      <dsp:spPr>
        <a:xfrm rot="10800000">
          <a:off x="2511574" y="4433550"/>
          <a:ext cx="323768" cy="410962"/>
        </a:xfrm>
        <a:prstGeom prst="rightArrow">
          <a:avLst>
            <a:gd name="adj1" fmla="val 60000"/>
            <a:gd name="adj2" fmla="val 50000"/>
          </a:avLst>
        </a:prstGeom>
        <a:solidFill>
          <a:schemeClr val="bg1">
            <a:lumMod val="6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it-IT" sz="1400" kern="1200"/>
        </a:p>
      </dsp:txBody>
      <dsp:txXfrm rot="10800000">
        <a:off x="2511574" y="4433550"/>
        <a:ext cx="323768" cy="410962"/>
      </dsp:txXfrm>
    </dsp:sp>
    <dsp:sp modelId="{079CD63D-A736-40AD-9049-8BE7534CB161}">
      <dsp:nvSpPr>
        <dsp:cNvPr id="0" name=""/>
        <dsp:cNvSpPr/>
      </dsp:nvSpPr>
      <dsp:spPr>
        <a:xfrm>
          <a:off x="1141187" y="4030198"/>
          <a:ext cx="1217666" cy="12176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it-IT" sz="1700" kern="1200" dirty="0"/>
        </a:p>
      </dsp:txBody>
      <dsp:txXfrm>
        <a:off x="1141187" y="4030198"/>
        <a:ext cx="1217666" cy="1217666"/>
      </dsp:txXfrm>
    </dsp:sp>
    <dsp:sp modelId="{4B9130D0-B4ED-4757-964B-38FC03F5D634}">
      <dsp:nvSpPr>
        <dsp:cNvPr id="0" name=""/>
        <dsp:cNvSpPr/>
      </dsp:nvSpPr>
      <dsp:spPr>
        <a:xfrm rot="13885714">
          <a:off x="1023807" y="3725904"/>
          <a:ext cx="323768" cy="410962"/>
        </a:xfrm>
        <a:prstGeom prst="rightArrow">
          <a:avLst>
            <a:gd name="adj1" fmla="val 60000"/>
            <a:gd name="adj2" fmla="val 50000"/>
          </a:avLst>
        </a:prstGeom>
        <a:solidFill>
          <a:schemeClr val="bg1">
            <a:lumMod val="6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it-IT" sz="1400" kern="1200"/>
        </a:p>
      </dsp:txBody>
      <dsp:txXfrm rot="13885714">
        <a:off x="1023807" y="3725904"/>
        <a:ext cx="323768" cy="410962"/>
      </dsp:txXfrm>
    </dsp:sp>
    <dsp:sp modelId="{152DC442-CE69-46AE-BB06-AACF939B1084}">
      <dsp:nvSpPr>
        <dsp:cNvPr id="0" name=""/>
        <dsp:cNvSpPr/>
      </dsp:nvSpPr>
      <dsp:spPr>
        <a:xfrm>
          <a:off x="1104" y="2600579"/>
          <a:ext cx="1217666" cy="12176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it-IT" sz="1700" kern="1200" dirty="0" smtClean="0"/>
        </a:p>
      </dsp:txBody>
      <dsp:txXfrm>
        <a:off x="1104" y="2600579"/>
        <a:ext cx="1217666" cy="1217666"/>
      </dsp:txXfrm>
    </dsp:sp>
    <dsp:sp modelId="{F4CBA771-C25B-4AED-B185-3708E07BB18B}">
      <dsp:nvSpPr>
        <dsp:cNvPr id="0" name=""/>
        <dsp:cNvSpPr/>
      </dsp:nvSpPr>
      <dsp:spPr>
        <a:xfrm rot="16971429">
          <a:off x="649459" y="2121512"/>
          <a:ext cx="323768" cy="410962"/>
        </a:xfrm>
        <a:prstGeom prst="rightArrow">
          <a:avLst>
            <a:gd name="adj1" fmla="val 60000"/>
            <a:gd name="adj2" fmla="val 50000"/>
          </a:avLst>
        </a:prstGeom>
        <a:solidFill>
          <a:schemeClr val="bg1">
            <a:lumMod val="6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it-IT" sz="1400" kern="1200"/>
        </a:p>
      </dsp:txBody>
      <dsp:txXfrm rot="16971429">
        <a:off x="649459" y="2121512"/>
        <a:ext cx="323768" cy="410962"/>
      </dsp:txXfrm>
    </dsp:sp>
    <dsp:sp modelId="{434272B0-594E-4322-8990-AC3BD20E96E8}">
      <dsp:nvSpPr>
        <dsp:cNvPr id="0" name=""/>
        <dsp:cNvSpPr/>
      </dsp:nvSpPr>
      <dsp:spPr>
        <a:xfrm>
          <a:off x="407995" y="817873"/>
          <a:ext cx="1217666" cy="12176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it-IT" sz="1200" b="1" kern="1200" dirty="0" smtClean="0"/>
        </a:p>
      </dsp:txBody>
      <dsp:txXfrm>
        <a:off x="407995" y="817873"/>
        <a:ext cx="1217666" cy="1217666"/>
      </dsp:txXfrm>
    </dsp:sp>
    <dsp:sp modelId="{99424972-4F92-4454-B5A8-98F71503C985}">
      <dsp:nvSpPr>
        <dsp:cNvPr id="0" name=""/>
        <dsp:cNvSpPr/>
      </dsp:nvSpPr>
      <dsp:spPr>
        <a:xfrm rot="20057143">
          <a:off x="1670422" y="828512"/>
          <a:ext cx="323768" cy="410962"/>
        </a:xfrm>
        <a:prstGeom prst="rightArrow">
          <a:avLst>
            <a:gd name="adj1" fmla="val 60000"/>
            <a:gd name="adj2" fmla="val 50000"/>
          </a:avLst>
        </a:prstGeom>
        <a:solidFill>
          <a:schemeClr val="bg1">
            <a:lumMod val="6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it-IT" sz="1400" kern="1200"/>
        </a:p>
      </dsp:txBody>
      <dsp:txXfrm rot="20057143">
        <a:off x="1670422" y="828512"/>
        <a:ext cx="323768" cy="41096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021013" cy="504825"/>
          </a:xfrm>
          <a:prstGeom prst="rect">
            <a:avLst/>
          </a:prstGeom>
          <a:noFill/>
          <a:ln w="9525">
            <a:noFill/>
            <a:miter lim="800000"/>
            <a:headEnd/>
            <a:tailEnd/>
          </a:ln>
          <a:effectLst/>
        </p:spPr>
        <p:txBody>
          <a:bodyPr vert="horz" wrap="square" lIns="94951" tIns="47476" rIns="94951" bIns="47476" numCol="1" anchor="t" anchorCtr="0" compatLnSpc="1">
            <a:prstTxWarp prst="textNoShape">
              <a:avLst/>
            </a:prstTxWarp>
          </a:bodyPr>
          <a:lstStyle>
            <a:lvl1pPr defTabSz="949325">
              <a:defRPr sz="1200"/>
            </a:lvl1pPr>
          </a:lstStyle>
          <a:p>
            <a:pPr>
              <a:defRPr/>
            </a:pPr>
            <a:endParaRPr lang="it-IT"/>
          </a:p>
        </p:txBody>
      </p:sp>
      <p:sp>
        <p:nvSpPr>
          <p:cNvPr id="99331" name="Rectangle 3"/>
          <p:cNvSpPr>
            <a:spLocks noGrp="1" noChangeArrowheads="1"/>
          </p:cNvSpPr>
          <p:nvPr>
            <p:ph type="dt" sz="quarter" idx="1"/>
          </p:nvPr>
        </p:nvSpPr>
        <p:spPr bwMode="auto">
          <a:xfrm>
            <a:off x="3951288" y="0"/>
            <a:ext cx="3021012" cy="504825"/>
          </a:xfrm>
          <a:prstGeom prst="rect">
            <a:avLst/>
          </a:prstGeom>
          <a:noFill/>
          <a:ln w="9525">
            <a:noFill/>
            <a:miter lim="800000"/>
            <a:headEnd/>
            <a:tailEnd/>
          </a:ln>
          <a:effectLst/>
        </p:spPr>
        <p:txBody>
          <a:bodyPr vert="horz" wrap="square" lIns="94951" tIns="47476" rIns="94951" bIns="47476" numCol="1" anchor="t" anchorCtr="0" compatLnSpc="1">
            <a:prstTxWarp prst="textNoShape">
              <a:avLst/>
            </a:prstTxWarp>
          </a:bodyPr>
          <a:lstStyle>
            <a:lvl1pPr algn="r" defTabSz="949325">
              <a:defRPr sz="1200"/>
            </a:lvl1pPr>
          </a:lstStyle>
          <a:p>
            <a:pPr>
              <a:defRPr/>
            </a:pPr>
            <a:endParaRPr lang="it-IT"/>
          </a:p>
        </p:txBody>
      </p:sp>
      <p:sp>
        <p:nvSpPr>
          <p:cNvPr id="99332" name="Rectangle 4"/>
          <p:cNvSpPr>
            <a:spLocks noGrp="1" noChangeArrowheads="1"/>
          </p:cNvSpPr>
          <p:nvPr>
            <p:ph type="ftr" sz="quarter" idx="2"/>
          </p:nvPr>
        </p:nvSpPr>
        <p:spPr bwMode="auto">
          <a:xfrm>
            <a:off x="0" y="9605963"/>
            <a:ext cx="3021013" cy="504825"/>
          </a:xfrm>
          <a:prstGeom prst="rect">
            <a:avLst/>
          </a:prstGeom>
          <a:noFill/>
          <a:ln w="9525">
            <a:noFill/>
            <a:miter lim="800000"/>
            <a:headEnd/>
            <a:tailEnd/>
          </a:ln>
          <a:effectLst/>
        </p:spPr>
        <p:txBody>
          <a:bodyPr vert="horz" wrap="square" lIns="94951" tIns="47476" rIns="94951" bIns="47476" numCol="1" anchor="b" anchorCtr="0" compatLnSpc="1">
            <a:prstTxWarp prst="textNoShape">
              <a:avLst/>
            </a:prstTxWarp>
          </a:bodyPr>
          <a:lstStyle>
            <a:lvl1pPr defTabSz="949325">
              <a:defRPr sz="1200"/>
            </a:lvl1pPr>
          </a:lstStyle>
          <a:p>
            <a:pPr>
              <a:defRPr/>
            </a:pPr>
            <a:endParaRPr lang="it-IT"/>
          </a:p>
        </p:txBody>
      </p:sp>
      <p:sp>
        <p:nvSpPr>
          <p:cNvPr id="99333" name="Rectangle 5"/>
          <p:cNvSpPr>
            <a:spLocks noGrp="1" noChangeArrowheads="1"/>
          </p:cNvSpPr>
          <p:nvPr>
            <p:ph type="sldNum" sz="quarter" idx="3"/>
          </p:nvPr>
        </p:nvSpPr>
        <p:spPr bwMode="auto">
          <a:xfrm>
            <a:off x="3951288" y="9605963"/>
            <a:ext cx="3021012" cy="504825"/>
          </a:xfrm>
          <a:prstGeom prst="rect">
            <a:avLst/>
          </a:prstGeom>
          <a:noFill/>
          <a:ln w="9525">
            <a:noFill/>
            <a:miter lim="800000"/>
            <a:headEnd/>
            <a:tailEnd/>
          </a:ln>
          <a:effectLst/>
        </p:spPr>
        <p:txBody>
          <a:bodyPr vert="horz" wrap="square" lIns="94951" tIns="47476" rIns="94951" bIns="47476" numCol="1" anchor="b" anchorCtr="0" compatLnSpc="1">
            <a:prstTxWarp prst="textNoShape">
              <a:avLst/>
            </a:prstTxWarp>
          </a:bodyPr>
          <a:lstStyle>
            <a:lvl1pPr algn="r" defTabSz="949325">
              <a:defRPr sz="1200"/>
            </a:lvl1pPr>
          </a:lstStyle>
          <a:p>
            <a:pPr>
              <a:defRPr/>
            </a:pPr>
            <a:fld id="{AD47E24F-C7F3-462C-8FEE-822AFCFFABC1}"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3021013" cy="504825"/>
          </a:xfrm>
          <a:prstGeom prst="rect">
            <a:avLst/>
          </a:prstGeom>
          <a:noFill/>
          <a:ln w="9525">
            <a:noFill/>
            <a:miter lim="800000"/>
            <a:headEnd/>
            <a:tailEnd/>
          </a:ln>
          <a:effectLst/>
        </p:spPr>
        <p:txBody>
          <a:bodyPr vert="horz" wrap="square" lIns="94951" tIns="47476" rIns="94951" bIns="47476" numCol="1" anchor="t" anchorCtr="0" compatLnSpc="1">
            <a:prstTxWarp prst="textNoShape">
              <a:avLst/>
            </a:prstTxWarp>
          </a:bodyPr>
          <a:lstStyle>
            <a:lvl1pPr defTabSz="949325">
              <a:defRPr sz="1200"/>
            </a:lvl1pPr>
          </a:lstStyle>
          <a:p>
            <a:pPr>
              <a:defRPr/>
            </a:pPr>
            <a:endParaRPr lang="it-IT"/>
          </a:p>
        </p:txBody>
      </p:sp>
      <p:sp>
        <p:nvSpPr>
          <p:cNvPr id="96259" name="Rectangle 3"/>
          <p:cNvSpPr>
            <a:spLocks noGrp="1" noChangeArrowheads="1"/>
          </p:cNvSpPr>
          <p:nvPr>
            <p:ph type="dt" idx="1"/>
          </p:nvPr>
        </p:nvSpPr>
        <p:spPr bwMode="auto">
          <a:xfrm>
            <a:off x="3951288" y="0"/>
            <a:ext cx="3021012" cy="504825"/>
          </a:xfrm>
          <a:prstGeom prst="rect">
            <a:avLst/>
          </a:prstGeom>
          <a:noFill/>
          <a:ln w="9525">
            <a:noFill/>
            <a:miter lim="800000"/>
            <a:headEnd/>
            <a:tailEnd/>
          </a:ln>
          <a:effectLst/>
        </p:spPr>
        <p:txBody>
          <a:bodyPr vert="horz" wrap="square" lIns="94951" tIns="47476" rIns="94951" bIns="47476" numCol="1" anchor="t" anchorCtr="0" compatLnSpc="1">
            <a:prstTxWarp prst="textNoShape">
              <a:avLst/>
            </a:prstTxWarp>
          </a:bodyPr>
          <a:lstStyle>
            <a:lvl1pPr algn="r" defTabSz="949325">
              <a:defRPr sz="1200"/>
            </a:lvl1pPr>
          </a:lstStyle>
          <a:p>
            <a:pPr>
              <a:defRPr/>
            </a:pPr>
            <a:endParaRPr lang="it-IT"/>
          </a:p>
        </p:txBody>
      </p:sp>
      <p:sp>
        <p:nvSpPr>
          <p:cNvPr id="76804" name="Rectangle 4"/>
          <p:cNvSpPr>
            <a:spLocks noGrp="1" noRot="1" noChangeAspect="1" noChangeArrowheads="1" noTextEdit="1"/>
          </p:cNvSpPr>
          <p:nvPr>
            <p:ph type="sldImg" idx="2"/>
          </p:nvPr>
        </p:nvSpPr>
        <p:spPr bwMode="auto">
          <a:xfrm>
            <a:off x="958850" y="758825"/>
            <a:ext cx="5054600" cy="3790950"/>
          </a:xfrm>
          <a:prstGeom prst="rect">
            <a:avLst/>
          </a:prstGeom>
          <a:noFill/>
          <a:ln w="9525">
            <a:solidFill>
              <a:srgbClr val="000000"/>
            </a:solidFill>
            <a:miter lim="800000"/>
            <a:headEnd/>
            <a:tailEnd/>
          </a:ln>
        </p:spPr>
      </p:sp>
      <p:sp>
        <p:nvSpPr>
          <p:cNvPr id="96261" name="Rectangle 5"/>
          <p:cNvSpPr>
            <a:spLocks noGrp="1" noChangeArrowheads="1"/>
          </p:cNvSpPr>
          <p:nvPr>
            <p:ph type="body" sz="quarter" idx="3"/>
          </p:nvPr>
        </p:nvSpPr>
        <p:spPr bwMode="auto">
          <a:xfrm>
            <a:off x="928688" y="4802188"/>
            <a:ext cx="5114925" cy="4549775"/>
          </a:xfrm>
          <a:prstGeom prst="rect">
            <a:avLst/>
          </a:prstGeom>
          <a:noFill/>
          <a:ln w="9525">
            <a:noFill/>
            <a:miter lim="800000"/>
            <a:headEnd/>
            <a:tailEnd/>
          </a:ln>
          <a:effectLst/>
        </p:spPr>
        <p:txBody>
          <a:bodyPr vert="horz" wrap="square" lIns="94951" tIns="47476" rIns="94951" bIns="47476"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96262" name="Rectangle 6"/>
          <p:cNvSpPr>
            <a:spLocks noGrp="1" noChangeArrowheads="1"/>
          </p:cNvSpPr>
          <p:nvPr>
            <p:ph type="ftr" sz="quarter" idx="4"/>
          </p:nvPr>
        </p:nvSpPr>
        <p:spPr bwMode="auto">
          <a:xfrm>
            <a:off x="0" y="9605963"/>
            <a:ext cx="3021013" cy="504825"/>
          </a:xfrm>
          <a:prstGeom prst="rect">
            <a:avLst/>
          </a:prstGeom>
          <a:noFill/>
          <a:ln w="9525">
            <a:noFill/>
            <a:miter lim="800000"/>
            <a:headEnd/>
            <a:tailEnd/>
          </a:ln>
          <a:effectLst/>
        </p:spPr>
        <p:txBody>
          <a:bodyPr vert="horz" wrap="square" lIns="94951" tIns="47476" rIns="94951" bIns="47476" numCol="1" anchor="b" anchorCtr="0" compatLnSpc="1">
            <a:prstTxWarp prst="textNoShape">
              <a:avLst/>
            </a:prstTxWarp>
          </a:bodyPr>
          <a:lstStyle>
            <a:lvl1pPr defTabSz="949325">
              <a:defRPr sz="1200"/>
            </a:lvl1pPr>
          </a:lstStyle>
          <a:p>
            <a:pPr>
              <a:defRPr/>
            </a:pPr>
            <a:endParaRPr lang="it-IT"/>
          </a:p>
        </p:txBody>
      </p:sp>
      <p:sp>
        <p:nvSpPr>
          <p:cNvPr id="96263" name="Rectangle 7"/>
          <p:cNvSpPr>
            <a:spLocks noGrp="1" noChangeArrowheads="1"/>
          </p:cNvSpPr>
          <p:nvPr>
            <p:ph type="sldNum" sz="quarter" idx="5"/>
          </p:nvPr>
        </p:nvSpPr>
        <p:spPr bwMode="auto">
          <a:xfrm>
            <a:off x="3951288" y="9605963"/>
            <a:ext cx="3021012" cy="504825"/>
          </a:xfrm>
          <a:prstGeom prst="rect">
            <a:avLst/>
          </a:prstGeom>
          <a:noFill/>
          <a:ln w="9525">
            <a:noFill/>
            <a:miter lim="800000"/>
            <a:headEnd/>
            <a:tailEnd/>
          </a:ln>
          <a:effectLst/>
        </p:spPr>
        <p:txBody>
          <a:bodyPr vert="horz" wrap="square" lIns="94951" tIns="47476" rIns="94951" bIns="47476" numCol="1" anchor="b" anchorCtr="0" compatLnSpc="1">
            <a:prstTxWarp prst="textNoShape">
              <a:avLst/>
            </a:prstTxWarp>
          </a:bodyPr>
          <a:lstStyle>
            <a:lvl1pPr algn="r" defTabSz="949325">
              <a:defRPr sz="1200"/>
            </a:lvl1pPr>
          </a:lstStyle>
          <a:p>
            <a:pPr>
              <a:defRPr/>
            </a:pPr>
            <a:fld id="{C04618D4-43A7-49D9-8070-2B443C1DDA8E}"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0</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10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11</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12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13</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14</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15</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16</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18</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19</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20</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21</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22</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23</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24</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25</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26</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27</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28</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29</a:t>
            </a:fld>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30</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3</a:t>
            </a:fld>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31</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32</a:t>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33</a:t>
            </a:fld>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34</a:t>
            </a:fld>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35</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36</a:t>
            </a:fld>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37</a:t>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38</a:t>
            </a:fld>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39</a:t>
            </a:fld>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40</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4</a:t>
            </a:fld>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41</a:t>
            </a:fld>
            <a:endParaRPr 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42</a:t>
            </a:fld>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43</a:t>
            </a:fld>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44</a:t>
            </a:fld>
            <a:endParaRPr 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45</a:t>
            </a:fld>
            <a:endParaRPr 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46</a:t>
            </a:fld>
            <a:endParaRPr 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47</a:t>
            </a:fld>
            <a:endParaRPr 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48</a:t>
            </a:fld>
            <a:endParaRPr 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49</a:t>
            </a:fld>
            <a:endParaRPr 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50</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5</a:t>
            </a:fld>
            <a:endParaRPr 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51</a:t>
            </a:fld>
            <a:endParaRPr 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52</a:t>
            </a:fld>
            <a:endParaRPr 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53</a:t>
            </a:fld>
            <a:endParaRPr 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54</a:t>
            </a:fld>
            <a:endParaRPr 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55</a:t>
            </a:fld>
            <a:endParaRPr 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56</a:t>
            </a:fld>
            <a:endParaRPr 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57</a:t>
            </a:fld>
            <a:endParaRPr 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58</a:t>
            </a:fld>
            <a:endParaRPr 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59</a:t>
            </a:fld>
            <a:endParaRPr lang="it-I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60</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6</a:t>
            </a:fld>
            <a:endParaRPr 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61</a:t>
            </a:fld>
            <a:endParaRPr lang="it-IT"/>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62</a:t>
            </a:fld>
            <a:endParaRPr lang="it-IT"/>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63</a:t>
            </a:fld>
            <a:endParaRPr 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64</a:t>
            </a:fld>
            <a:endParaRPr 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65</a:t>
            </a:fld>
            <a:endParaRPr 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66</a:t>
            </a:fld>
            <a:endParaRPr lang="it-IT"/>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67</a:t>
            </a:fld>
            <a:endParaRPr lang="it-IT"/>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68</a:t>
            </a:fld>
            <a:endParaRPr lang="it-IT"/>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69</a:t>
            </a:fld>
            <a:endParaRPr 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70</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7</a:t>
            </a:fld>
            <a:endParaRPr lang="it-IT"/>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71</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8</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04618D4-43A7-49D9-8070-2B443C1DDA8E}" type="slidenum">
              <a:rPr lang="it-IT" smtClean="0"/>
              <a:pPr>
                <a:defRPr/>
              </a:pPr>
              <a:t>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71899BAD-55CF-49A9-A42E-30DD373B5ADD}" type="datetime1">
              <a:rPr lang="it-IT"/>
              <a:pPr>
                <a:defRPr/>
              </a:pPr>
              <a:t>01/10/2014</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Ecologia forestale</a:t>
            </a:r>
          </a:p>
        </p:txBody>
      </p:sp>
      <p:sp>
        <p:nvSpPr>
          <p:cNvPr id="6" name="Rectangle 6"/>
          <p:cNvSpPr>
            <a:spLocks noGrp="1" noChangeArrowheads="1"/>
          </p:cNvSpPr>
          <p:nvPr>
            <p:ph type="sldNum" sz="quarter" idx="12"/>
          </p:nvPr>
        </p:nvSpPr>
        <p:spPr>
          <a:ln/>
        </p:spPr>
        <p:txBody>
          <a:bodyPr/>
          <a:lstStyle>
            <a:lvl1pPr>
              <a:defRPr/>
            </a:lvl1pPr>
          </a:lstStyle>
          <a:p>
            <a:pPr>
              <a:defRPr/>
            </a:pPr>
            <a:fld id="{81367301-18CF-425C-B97B-F3811548C833}" type="slidenum">
              <a:rPr lang="it-IT"/>
              <a:pPr>
                <a:defRPr/>
              </a:pPr>
              <a:t>‹N›</a:t>
            </a:fld>
            <a:endParaRPr lang="it-IT"/>
          </a:p>
        </p:txBody>
      </p:sp>
    </p:spTree>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A9851E01-38B7-4256-B0B6-1D6F19E6175D}" type="datetime1">
              <a:rPr lang="it-IT"/>
              <a:pPr>
                <a:defRPr/>
              </a:pPr>
              <a:t>01/10/2014</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Ecologia forestale</a:t>
            </a:r>
          </a:p>
        </p:txBody>
      </p:sp>
      <p:sp>
        <p:nvSpPr>
          <p:cNvPr id="6" name="Rectangle 6"/>
          <p:cNvSpPr>
            <a:spLocks noGrp="1" noChangeArrowheads="1"/>
          </p:cNvSpPr>
          <p:nvPr>
            <p:ph type="sldNum" sz="quarter" idx="12"/>
          </p:nvPr>
        </p:nvSpPr>
        <p:spPr>
          <a:ln/>
        </p:spPr>
        <p:txBody>
          <a:bodyPr/>
          <a:lstStyle>
            <a:lvl1pPr>
              <a:defRPr/>
            </a:lvl1pPr>
          </a:lstStyle>
          <a:p>
            <a:pPr>
              <a:defRPr/>
            </a:pPr>
            <a:fld id="{25E1169D-234C-4C5E-BBB3-A66D15AF4988}" type="slidenum">
              <a:rPr lang="it-IT"/>
              <a:pPr>
                <a:defRPr/>
              </a:pPr>
              <a:t>‹N›</a:t>
            </a:fld>
            <a:endParaRPr lang="it-IT"/>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E1CF1FFB-D832-4E0C-AC24-61EE753CE3B5}" type="datetime1">
              <a:rPr lang="it-IT"/>
              <a:pPr>
                <a:defRPr/>
              </a:pPr>
              <a:t>01/10/2014</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Ecologia forestale</a:t>
            </a:r>
          </a:p>
        </p:txBody>
      </p:sp>
      <p:sp>
        <p:nvSpPr>
          <p:cNvPr id="6" name="Rectangle 6"/>
          <p:cNvSpPr>
            <a:spLocks noGrp="1" noChangeArrowheads="1"/>
          </p:cNvSpPr>
          <p:nvPr>
            <p:ph type="sldNum" sz="quarter" idx="12"/>
          </p:nvPr>
        </p:nvSpPr>
        <p:spPr>
          <a:ln/>
        </p:spPr>
        <p:txBody>
          <a:bodyPr/>
          <a:lstStyle>
            <a:lvl1pPr>
              <a:defRPr/>
            </a:lvl1pPr>
          </a:lstStyle>
          <a:p>
            <a:pPr>
              <a:defRPr/>
            </a:pPr>
            <a:fld id="{A7BB15DC-A181-46B6-B03C-96D23A6B5FCA}" type="slidenum">
              <a:rPr lang="it-IT"/>
              <a:pPr>
                <a:defRPr/>
              </a:pPr>
              <a:t>‹N›</a:t>
            </a:fld>
            <a:endParaRPr lang="it-IT"/>
          </a:p>
        </p:txBody>
      </p:sp>
    </p:spTree>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2D4F93C0-675E-4570-AF61-FEA9BF78C898}" type="datetime1">
              <a:rPr lang="it-IT"/>
              <a:pPr>
                <a:defRPr/>
              </a:pPr>
              <a:t>01/10/2014</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Ecologia forestale</a:t>
            </a:r>
          </a:p>
        </p:txBody>
      </p:sp>
      <p:sp>
        <p:nvSpPr>
          <p:cNvPr id="6" name="Rectangle 6"/>
          <p:cNvSpPr>
            <a:spLocks noGrp="1" noChangeArrowheads="1"/>
          </p:cNvSpPr>
          <p:nvPr>
            <p:ph type="sldNum" sz="quarter" idx="12"/>
          </p:nvPr>
        </p:nvSpPr>
        <p:spPr>
          <a:ln/>
        </p:spPr>
        <p:txBody>
          <a:bodyPr/>
          <a:lstStyle>
            <a:lvl1pPr>
              <a:defRPr/>
            </a:lvl1pPr>
          </a:lstStyle>
          <a:p>
            <a:pPr>
              <a:defRPr/>
            </a:pPr>
            <a:fld id="{EC15DAD9-DCE1-4D66-BDF6-3E47113BD4FE}" type="slidenum">
              <a:rPr lang="it-IT"/>
              <a:pPr>
                <a:defRPr/>
              </a:pPr>
              <a:t>‹N›</a:t>
            </a:fld>
            <a:endParaRPr lang="it-IT"/>
          </a:p>
        </p:txBody>
      </p:sp>
    </p:spTree>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fld id="{BC702BE0-95B6-4565-BE5B-90D20983B265}" type="datetime1">
              <a:rPr lang="it-IT"/>
              <a:pPr>
                <a:defRPr/>
              </a:pPr>
              <a:t>01/10/2014</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Ecologia forestale</a:t>
            </a:r>
          </a:p>
        </p:txBody>
      </p:sp>
      <p:sp>
        <p:nvSpPr>
          <p:cNvPr id="6" name="Rectangle 6"/>
          <p:cNvSpPr>
            <a:spLocks noGrp="1" noChangeArrowheads="1"/>
          </p:cNvSpPr>
          <p:nvPr>
            <p:ph type="sldNum" sz="quarter" idx="12"/>
          </p:nvPr>
        </p:nvSpPr>
        <p:spPr>
          <a:ln/>
        </p:spPr>
        <p:txBody>
          <a:bodyPr/>
          <a:lstStyle>
            <a:lvl1pPr>
              <a:defRPr/>
            </a:lvl1pPr>
          </a:lstStyle>
          <a:p>
            <a:pPr>
              <a:defRPr/>
            </a:pPr>
            <a:fld id="{20778315-8520-4979-88EA-8C5A102E6FE2}" type="slidenum">
              <a:rPr lang="it-IT"/>
              <a:pPr>
                <a:defRPr/>
              </a:pPr>
              <a:t>‹N›</a:t>
            </a:fld>
            <a:endParaRPr lang="it-IT"/>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0CDB0B78-B992-406C-B9CC-344CD82BAFD3}" type="datetime1">
              <a:rPr lang="it-IT"/>
              <a:pPr>
                <a:defRPr/>
              </a:pPr>
              <a:t>01/10/2014</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a:t>Ecologia forestale</a:t>
            </a:r>
          </a:p>
        </p:txBody>
      </p:sp>
      <p:sp>
        <p:nvSpPr>
          <p:cNvPr id="7" name="Rectangle 6"/>
          <p:cNvSpPr>
            <a:spLocks noGrp="1" noChangeArrowheads="1"/>
          </p:cNvSpPr>
          <p:nvPr>
            <p:ph type="sldNum" sz="quarter" idx="12"/>
          </p:nvPr>
        </p:nvSpPr>
        <p:spPr>
          <a:ln/>
        </p:spPr>
        <p:txBody>
          <a:bodyPr/>
          <a:lstStyle>
            <a:lvl1pPr>
              <a:defRPr/>
            </a:lvl1pPr>
          </a:lstStyle>
          <a:p>
            <a:pPr>
              <a:defRPr/>
            </a:pPr>
            <a:fld id="{C3856FFF-C6C5-4340-BBD8-689127D3282C}" type="slidenum">
              <a:rPr lang="it-IT"/>
              <a:pPr>
                <a:defRPr/>
              </a:pPr>
              <a:t>‹N›</a:t>
            </a:fld>
            <a:endParaRPr lang="it-IT"/>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F80BF88A-1892-4C93-B67D-56C7A6A5A718}" type="datetime1">
              <a:rPr lang="it-IT"/>
              <a:pPr>
                <a:defRPr/>
              </a:pPr>
              <a:t>01/10/2014</a:t>
            </a:fld>
            <a:endParaRPr lang="it-IT"/>
          </a:p>
        </p:txBody>
      </p:sp>
      <p:sp>
        <p:nvSpPr>
          <p:cNvPr id="8" name="Rectangle 5"/>
          <p:cNvSpPr>
            <a:spLocks noGrp="1" noChangeArrowheads="1"/>
          </p:cNvSpPr>
          <p:nvPr>
            <p:ph type="ftr" sz="quarter" idx="11"/>
          </p:nvPr>
        </p:nvSpPr>
        <p:spPr>
          <a:ln/>
        </p:spPr>
        <p:txBody>
          <a:bodyPr/>
          <a:lstStyle>
            <a:lvl1pPr>
              <a:defRPr/>
            </a:lvl1pPr>
          </a:lstStyle>
          <a:p>
            <a:pPr>
              <a:defRPr/>
            </a:pPr>
            <a:r>
              <a:rPr lang="it-IT"/>
              <a:t>Ecologia forestale</a:t>
            </a:r>
          </a:p>
        </p:txBody>
      </p:sp>
      <p:sp>
        <p:nvSpPr>
          <p:cNvPr id="9" name="Rectangle 6"/>
          <p:cNvSpPr>
            <a:spLocks noGrp="1" noChangeArrowheads="1"/>
          </p:cNvSpPr>
          <p:nvPr>
            <p:ph type="sldNum" sz="quarter" idx="12"/>
          </p:nvPr>
        </p:nvSpPr>
        <p:spPr>
          <a:ln/>
        </p:spPr>
        <p:txBody>
          <a:bodyPr/>
          <a:lstStyle>
            <a:lvl1pPr>
              <a:defRPr/>
            </a:lvl1pPr>
          </a:lstStyle>
          <a:p>
            <a:pPr>
              <a:defRPr/>
            </a:pPr>
            <a:fld id="{A2D89AC2-8FBA-4266-8483-FCC768BE0D75}" type="slidenum">
              <a:rPr lang="it-IT"/>
              <a:pPr>
                <a:defRPr/>
              </a:pPr>
              <a:t>‹N›</a:t>
            </a:fld>
            <a:endParaRPr lang="it-IT"/>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A5D24AB6-DB21-493C-987B-BB636FB6DF2E}" type="datetime1">
              <a:rPr lang="it-IT"/>
              <a:pPr>
                <a:defRPr/>
              </a:pPr>
              <a:t>01/10/2014</a:t>
            </a:fld>
            <a:endParaRPr lang="it-IT"/>
          </a:p>
        </p:txBody>
      </p:sp>
      <p:sp>
        <p:nvSpPr>
          <p:cNvPr id="4" name="Rectangle 5"/>
          <p:cNvSpPr>
            <a:spLocks noGrp="1" noChangeArrowheads="1"/>
          </p:cNvSpPr>
          <p:nvPr>
            <p:ph type="ftr" sz="quarter" idx="11"/>
          </p:nvPr>
        </p:nvSpPr>
        <p:spPr>
          <a:ln/>
        </p:spPr>
        <p:txBody>
          <a:bodyPr/>
          <a:lstStyle>
            <a:lvl1pPr>
              <a:defRPr/>
            </a:lvl1pPr>
          </a:lstStyle>
          <a:p>
            <a:pPr>
              <a:defRPr/>
            </a:pPr>
            <a:r>
              <a:rPr lang="it-IT"/>
              <a:t>Ecologia forestale</a:t>
            </a:r>
          </a:p>
        </p:txBody>
      </p:sp>
      <p:sp>
        <p:nvSpPr>
          <p:cNvPr id="5" name="Rectangle 6"/>
          <p:cNvSpPr>
            <a:spLocks noGrp="1" noChangeArrowheads="1"/>
          </p:cNvSpPr>
          <p:nvPr>
            <p:ph type="sldNum" sz="quarter" idx="12"/>
          </p:nvPr>
        </p:nvSpPr>
        <p:spPr>
          <a:ln/>
        </p:spPr>
        <p:txBody>
          <a:bodyPr/>
          <a:lstStyle>
            <a:lvl1pPr>
              <a:defRPr/>
            </a:lvl1pPr>
          </a:lstStyle>
          <a:p>
            <a:pPr>
              <a:defRPr/>
            </a:pPr>
            <a:fld id="{B55AFD56-3E8A-4B7F-80A3-57DF84D2EB36}" type="slidenum">
              <a:rPr lang="it-IT"/>
              <a:pPr>
                <a:defRPr/>
              </a:pPr>
              <a:t>‹N›</a:t>
            </a:fld>
            <a:endParaRPr lang="it-IT"/>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6B9F53C-16ED-471F-8A2B-32F112A196CB}" type="datetime1">
              <a:rPr lang="it-IT"/>
              <a:pPr>
                <a:defRPr/>
              </a:pPr>
              <a:t>01/10/2014</a:t>
            </a:fld>
            <a:endParaRPr lang="it-IT"/>
          </a:p>
        </p:txBody>
      </p:sp>
      <p:sp>
        <p:nvSpPr>
          <p:cNvPr id="3" name="Rectangle 5"/>
          <p:cNvSpPr>
            <a:spLocks noGrp="1" noChangeArrowheads="1"/>
          </p:cNvSpPr>
          <p:nvPr>
            <p:ph type="ftr" sz="quarter" idx="11"/>
          </p:nvPr>
        </p:nvSpPr>
        <p:spPr>
          <a:ln/>
        </p:spPr>
        <p:txBody>
          <a:bodyPr/>
          <a:lstStyle>
            <a:lvl1pPr>
              <a:defRPr/>
            </a:lvl1pPr>
          </a:lstStyle>
          <a:p>
            <a:pPr>
              <a:defRPr/>
            </a:pPr>
            <a:r>
              <a:rPr lang="it-IT"/>
              <a:t>Ecologia forestale</a:t>
            </a:r>
          </a:p>
        </p:txBody>
      </p:sp>
      <p:sp>
        <p:nvSpPr>
          <p:cNvPr id="4" name="Rectangle 6"/>
          <p:cNvSpPr>
            <a:spLocks noGrp="1" noChangeArrowheads="1"/>
          </p:cNvSpPr>
          <p:nvPr>
            <p:ph type="sldNum" sz="quarter" idx="12"/>
          </p:nvPr>
        </p:nvSpPr>
        <p:spPr>
          <a:ln/>
        </p:spPr>
        <p:txBody>
          <a:bodyPr/>
          <a:lstStyle>
            <a:lvl1pPr>
              <a:defRPr/>
            </a:lvl1pPr>
          </a:lstStyle>
          <a:p>
            <a:pPr>
              <a:defRPr/>
            </a:pPr>
            <a:fld id="{E3BA2316-4F93-4021-800E-B6F1EF0CAE40}" type="slidenum">
              <a:rPr lang="it-IT"/>
              <a:pPr>
                <a:defRPr/>
              </a:pPr>
              <a:t>‹N›</a:t>
            </a:fld>
            <a:endParaRPr lang="it-IT"/>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E19EEE4F-1449-4BF2-8059-A1411D7738B7}" type="datetime1">
              <a:rPr lang="it-IT"/>
              <a:pPr>
                <a:defRPr/>
              </a:pPr>
              <a:t>01/10/2014</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a:t>Ecologia forestale</a:t>
            </a:r>
          </a:p>
        </p:txBody>
      </p:sp>
      <p:sp>
        <p:nvSpPr>
          <p:cNvPr id="7" name="Rectangle 6"/>
          <p:cNvSpPr>
            <a:spLocks noGrp="1" noChangeArrowheads="1"/>
          </p:cNvSpPr>
          <p:nvPr>
            <p:ph type="sldNum" sz="quarter" idx="12"/>
          </p:nvPr>
        </p:nvSpPr>
        <p:spPr>
          <a:ln/>
        </p:spPr>
        <p:txBody>
          <a:bodyPr/>
          <a:lstStyle>
            <a:lvl1pPr>
              <a:defRPr/>
            </a:lvl1pPr>
          </a:lstStyle>
          <a:p>
            <a:pPr>
              <a:defRPr/>
            </a:pPr>
            <a:fld id="{026D71BF-4941-463D-88BA-45793199CEE1}" type="slidenum">
              <a:rPr lang="it-IT"/>
              <a:pPr>
                <a:defRPr/>
              </a:pPr>
              <a:t>‹N›</a:t>
            </a:fld>
            <a:endParaRPr lang="it-IT"/>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14B4DBA4-19BB-4B81-90B9-F7216C81C336}" type="datetime1">
              <a:rPr lang="it-IT"/>
              <a:pPr>
                <a:defRPr/>
              </a:pPr>
              <a:t>01/10/2014</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a:t>Ecologia forestale</a:t>
            </a:r>
          </a:p>
        </p:txBody>
      </p:sp>
      <p:sp>
        <p:nvSpPr>
          <p:cNvPr id="7" name="Rectangle 6"/>
          <p:cNvSpPr>
            <a:spLocks noGrp="1" noChangeArrowheads="1"/>
          </p:cNvSpPr>
          <p:nvPr>
            <p:ph type="sldNum" sz="quarter" idx="12"/>
          </p:nvPr>
        </p:nvSpPr>
        <p:spPr>
          <a:ln/>
        </p:spPr>
        <p:txBody>
          <a:bodyPr/>
          <a:lstStyle>
            <a:lvl1pPr>
              <a:defRPr/>
            </a:lvl1pPr>
          </a:lstStyle>
          <a:p>
            <a:pPr>
              <a:defRPr/>
            </a:pPr>
            <a:fld id="{2C81246E-5A5F-49B3-91C6-ABA4DC45E81F}" type="slidenum">
              <a:rPr lang="it-IT"/>
              <a:pPr>
                <a:defRPr/>
              </a:pPr>
              <a:t>‹N›</a:t>
            </a:fld>
            <a:endParaRPr lang="it-IT"/>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DB462B62-219D-4EB3-8907-FA80765B05E5}" type="datetime1">
              <a:rPr lang="it-IT"/>
              <a:pPr>
                <a:defRPr/>
              </a:pPr>
              <a:t>01/10/2014</a:t>
            </a:fld>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it-IT"/>
              <a:t>Ecologia forestale</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26B1F1D-C89E-4ED8-8147-56CB7410ADC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www.springer-ny.com/detail.tpl?isbn=0387954430"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2.jpe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6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jpeg"/></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6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3.png"/><Relationship Id="rId4" Type="http://schemas.openxmlformats.org/officeDocument/2006/relationships/image" Target="../media/image113.png"/></Relationships>
</file>

<file path=ppt/slides/_rels/slide7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8"/>
          <p:cNvSpPr>
            <a:spLocks noChangeArrowheads="1"/>
          </p:cNvSpPr>
          <p:nvPr/>
        </p:nvSpPr>
        <p:spPr bwMode="auto">
          <a:xfrm>
            <a:off x="4200525" y="3062288"/>
            <a:ext cx="9144000" cy="0"/>
          </a:xfrm>
          <a:prstGeom prst="rect">
            <a:avLst/>
          </a:prstGeom>
          <a:noFill/>
          <a:ln w="9525">
            <a:noFill/>
            <a:miter lim="800000"/>
            <a:headEnd/>
            <a:tailEnd/>
          </a:ln>
        </p:spPr>
        <p:txBody>
          <a:bodyPr>
            <a:spAutoFit/>
          </a:bodyPr>
          <a:lstStyle/>
          <a:p>
            <a:endParaRPr lang="it-IT" dirty="0"/>
          </a:p>
        </p:txBody>
      </p:sp>
      <p:sp>
        <p:nvSpPr>
          <p:cNvPr id="9219" name="Text Box 11"/>
          <p:cNvSpPr txBox="1">
            <a:spLocks noChangeArrowheads="1"/>
          </p:cNvSpPr>
          <p:nvPr/>
        </p:nvSpPr>
        <p:spPr bwMode="auto">
          <a:xfrm>
            <a:off x="468313" y="404813"/>
            <a:ext cx="8001000" cy="519112"/>
          </a:xfrm>
          <a:prstGeom prst="rect">
            <a:avLst/>
          </a:prstGeom>
          <a:noFill/>
          <a:ln w="9525">
            <a:noFill/>
            <a:miter lim="800000"/>
            <a:headEnd/>
            <a:tailEnd/>
          </a:ln>
        </p:spPr>
        <p:txBody>
          <a:bodyPr>
            <a:spAutoFit/>
          </a:bodyPr>
          <a:lstStyle/>
          <a:p>
            <a:pPr algn="ctr"/>
            <a:r>
              <a:rPr lang="it-IT" sz="2800" dirty="0" err="1" smtClean="0">
                <a:latin typeface="Verdana" pitchFamily="34" charset="0"/>
              </a:rPr>
              <a:t>Natural</a:t>
            </a:r>
            <a:r>
              <a:rPr lang="it-IT" sz="2800" dirty="0" smtClean="0">
                <a:latin typeface="Verdana" pitchFamily="34" charset="0"/>
              </a:rPr>
              <a:t> </a:t>
            </a:r>
            <a:r>
              <a:rPr lang="it-IT" sz="2800" dirty="0" err="1" smtClean="0">
                <a:latin typeface="Verdana" pitchFamily="34" charset="0"/>
              </a:rPr>
              <a:t>disturbances</a:t>
            </a:r>
            <a:r>
              <a:rPr lang="it-IT" sz="2800" dirty="0" smtClean="0">
                <a:latin typeface="Verdana" pitchFamily="34" charset="0"/>
              </a:rPr>
              <a:t> and </a:t>
            </a:r>
            <a:r>
              <a:rPr lang="it-IT" sz="2800" dirty="0" err="1" smtClean="0">
                <a:latin typeface="Verdana" pitchFamily="34" charset="0"/>
              </a:rPr>
              <a:t>Forest</a:t>
            </a:r>
            <a:r>
              <a:rPr lang="it-IT" sz="2800" dirty="0" smtClean="0">
                <a:latin typeface="Verdana" pitchFamily="34" charset="0"/>
              </a:rPr>
              <a:t> Dynamics</a:t>
            </a:r>
            <a:endParaRPr lang="it-IT" sz="2800" dirty="0">
              <a:latin typeface="Verdana" pitchFamily="34" charset="0"/>
            </a:endParaRPr>
          </a:p>
        </p:txBody>
      </p:sp>
      <p:pic>
        <p:nvPicPr>
          <p:cNvPr id="9220" name="Picture 14"/>
          <p:cNvPicPr>
            <a:picLocks noChangeAspect="1" noChangeArrowheads="1"/>
          </p:cNvPicPr>
          <p:nvPr/>
        </p:nvPicPr>
        <p:blipFill>
          <a:blip r:embed="rId3" cstate="screen"/>
          <a:srcRect/>
          <a:stretch>
            <a:fillRect/>
          </a:stretch>
        </p:blipFill>
        <p:spPr bwMode="auto">
          <a:xfrm>
            <a:off x="1223963" y="1916113"/>
            <a:ext cx="6696075" cy="424815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571500" y="260350"/>
            <a:ext cx="8001000" cy="457200"/>
          </a:xfrm>
          <a:prstGeom prst="rect">
            <a:avLst/>
          </a:prstGeom>
          <a:noFill/>
          <a:ln w="9525">
            <a:noFill/>
            <a:miter lim="800000"/>
            <a:headEnd/>
            <a:tailEnd/>
          </a:ln>
        </p:spPr>
        <p:txBody>
          <a:bodyPr>
            <a:spAutoFit/>
          </a:bodyPr>
          <a:lstStyle/>
          <a:p>
            <a:pPr algn="ctr"/>
            <a:r>
              <a:rPr lang="it-IT" dirty="0" err="1" smtClean="0">
                <a:latin typeface="Verdana" pitchFamily="34" charset="0"/>
              </a:rPr>
              <a:t>Disturbances</a:t>
            </a:r>
            <a:r>
              <a:rPr lang="it-IT" dirty="0" smtClean="0">
                <a:latin typeface="Verdana" pitchFamily="34" charset="0"/>
              </a:rPr>
              <a:t> – The </a:t>
            </a:r>
            <a:r>
              <a:rPr lang="it-IT" dirty="0" err="1" smtClean="0">
                <a:latin typeface="Verdana" pitchFamily="34" charset="0"/>
              </a:rPr>
              <a:t>recovery</a:t>
            </a:r>
            <a:r>
              <a:rPr lang="it-IT" dirty="0" smtClean="0">
                <a:latin typeface="Verdana" pitchFamily="34" charset="0"/>
              </a:rPr>
              <a:t> and </a:t>
            </a:r>
            <a:r>
              <a:rPr lang="it-IT" dirty="0" err="1" smtClean="0">
                <a:latin typeface="Verdana" pitchFamily="34" charset="0"/>
              </a:rPr>
              <a:t>succession</a:t>
            </a:r>
            <a:endParaRPr lang="it-IT" dirty="0">
              <a:latin typeface="Verdana" pitchFamily="34" charset="0"/>
            </a:endParaRPr>
          </a:p>
        </p:txBody>
      </p:sp>
      <p:sp>
        <p:nvSpPr>
          <p:cNvPr id="18435" name="Text Box 3"/>
          <p:cNvSpPr txBox="1">
            <a:spLocks noChangeArrowheads="1"/>
          </p:cNvSpPr>
          <p:nvPr/>
        </p:nvSpPr>
        <p:spPr bwMode="auto">
          <a:xfrm>
            <a:off x="369888" y="981075"/>
            <a:ext cx="8405812" cy="1677382"/>
          </a:xfrm>
          <a:prstGeom prst="rect">
            <a:avLst/>
          </a:prstGeom>
          <a:noFill/>
          <a:ln w="9525">
            <a:noFill/>
            <a:miter lim="800000"/>
            <a:headEnd/>
            <a:tailEnd/>
          </a:ln>
        </p:spPr>
        <p:txBody>
          <a:bodyPr>
            <a:spAutoFit/>
          </a:bodyPr>
          <a:lstStyle/>
          <a:p>
            <a:pPr>
              <a:spcBef>
                <a:spcPct val="15000"/>
              </a:spcBef>
            </a:pPr>
            <a:r>
              <a:rPr lang="en-US" sz="2000" b="1" dirty="0" smtClean="0"/>
              <a:t>The recovery </a:t>
            </a:r>
            <a:r>
              <a:rPr lang="en-US" sz="2000" dirty="0" smtClean="0"/>
              <a:t>of a system describes the extent to which it returns to its original state after perturbation.</a:t>
            </a:r>
          </a:p>
          <a:p>
            <a:pPr>
              <a:spcBef>
                <a:spcPct val="15000"/>
              </a:spcBef>
            </a:pPr>
            <a:r>
              <a:rPr lang="en-US" sz="2000" dirty="0" smtClean="0"/>
              <a:t>After disturbance, ecosystems undergo </a:t>
            </a:r>
            <a:r>
              <a:rPr lang="en-US" sz="2000" b="1" dirty="0" smtClean="0"/>
              <a:t>succession</a:t>
            </a:r>
            <a:r>
              <a:rPr lang="en-US" sz="2000" dirty="0" smtClean="0"/>
              <a:t>, a directional change in ecosystem structure and functioning resulting from </a:t>
            </a:r>
            <a:r>
              <a:rPr lang="en-US" sz="2000" dirty="0" err="1" smtClean="0"/>
              <a:t>biotically</a:t>
            </a:r>
            <a:r>
              <a:rPr lang="en-US" sz="2000" dirty="0" smtClean="0"/>
              <a:t> driven changes in resource supply</a:t>
            </a:r>
            <a:r>
              <a:rPr lang="it-IT" sz="2000" dirty="0" smtClean="0"/>
              <a:t>.</a:t>
            </a:r>
            <a:endParaRPr lang="en-US" b="1" dirty="0"/>
          </a:p>
        </p:txBody>
      </p:sp>
      <p:sp>
        <p:nvSpPr>
          <p:cNvPr id="225285" name="Rectangle 5"/>
          <p:cNvSpPr>
            <a:spLocks noChangeArrowheads="1"/>
          </p:cNvSpPr>
          <p:nvPr/>
        </p:nvSpPr>
        <p:spPr bwMode="auto">
          <a:xfrm>
            <a:off x="825487" y="2708275"/>
            <a:ext cx="7493027" cy="1015663"/>
          </a:xfrm>
          <a:prstGeom prst="rect">
            <a:avLst/>
          </a:prstGeom>
          <a:noFill/>
          <a:ln w="9525">
            <a:noFill/>
            <a:miter lim="800000"/>
            <a:headEnd/>
            <a:tailEnd/>
          </a:ln>
        </p:spPr>
        <p:txBody>
          <a:bodyPr wrap="square">
            <a:spAutoFit/>
          </a:bodyPr>
          <a:lstStyle/>
          <a:p>
            <a:pPr algn="ctr"/>
            <a:r>
              <a:rPr lang="it-IT" sz="2000" dirty="0" err="1" smtClean="0">
                <a:latin typeface="Verdana" pitchFamily="34" charset="0"/>
              </a:rPr>
              <a:t>Succession</a:t>
            </a:r>
            <a:endParaRPr lang="it-IT" sz="2000" dirty="0">
              <a:latin typeface="Verdana" pitchFamily="34" charset="0"/>
            </a:endParaRPr>
          </a:p>
          <a:p>
            <a:r>
              <a:rPr lang="en-US" sz="2000" dirty="0" smtClean="0"/>
              <a:t>Succession involves a change from a community governed by the dynamics of colonization to one governed by competition for resources. </a:t>
            </a:r>
            <a:endParaRPr lang="it-IT" sz="2000" dirty="0"/>
          </a:p>
        </p:txBody>
      </p:sp>
      <p:pic>
        <p:nvPicPr>
          <p:cNvPr id="225286" name="Picture 6" descr="primary succession graphic"/>
          <p:cNvPicPr>
            <a:picLocks noChangeAspect="1" noChangeArrowheads="1"/>
          </p:cNvPicPr>
          <p:nvPr/>
        </p:nvPicPr>
        <p:blipFill>
          <a:blip r:embed="rId3" cstate="screen"/>
          <a:srcRect/>
          <a:stretch>
            <a:fillRect/>
          </a:stretch>
        </p:blipFill>
        <p:spPr bwMode="auto">
          <a:xfrm>
            <a:off x="1042988" y="4365625"/>
            <a:ext cx="7058025" cy="21082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285"/>
                                        </p:tgtEl>
                                        <p:attrNameLst>
                                          <p:attrName>style.visibility</p:attrName>
                                        </p:attrNameLst>
                                      </p:cBhvr>
                                      <p:to>
                                        <p:strVal val="visible"/>
                                      </p:to>
                                    </p:set>
                                    <p:animEffect transition="in" filter="wipe(left)">
                                      <p:cBhvr>
                                        <p:cTn id="7" dur="1000"/>
                                        <p:tgtEl>
                                          <p:spTgt spid="22528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5286"/>
                                        </p:tgtEl>
                                        <p:attrNameLst>
                                          <p:attrName>style.visibility</p:attrName>
                                        </p:attrNameLst>
                                      </p:cBhvr>
                                      <p:to>
                                        <p:strVal val="visible"/>
                                      </p:to>
                                    </p:set>
                                    <p:animEffect transition="in" filter="fade">
                                      <p:cBhvr>
                                        <p:cTn id="11" dur="2000"/>
                                        <p:tgtEl>
                                          <p:spTgt spid="225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71500" y="260350"/>
            <a:ext cx="8001000" cy="457200"/>
          </a:xfrm>
          <a:prstGeom prst="rect">
            <a:avLst/>
          </a:prstGeom>
          <a:noFill/>
          <a:ln w="9525">
            <a:noFill/>
            <a:miter lim="800000"/>
            <a:headEnd/>
            <a:tailEnd/>
          </a:ln>
        </p:spPr>
        <p:txBody>
          <a:bodyPr>
            <a:spAutoFit/>
          </a:bodyPr>
          <a:lstStyle/>
          <a:p>
            <a:pPr algn="ctr"/>
            <a:r>
              <a:rPr lang="it-IT" dirty="0" err="1" smtClean="0">
                <a:latin typeface="Verdana" pitchFamily="34" charset="0"/>
              </a:rPr>
              <a:t>Disturbances</a:t>
            </a:r>
            <a:r>
              <a:rPr lang="it-IT" dirty="0" smtClean="0">
                <a:latin typeface="Verdana" pitchFamily="34" charset="0"/>
              </a:rPr>
              <a:t> – The </a:t>
            </a:r>
            <a:r>
              <a:rPr lang="it-IT" dirty="0" err="1" smtClean="0">
                <a:latin typeface="Verdana" pitchFamily="34" charset="0"/>
              </a:rPr>
              <a:t>recovery</a:t>
            </a:r>
            <a:r>
              <a:rPr lang="it-IT" dirty="0" smtClean="0">
                <a:latin typeface="Verdana" pitchFamily="34" charset="0"/>
              </a:rPr>
              <a:t> and </a:t>
            </a:r>
            <a:r>
              <a:rPr lang="it-IT" dirty="0" err="1" smtClean="0">
                <a:latin typeface="Verdana" pitchFamily="34" charset="0"/>
              </a:rPr>
              <a:t>succession</a:t>
            </a:r>
            <a:endParaRPr lang="it-IT" dirty="0">
              <a:latin typeface="Verdana" pitchFamily="34" charset="0"/>
            </a:endParaRPr>
          </a:p>
        </p:txBody>
      </p:sp>
      <p:sp>
        <p:nvSpPr>
          <p:cNvPr id="3" name="Rettangolo 2"/>
          <p:cNvSpPr/>
          <p:nvPr/>
        </p:nvSpPr>
        <p:spPr>
          <a:xfrm>
            <a:off x="683568" y="1124744"/>
            <a:ext cx="7848872" cy="461665"/>
          </a:xfrm>
          <a:prstGeom prst="rect">
            <a:avLst/>
          </a:prstGeom>
        </p:spPr>
        <p:txBody>
          <a:bodyPr wrap="square">
            <a:spAutoFit/>
          </a:bodyPr>
          <a:lstStyle/>
          <a:p>
            <a:r>
              <a:rPr lang="it-IT" dirty="0" smtClean="0"/>
              <a:t>Broad global and </a:t>
            </a:r>
            <a:r>
              <a:rPr lang="it-IT" dirty="0" err="1" smtClean="0"/>
              <a:t>regional</a:t>
            </a:r>
            <a:r>
              <a:rPr lang="it-IT" dirty="0" smtClean="0"/>
              <a:t> </a:t>
            </a:r>
            <a:r>
              <a:rPr lang="it-IT" dirty="0" err="1" smtClean="0"/>
              <a:t>patterns</a:t>
            </a:r>
            <a:r>
              <a:rPr lang="it-IT" dirty="0" smtClean="0"/>
              <a:t> in </a:t>
            </a:r>
            <a:r>
              <a:rPr lang="it-IT" dirty="0" err="1" smtClean="0"/>
              <a:t>ecosystem</a:t>
            </a:r>
            <a:r>
              <a:rPr lang="it-IT" dirty="0" smtClean="0"/>
              <a:t> </a:t>
            </a:r>
            <a:r>
              <a:rPr lang="it-IT" dirty="0" err="1" smtClean="0"/>
              <a:t>processes</a:t>
            </a:r>
            <a:r>
              <a:rPr lang="it-IT" dirty="0" smtClean="0"/>
              <a:t>:</a:t>
            </a:r>
          </a:p>
        </p:txBody>
      </p:sp>
      <p:pic>
        <p:nvPicPr>
          <p:cNvPr id="3074" name="Picture 2" descr="01.04 Biomes"/>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1763688" y="1700808"/>
            <a:ext cx="5457825" cy="2495551"/>
          </a:xfrm>
          <a:prstGeom prst="rect">
            <a:avLst/>
          </a:prstGeom>
          <a:noFill/>
        </p:spPr>
      </p:pic>
      <p:sp>
        <p:nvSpPr>
          <p:cNvPr id="5" name="Rettangolo 4"/>
          <p:cNvSpPr/>
          <p:nvPr/>
        </p:nvSpPr>
        <p:spPr>
          <a:xfrm>
            <a:off x="1151620" y="4149080"/>
            <a:ext cx="6840760" cy="584775"/>
          </a:xfrm>
          <a:prstGeom prst="rect">
            <a:avLst/>
          </a:prstGeom>
        </p:spPr>
        <p:txBody>
          <a:bodyPr wrap="square">
            <a:spAutoFit/>
          </a:bodyPr>
          <a:lstStyle/>
          <a:p>
            <a:r>
              <a:rPr lang="it-IT" sz="3200" dirty="0" err="1" smtClean="0"/>
              <a:t>Climate</a:t>
            </a:r>
            <a:r>
              <a:rPr lang="it-IT" sz="3200" dirty="0" smtClean="0"/>
              <a:t>		</a:t>
            </a:r>
            <a:r>
              <a:rPr lang="it-IT" sz="3200" dirty="0" err="1" smtClean="0"/>
              <a:t>Soils</a:t>
            </a:r>
            <a:r>
              <a:rPr lang="it-IT" sz="3200" dirty="0" smtClean="0"/>
              <a:t>		</a:t>
            </a:r>
            <a:r>
              <a:rPr lang="it-IT" sz="3200" dirty="0" err="1" smtClean="0"/>
              <a:t>Topography</a:t>
            </a:r>
            <a:endParaRPr lang="it-IT" sz="3200" dirty="0"/>
          </a:p>
        </p:txBody>
      </p:sp>
      <p:sp>
        <p:nvSpPr>
          <p:cNvPr id="6" name="Rettangolo 5"/>
          <p:cNvSpPr/>
          <p:nvPr/>
        </p:nvSpPr>
        <p:spPr>
          <a:xfrm>
            <a:off x="395536" y="4919008"/>
            <a:ext cx="8352928" cy="892552"/>
          </a:xfrm>
          <a:prstGeom prst="rect">
            <a:avLst/>
          </a:prstGeom>
        </p:spPr>
        <p:txBody>
          <a:bodyPr wrap="square">
            <a:spAutoFit/>
          </a:bodyPr>
          <a:lstStyle/>
          <a:p>
            <a:pPr algn="ctr"/>
            <a:r>
              <a:rPr lang="en-US" sz="2800" b="1" dirty="0" smtClean="0"/>
              <a:t>disturbance regime and post-disturbance succession</a:t>
            </a:r>
          </a:p>
          <a:p>
            <a:pPr algn="ctr"/>
            <a:r>
              <a:rPr lang="en-US" dirty="0" smtClean="0"/>
              <a:t>account for many of the local patterns of </a:t>
            </a:r>
            <a:r>
              <a:rPr lang="it-IT" dirty="0" err="1" smtClean="0"/>
              <a:t>spatial</a:t>
            </a:r>
            <a:r>
              <a:rPr lang="it-IT" dirty="0" smtClean="0"/>
              <a:t> </a:t>
            </a:r>
            <a:r>
              <a:rPr lang="it-IT" dirty="0" err="1" smtClean="0"/>
              <a:t>variability</a:t>
            </a:r>
            <a:endParaRPr lang="it-IT"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357158" y="857232"/>
            <a:ext cx="8643998" cy="830997"/>
          </a:xfrm>
          <a:prstGeom prst="rect">
            <a:avLst/>
          </a:prstGeom>
        </p:spPr>
        <p:txBody>
          <a:bodyPr wrap="square">
            <a:spAutoFit/>
          </a:bodyPr>
          <a:lstStyle/>
          <a:p>
            <a:r>
              <a:rPr lang="en-US" dirty="0" err="1"/>
              <a:t>Successional</a:t>
            </a:r>
            <a:r>
              <a:rPr lang="en-US" dirty="0"/>
              <a:t> changes occurring over decades to centuries explain much of the local variation among ecosystems. </a:t>
            </a:r>
          </a:p>
        </p:txBody>
      </p:sp>
      <p:sp>
        <p:nvSpPr>
          <p:cNvPr id="19458" name="Text Box 4"/>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smtClean="0">
                <a:latin typeface="Verdana" pitchFamily="34" charset="0"/>
              </a:rPr>
              <a:t>The </a:t>
            </a:r>
            <a:r>
              <a:rPr lang="it-IT" sz="3200" dirty="0" err="1" smtClean="0">
                <a:latin typeface="Verdana" pitchFamily="34" charset="0"/>
              </a:rPr>
              <a:t>successions</a:t>
            </a:r>
            <a:endParaRPr lang="it-IT" sz="3200" dirty="0">
              <a:latin typeface="Verdana" pitchFamily="34" charset="0"/>
            </a:endParaRPr>
          </a:p>
        </p:txBody>
      </p:sp>
      <p:pic>
        <p:nvPicPr>
          <p:cNvPr id="4101" name="Picture 5" descr="eis-4-neu"/>
          <p:cNvPicPr>
            <a:picLocks noChangeAspect="1" noChangeArrowheads="1"/>
          </p:cNvPicPr>
          <p:nvPr/>
        </p:nvPicPr>
        <p:blipFill>
          <a:blip r:embed="rId3" cstate="screen"/>
          <a:srcRect/>
          <a:stretch>
            <a:fillRect/>
          </a:stretch>
        </p:blipFill>
        <p:spPr bwMode="auto">
          <a:xfrm>
            <a:off x="1187450" y="3213100"/>
            <a:ext cx="3373438" cy="2360613"/>
          </a:xfrm>
          <a:prstGeom prst="rect">
            <a:avLst/>
          </a:prstGeom>
          <a:noFill/>
          <a:ln w="9525">
            <a:noFill/>
            <a:miter lim="800000"/>
            <a:headEnd/>
            <a:tailEnd/>
          </a:ln>
        </p:spPr>
      </p:pic>
      <p:pic>
        <p:nvPicPr>
          <p:cNvPr id="4103" name="Picture 7" descr="Mt"/>
          <p:cNvPicPr>
            <a:picLocks noChangeAspect="1" noChangeArrowheads="1"/>
          </p:cNvPicPr>
          <p:nvPr/>
        </p:nvPicPr>
        <p:blipFill>
          <a:blip r:embed="rId4" cstate="screen"/>
          <a:srcRect/>
          <a:stretch>
            <a:fillRect/>
          </a:stretch>
        </p:blipFill>
        <p:spPr bwMode="auto">
          <a:xfrm>
            <a:off x="142844" y="2285992"/>
            <a:ext cx="1749425" cy="2687637"/>
          </a:xfrm>
          <a:prstGeom prst="rect">
            <a:avLst/>
          </a:prstGeom>
          <a:noFill/>
          <a:ln w="9525">
            <a:noFill/>
            <a:miter lim="800000"/>
            <a:headEnd/>
            <a:tailEnd/>
          </a:ln>
        </p:spPr>
      </p:pic>
      <p:sp>
        <p:nvSpPr>
          <p:cNvPr id="4105" name="Rectangle 9"/>
          <p:cNvSpPr>
            <a:spLocks noChangeArrowheads="1"/>
          </p:cNvSpPr>
          <p:nvPr/>
        </p:nvSpPr>
        <p:spPr bwMode="auto">
          <a:xfrm>
            <a:off x="900113" y="1701217"/>
            <a:ext cx="1665841" cy="584775"/>
          </a:xfrm>
          <a:prstGeom prst="rect">
            <a:avLst/>
          </a:prstGeom>
          <a:noFill/>
          <a:ln w="9525">
            <a:noFill/>
            <a:miter lim="800000"/>
            <a:headEnd/>
            <a:tailEnd/>
          </a:ln>
        </p:spPr>
        <p:txBody>
          <a:bodyPr wrap="none">
            <a:spAutoFit/>
          </a:bodyPr>
          <a:lstStyle/>
          <a:p>
            <a:r>
              <a:rPr lang="it-IT" sz="3200" b="1" dirty="0" err="1" smtClean="0"/>
              <a:t>Primary</a:t>
            </a:r>
            <a:endParaRPr lang="it-IT" sz="3200" b="1" dirty="0"/>
          </a:p>
        </p:txBody>
      </p:sp>
      <p:sp>
        <p:nvSpPr>
          <p:cNvPr id="4106" name="Rectangle 10"/>
          <p:cNvSpPr>
            <a:spLocks noChangeArrowheads="1"/>
          </p:cNvSpPr>
          <p:nvPr/>
        </p:nvSpPr>
        <p:spPr bwMode="auto">
          <a:xfrm>
            <a:off x="5724525" y="1772655"/>
            <a:ext cx="2031325" cy="584775"/>
          </a:xfrm>
          <a:prstGeom prst="rect">
            <a:avLst/>
          </a:prstGeom>
          <a:noFill/>
          <a:ln w="9525">
            <a:noFill/>
            <a:miter lim="800000"/>
            <a:headEnd/>
            <a:tailEnd/>
          </a:ln>
        </p:spPr>
        <p:txBody>
          <a:bodyPr wrap="none">
            <a:spAutoFit/>
          </a:bodyPr>
          <a:lstStyle/>
          <a:p>
            <a:r>
              <a:rPr lang="it-IT" sz="3200" b="1" dirty="0" err="1" smtClean="0"/>
              <a:t>Secondary</a:t>
            </a:r>
            <a:endParaRPr lang="it-IT" sz="3200" b="1" dirty="0"/>
          </a:p>
        </p:txBody>
      </p:sp>
      <p:pic>
        <p:nvPicPr>
          <p:cNvPr id="4107" name="Picture 11" descr="Duna"/>
          <p:cNvPicPr>
            <a:picLocks noChangeAspect="1" noChangeArrowheads="1"/>
          </p:cNvPicPr>
          <p:nvPr/>
        </p:nvPicPr>
        <p:blipFill>
          <a:blip r:embed="rId5" cstate="screen"/>
          <a:srcRect/>
          <a:stretch>
            <a:fillRect/>
          </a:stretch>
        </p:blipFill>
        <p:spPr bwMode="auto">
          <a:xfrm>
            <a:off x="250825" y="5589588"/>
            <a:ext cx="4464050" cy="1130300"/>
          </a:xfrm>
          <a:prstGeom prst="rect">
            <a:avLst/>
          </a:prstGeom>
          <a:noFill/>
          <a:ln w="9525">
            <a:noFill/>
            <a:miter lim="800000"/>
            <a:headEnd/>
            <a:tailEnd/>
          </a:ln>
        </p:spPr>
      </p:pic>
      <p:pic>
        <p:nvPicPr>
          <p:cNvPr id="4109" name="Picture 13" descr="spruce beetle damage"/>
          <p:cNvPicPr>
            <a:picLocks noChangeAspect="1" noChangeArrowheads="1"/>
          </p:cNvPicPr>
          <p:nvPr/>
        </p:nvPicPr>
        <p:blipFill>
          <a:blip r:embed="rId6" cstate="screen"/>
          <a:srcRect/>
          <a:stretch>
            <a:fillRect/>
          </a:stretch>
        </p:blipFill>
        <p:spPr bwMode="auto">
          <a:xfrm>
            <a:off x="5508625" y="4365625"/>
            <a:ext cx="3440113" cy="2286000"/>
          </a:xfrm>
          <a:prstGeom prst="rect">
            <a:avLst/>
          </a:prstGeom>
          <a:noFill/>
          <a:ln w="9525">
            <a:noFill/>
            <a:miter lim="800000"/>
            <a:headEnd/>
            <a:tailEnd/>
          </a:ln>
        </p:spPr>
      </p:pic>
      <p:pic>
        <p:nvPicPr>
          <p:cNvPr id="4110" name="Picture 14" descr="fire_2"/>
          <p:cNvPicPr>
            <a:picLocks noChangeAspect="1" noChangeArrowheads="1"/>
          </p:cNvPicPr>
          <p:nvPr/>
        </p:nvPicPr>
        <p:blipFill>
          <a:blip r:embed="rId7" cstate="screen"/>
          <a:srcRect/>
          <a:stretch>
            <a:fillRect/>
          </a:stretch>
        </p:blipFill>
        <p:spPr bwMode="auto">
          <a:xfrm>
            <a:off x="5003800" y="2285992"/>
            <a:ext cx="1944688" cy="2519363"/>
          </a:xfrm>
          <a:prstGeom prst="rect">
            <a:avLst/>
          </a:prstGeom>
          <a:noFill/>
          <a:ln w="9525">
            <a:noFill/>
            <a:miter lim="800000"/>
            <a:headEnd/>
            <a:tailEnd/>
          </a:ln>
        </p:spPr>
      </p:pic>
      <p:pic>
        <p:nvPicPr>
          <p:cNvPr id="4108" name="Picture 12" descr="RedMntPass"/>
          <p:cNvPicPr>
            <a:picLocks noChangeAspect="1" noChangeArrowheads="1"/>
          </p:cNvPicPr>
          <p:nvPr/>
        </p:nvPicPr>
        <p:blipFill>
          <a:blip r:embed="rId8" cstate="screen"/>
          <a:srcRect/>
          <a:stretch>
            <a:fillRect/>
          </a:stretch>
        </p:blipFill>
        <p:spPr bwMode="auto">
          <a:xfrm>
            <a:off x="6929454" y="2532073"/>
            <a:ext cx="1909762" cy="2397125"/>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5"/>
                                        </p:tgtEl>
                                        <p:attrNameLst>
                                          <p:attrName>style.visibility</p:attrName>
                                        </p:attrNameLst>
                                      </p:cBhvr>
                                      <p:to>
                                        <p:strVal val="visible"/>
                                      </p:to>
                                    </p:set>
                                    <p:animEffect transition="in" filter="fade">
                                      <p:cBhvr>
                                        <p:cTn id="7" dur="2000"/>
                                        <p:tgtEl>
                                          <p:spTgt spid="4105"/>
                                        </p:tgtEl>
                                      </p:cBhvr>
                                    </p:animEffect>
                                  </p:childTnLst>
                                </p:cTn>
                              </p:par>
                              <p:par>
                                <p:cTn id="8" presetID="10" presetClass="entr" presetSubtype="0" fill="hold" nodeType="withEffect">
                                  <p:stCondLst>
                                    <p:cond delay="0"/>
                                  </p:stCondLst>
                                  <p:childTnLst>
                                    <p:set>
                                      <p:cBhvr>
                                        <p:cTn id="9" dur="1" fill="hold">
                                          <p:stCondLst>
                                            <p:cond delay="0"/>
                                          </p:stCondLst>
                                        </p:cTn>
                                        <p:tgtEl>
                                          <p:spTgt spid="4103"/>
                                        </p:tgtEl>
                                        <p:attrNameLst>
                                          <p:attrName>style.visibility</p:attrName>
                                        </p:attrNameLst>
                                      </p:cBhvr>
                                      <p:to>
                                        <p:strVal val="visible"/>
                                      </p:to>
                                    </p:set>
                                    <p:animEffect transition="in" filter="fade">
                                      <p:cBhvr>
                                        <p:cTn id="10" dur="2000"/>
                                        <p:tgtEl>
                                          <p:spTgt spid="4103"/>
                                        </p:tgtEl>
                                      </p:cBhvr>
                                    </p:animEffect>
                                  </p:childTnLst>
                                </p:cTn>
                              </p:par>
                              <p:par>
                                <p:cTn id="11" presetID="10" presetClass="entr" presetSubtype="0" fill="hold" nodeType="withEffect">
                                  <p:stCondLst>
                                    <p:cond delay="0"/>
                                  </p:stCondLst>
                                  <p:childTnLst>
                                    <p:set>
                                      <p:cBhvr>
                                        <p:cTn id="12" dur="1" fill="hold">
                                          <p:stCondLst>
                                            <p:cond delay="0"/>
                                          </p:stCondLst>
                                        </p:cTn>
                                        <p:tgtEl>
                                          <p:spTgt spid="4101"/>
                                        </p:tgtEl>
                                        <p:attrNameLst>
                                          <p:attrName>style.visibility</p:attrName>
                                        </p:attrNameLst>
                                      </p:cBhvr>
                                      <p:to>
                                        <p:strVal val="visible"/>
                                      </p:to>
                                    </p:set>
                                    <p:animEffect transition="in" filter="fade">
                                      <p:cBhvr>
                                        <p:cTn id="13" dur="2000"/>
                                        <p:tgtEl>
                                          <p:spTgt spid="4101"/>
                                        </p:tgtEl>
                                      </p:cBhvr>
                                    </p:animEffect>
                                  </p:childTnLst>
                                </p:cTn>
                              </p:par>
                              <p:par>
                                <p:cTn id="14" presetID="10" presetClass="entr" presetSubtype="0" fill="hold" nodeType="withEffect">
                                  <p:stCondLst>
                                    <p:cond delay="0"/>
                                  </p:stCondLst>
                                  <p:childTnLst>
                                    <p:set>
                                      <p:cBhvr>
                                        <p:cTn id="15" dur="1" fill="hold">
                                          <p:stCondLst>
                                            <p:cond delay="0"/>
                                          </p:stCondLst>
                                        </p:cTn>
                                        <p:tgtEl>
                                          <p:spTgt spid="4107"/>
                                        </p:tgtEl>
                                        <p:attrNameLst>
                                          <p:attrName>style.visibility</p:attrName>
                                        </p:attrNameLst>
                                      </p:cBhvr>
                                      <p:to>
                                        <p:strVal val="visible"/>
                                      </p:to>
                                    </p:set>
                                    <p:animEffect transition="in" filter="fade">
                                      <p:cBhvr>
                                        <p:cTn id="16" dur="2000"/>
                                        <p:tgtEl>
                                          <p:spTgt spid="410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2000"/>
                                        <p:tgtEl>
                                          <p:spTgt spid="4106"/>
                                        </p:tgtEl>
                                      </p:cBhvr>
                                    </p:animEffect>
                                  </p:childTnLst>
                                </p:cTn>
                              </p:par>
                              <p:par>
                                <p:cTn id="22" presetID="10" presetClass="entr" presetSubtype="0" fill="hold" nodeType="withEffect">
                                  <p:stCondLst>
                                    <p:cond delay="0"/>
                                  </p:stCondLst>
                                  <p:childTnLst>
                                    <p:set>
                                      <p:cBhvr>
                                        <p:cTn id="23" dur="1" fill="hold">
                                          <p:stCondLst>
                                            <p:cond delay="0"/>
                                          </p:stCondLst>
                                        </p:cTn>
                                        <p:tgtEl>
                                          <p:spTgt spid="4110"/>
                                        </p:tgtEl>
                                        <p:attrNameLst>
                                          <p:attrName>style.visibility</p:attrName>
                                        </p:attrNameLst>
                                      </p:cBhvr>
                                      <p:to>
                                        <p:strVal val="visible"/>
                                      </p:to>
                                    </p:set>
                                    <p:animEffect transition="in" filter="fade">
                                      <p:cBhvr>
                                        <p:cTn id="24" dur="2000"/>
                                        <p:tgtEl>
                                          <p:spTgt spid="4110"/>
                                        </p:tgtEl>
                                      </p:cBhvr>
                                    </p:animEffect>
                                  </p:childTnLst>
                                </p:cTn>
                              </p:par>
                              <p:par>
                                <p:cTn id="25" presetID="10" presetClass="entr" presetSubtype="0" fill="hold" nodeType="withEffect">
                                  <p:stCondLst>
                                    <p:cond delay="0"/>
                                  </p:stCondLst>
                                  <p:childTnLst>
                                    <p:set>
                                      <p:cBhvr>
                                        <p:cTn id="26" dur="1" fill="hold">
                                          <p:stCondLst>
                                            <p:cond delay="0"/>
                                          </p:stCondLst>
                                        </p:cTn>
                                        <p:tgtEl>
                                          <p:spTgt spid="4108"/>
                                        </p:tgtEl>
                                        <p:attrNameLst>
                                          <p:attrName>style.visibility</p:attrName>
                                        </p:attrNameLst>
                                      </p:cBhvr>
                                      <p:to>
                                        <p:strVal val="visible"/>
                                      </p:to>
                                    </p:set>
                                    <p:animEffect transition="in" filter="fade">
                                      <p:cBhvr>
                                        <p:cTn id="27" dur="2000"/>
                                        <p:tgtEl>
                                          <p:spTgt spid="4108"/>
                                        </p:tgtEl>
                                      </p:cBhvr>
                                    </p:animEffect>
                                  </p:childTnLst>
                                </p:cTn>
                              </p:par>
                              <p:par>
                                <p:cTn id="28" presetID="10" presetClass="entr" presetSubtype="0" fill="hold" nodeType="withEffect">
                                  <p:stCondLst>
                                    <p:cond delay="0"/>
                                  </p:stCondLst>
                                  <p:childTnLst>
                                    <p:set>
                                      <p:cBhvr>
                                        <p:cTn id="29" dur="1" fill="hold">
                                          <p:stCondLst>
                                            <p:cond delay="0"/>
                                          </p:stCondLst>
                                        </p:cTn>
                                        <p:tgtEl>
                                          <p:spTgt spid="4109"/>
                                        </p:tgtEl>
                                        <p:attrNameLst>
                                          <p:attrName>style.visibility</p:attrName>
                                        </p:attrNameLst>
                                      </p:cBhvr>
                                      <p:to>
                                        <p:strVal val="visible"/>
                                      </p:to>
                                    </p:set>
                                    <p:animEffect transition="in" filter="fade">
                                      <p:cBhvr>
                                        <p:cTn id="30" dur="2000"/>
                                        <p:tgtEl>
                                          <p:spTgt spid="4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p:bldP spid="410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err="1" smtClean="0">
                <a:latin typeface="Verdana" pitchFamily="34" charset="0"/>
              </a:rPr>
              <a:t>Primary</a:t>
            </a:r>
            <a:r>
              <a:rPr lang="it-IT" sz="3200" dirty="0" smtClean="0">
                <a:latin typeface="Verdana" pitchFamily="34" charset="0"/>
              </a:rPr>
              <a:t> </a:t>
            </a:r>
            <a:r>
              <a:rPr lang="it-IT" sz="3200" dirty="0" err="1" smtClean="0">
                <a:latin typeface="Verdana" pitchFamily="34" charset="0"/>
              </a:rPr>
              <a:t>succession</a:t>
            </a:r>
            <a:endParaRPr lang="it-IT" sz="3200" dirty="0">
              <a:latin typeface="Verdana" pitchFamily="34" charset="0"/>
            </a:endParaRPr>
          </a:p>
        </p:txBody>
      </p:sp>
      <p:sp>
        <p:nvSpPr>
          <p:cNvPr id="4" name="Text Box 2"/>
          <p:cNvSpPr txBox="1">
            <a:spLocks noChangeArrowheads="1"/>
          </p:cNvSpPr>
          <p:nvPr/>
        </p:nvSpPr>
        <p:spPr bwMode="auto">
          <a:xfrm>
            <a:off x="323850" y="1260475"/>
            <a:ext cx="4824413" cy="2462213"/>
          </a:xfrm>
          <a:prstGeom prst="rect">
            <a:avLst/>
          </a:prstGeom>
          <a:noFill/>
          <a:ln w="9525">
            <a:noFill/>
            <a:miter lim="800000"/>
            <a:headEnd/>
            <a:tailEnd/>
          </a:ln>
        </p:spPr>
        <p:txBody>
          <a:bodyPr>
            <a:spAutoFit/>
          </a:bodyPr>
          <a:lstStyle/>
          <a:p>
            <a:pPr marL="182563" indent="-182563">
              <a:spcBef>
                <a:spcPct val="50000"/>
              </a:spcBef>
            </a:pPr>
            <a:r>
              <a:rPr lang="en-US" sz="2200" dirty="0" smtClean="0"/>
              <a:t>- Soil is extremely poor: species with symbiotic nitrogen fixation. Facilitation.</a:t>
            </a:r>
          </a:p>
          <a:p>
            <a:pPr marL="182563" indent="-182563">
              <a:spcBef>
                <a:spcPct val="50000"/>
              </a:spcBef>
            </a:pPr>
            <a:r>
              <a:rPr lang="en-US" sz="2200" dirty="0" smtClean="0"/>
              <a:t>- No plant or </a:t>
            </a:r>
            <a:r>
              <a:rPr lang="en-US" sz="2200" dirty="0" err="1" smtClean="0"/>
              <a:t>propagules</a:t>
            </a:r>
            <a:r>
              <a:rPr lang="en-US" sz="2200" dirty="0" smtClean="0"/>
              <a:t>. All individuals must disperse to the site. Wind.</a:t>
            </a:r>
          </a:p>
          <a:p>
            <a:pPr marL="182563" indent="-182563">
              <a:spcBef>
                <a:spcPct val="50000"/>
              </a:spcBef>
            </a:pPr>
            <a:r>
              <a:rPr lang="en-US" sz="2200" dirty="0" smtClean="0"/>
              <a:t>- Long process</a:t>
            </a:r>
            <a:endParaRPr lang="en-US" sz="2200" dirty="0"/>
          </a:p>
        </p:txBody>
      </p:sp>
      <p:pic>
        <p:nvPicPr>
          <p:cNvPr id="37890" name="Picture 2"/>
          <p:cNvPicPr>
            <a:picLocks noChangeAspect="1" noChangeArrowheads="1"/>
          </p:cNvPicPr>
          <p:nvPr/>
        </p:nvPicPr>
        <p:blipFill>
          <a:blip r:embed="rId3" cstate="screen"/>
          <a:srcRect/>
          <a:stretch>
            <a:fillRect/>
          </a:stretch>
        </p:blipFill>
        <p:spPr bwMode="auto">
          <a:xfrm>
            <a:off x="3635896" y="3180202"/>
            <a:ext cx="5508104" cy="3677798"/>
          </a:xfrm>
          <a:prstGeom prst="rect">
            <a:avLst/>
          </a:prstGeom>
          <a:noFill/>
          <a:ln w="9525">
            <a:noFill/>
            <a:miter lim="800000"/>
            <a:headEnd/>
            <a:tailEnd/>
          </a:ln>
          <a:effectLst/>
        </p:spPr>
      </p:pic>
    </p:spTree>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err="1" smtClean="0">
                <a:latin typeface="Verdana" pitchFamily="34" charset="0"/>
              </a:rPr>
              <a:t>Secondary</a:t>
            </a:r>
            <a:r>
              <a:rPr lang="it-IT" sz="3200" dirty="0" smtClean="0">
                <a:latin typeface="Verdana" pitchFamily="34" charset="0"/>
              </a:rPr>
              <a:t> </a:t>
            </a:r>
            <a:r>
              <a:rPr lang="it-IT" sz="3200" dirty="0" err="1" smtClean="0">
                <a:latin typeface="Verdana" pitchFamily="34" charset="0"/>
              </a:rPr>
              <a:t>succession</a:t>
            </a:r>
            <a:endParaRPr lang="it-IT" sz="3200" dirty="0">
              <a:latin typeface="Verdana" pitchFamily="34" charset="0"/>
            </a:endParaRPr>
          </a:p>
        </p:txBody>
      </p:sp>
      <p:sp>
        <p:nvSpPr>
          <p:cNvPr id="4" name="Text Box 2"/>
          <p:cNvSpPr txBox="1">
            <a:spLocks noChangeArrowheads="1"/>
          </p:cNvSpPr>
          <p:nvPr/>
        </p:nvSpPr>
        <p:spPr bwMode="auto">
          <a:xfrm>
            <a:off x="179512" y="1052736"/>
            <a:ext cx="6336382" cy="4324261"/>
          </a:xfrm>
          <a:prstGeom prst="rect">
            <a:avLst/>
          </a:prstGeom>
          <a:noFill/>
          <a:ln w="9525">
            <a:noFill/>
            <a:miter lim="800000"/>
            <a:headEnd/>
            <a:tailEnd/>
          </a:ln>
        </p:spPr>
        <p:txBody>
          <a:bodyPr wrap="square">
            <a:spAutoFit/>
          </a:bodyPr>
          <a:lstStyle/>
          <a:p>
            <a:pPr marL="182563" indent="-182563">
              <a:spcBef>
                <a:spcPct val="50000"/>
              </a:spcBef>
            </a:pPr>
            <a:r>
              <a:rPr lang="en-US" sz="2200" dirty="0" smtClean="0"/>
              <a:t>- Soil is present. Pulse in nutrient availability</a:t>
            </a:r>
          </a:p>
          <a:p>
            <a:pPr marL="182563" indent="-182563">
              <a:spcBef>
                <a:spcPct val="50000"/>
              </a:spcBef>
            </a:pPr>
            <a:r>
              <a:rPr lang="en-US" sz="2200" dirty="0" smtClean="0"/>
              <a:t>- Colonizers are already present. </a:t>
            </a:r>
            <a:r>
              <a:rPr lang="en-US" sz="2200" dirty="0" err="1" smtClean="0"/>
              <a:t>Resprout</a:t>
            </a:r>
            <a:r>
              <a:rPr lang="en-US" sz="2200" dirty="0" smtClean="0"/>
              <a:t> from roots and stems. Seed bank or seedling bank.</a:t>
            </a:r>
          </a:p>
          <a:p>
            <a:pPr marL="182563" indent="-182563">
              <a:spcBef>
                <a:spcPct val="50000"/>
              </a:spcBef>
              <a:buFontTx/>
              <a:buChar char="-"/>
            </a:pPr>
            <a:r>
              <a:rPr lang="en-US" sz="2200" dirty="0" smtClean="0"/>
              <a:t>Change in species composition affected by:</a:t>
            </a:r>
          </a:p>
          <a:p>
            <a:pPr marL="449263" indent="-182563">
              <a:spcBef>
                <a:spcPct val="50000"/>
              </a:spcBef>
              <a:buFont typeface="Wingdings" pitchFamily="2" charset="2"/>
              <a:buChar char="v"/>
            </a:pPr>
            <a:r>
              <a:rPr lang="en-US" sz="2200" dirty="0" smtClean="0"/>
              <a:t>Life-history traits of the colonizers;</a:t>
            </a:r>
          </a:p>
          <a:p>
            <a:pPr marL="449263" indent="-182563">
              <a:spcBef>
                <a:spcPct val="50000"/>
              </a:spcBef>
              <a:buFont typeface="Wingdings" pitchFamily="2" charset="2"/>
              <a:buChar char="v"/>
            </a:pPr>
            <a:r>
              <a:rPr lang="en-US" sz="2200" dirty="0" smtClean="0"/>
              <a:t>Facilitation;</a:t>
            </a:r>
          </a:p>
          <a:p>
            <a:pPr marL="449263" indent="-182563">
              <a:spcBef>
                <a:spcPct val="50000"/>
              </a:spcBef>
              <a:buFont typeface="Wingdings" pitchFamily="2" charset="2"/>
              <a:buChar char="v"/>
            </a:pPr>
            <a:r>
              <a:rPr lang="en-US" sz="2200" dirty="0" smtClean="0"/>
              <a:t>Competitive interactions;</a:t>
            </a:r>
          </a:p>
          <a:p>
            <a:pPr marL="449263" indent="-182563">
              <a:spcBef>
                <a:spcPct val="50000"/>
              </a:spcBef>
              <a:buFont typeface="Wingdings" pitchFamily="2" charset="2"/>
              <a:buChar char="v"/>
            </a:pPr>
            <a:r>
              <a:rPr lang="en-US" sz="2200" dirty="0" err="1" smtClean="0"/>
              <a:t>Herbivory</a:t>
            </a:r>
            <a:r>
              <a:rPr lang="en-US" sz="2200" dirty="0" smtClean="0"/>
              <a:t> &amp; pathogens;</a:t>
            </a:r>
          </a:p>
          <a:p>
            <a:pPr marL="449263" indent="-182563">
              <a:spcBef>
                <a:spcPct val="50000"/>
              </a:spcBef>
              <a:buFont typeface="Wingdings" pitchFamily="2" charset="2"/>
              <a:buChar char="v"/>
            </a:pPr>
            <a:r>
              <a:rPr lang="en-US" sz="2200" dirty="0" smtClean="0"/>
              <a:t>Random processes.</a:t>
            </a:r>
          </a:p>
        </p:txBody>
      </p:sp>
      <p:pic>
        <p:nvPicPr>
          <p:cNvPr id="5" name="Picture 10" descr="29"/>
          <p:cNvPicPr>
            <a:picLocks noChangeAspect="1" noChangeArrowheads="1"/>
          </p:cNvPicPr>
          <p:nvPr/>
        </p:nvPicPr>
        <p:blipFill>
          <a:blip r:embed="rId3" cstate="screen"/>
          <a:srcRect/>
          <a:stretch>
            <a:fillRect/>
          </a:stretch>
        </p:blipFill>
        <p:spPr bwMode="auto">
          <a:xfrm>
            <a:off x="4139952" y="3263573"/>
            <a:ext cx="4734173" cy="3549977"/>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err="1" smtClean="0">
                <a:latin typeface="Verdana" pitchFamily="34" charset="0"/>
              </a:rPr>
              <a:t>Facilitation</a:t>
            </a:r>
            <a:r>
              <a:rPr lang="it-IT" sz="3200" dirty="0" smtClean="0">
                <a:latin typeface="Verdana" pitchFamily="34" charset="0"/>
              </a:rPr>
              <a:t> and </a:t>
            </a:r>
            <a:r>
              <a:rPr lang="it-IT" sz="3200" dirty="0" err="1" smtClean="0">
                <a:latin typeface="Verdana" pitchFamily="34" charset="0"/>
              </a:rPr>
              <a:t>Competition</a:t>
            </a:r>
            <a:endParaRPr lang="it-IT" sz="3200" dirty="0">
              <a:latin typeface="Verdana" pitchFamily="34" charset="0"/>
            </a:endParaRPr>
          </a:p>
        </p:txBody>
      </p:sp>
      <p:sp>
        <p:nvSpPr>
          <p:cNvPr id="4" name="Rettangolo 3"/>
          <p:cNvSpPr/>
          <p:nvPr/>
        </p:nvSpPr>
        <p:spPr>
          <a:xfrm>
            <a:off x="4572000" y="908720"/>
            <a:ext cx="4572000" cy="2308324"/>
          </a:xfrm>
          <a:prstGeom prst="rect">
            <a:avLst/>
          </a:prstGeom>
        </p:spPr>
        <p:txBody>
          <a:bodyPr>
            <a:spAutoFit/>
          </a:bodyPr>
          <a:lstStyle/>
          <a:p>
            <a:r>
              <a:rPr lang="en-US" b="1" dirty="0" smtClean="0"/>
              <a:t>Facilitation</a:t>
            </a:r>
            <a:r>
              <a:rPr lang="en-US" dirty="0" smtClean="0"/>
              <a:t>: positive interactions among plants that occur when the</a:t>
            </a:r>
          </a:p>
          <a:p>
            <a:r>
              <a:rPr lang="en-US" dirty="0" smtClean="0"/>
              <a:t>presence of one plant enhances the growth, survival, or reproduction of a neighbor. Could be bi- or mono-directional.</a:t>
            </a:r>
            <a:endParaRPr lang="it-IT" dirty="0"/>
          </a:p>
        </p:txBody>
      </p:sp>
      <p:pic>
        <p:nvPicPr>
          <p:cNvPr id="2052" name="Picture 4" descr="http://epicroadtrips.us/2011/az/tmp_lollipop_hike/photo0000031.jpg"/>
          <p:cNvPicPr>
            <a:picLocks noChangeAspect="1" noChangeArrowheads="1"/>
          </p:cNvPicPr>
          <p:nvPr/>
        </p:nvPicPr>
        <p:blipFill>
          <a:blip r:embed="rId3" cstate="screen"/>
          <a:srcRect/>
          <a:stretch>
            <a:fillRect/>
          </a:stretch>
        </p:blipFill>
        <p:spPr bwMode="auto">
          <a:xfrm>
            <a:off x="4499992" y="3379214"/>
            <a:ext cx="4644008" cy="3478785"/>
          </a:xfrm>
          <a:prstGeom prst="rect">
            <a:avLst/>
          </a:prstGeom>
          <a:noFill/>
        </p:spPr>
      </p:pic>
      <p:sp>
        <p:nvSpPr>
          <p:cNvPr id="6" name="Rettangolo 5"/>
          <p:cNvSpPr/>
          <p:nvPr/>
        </p:nvSpPr>
        <p:spPr>
          <a:xfrm>
            <a:off x="0" y="764704"/>
            <a:ext cx="4427984" cy="3785652"/>
          </a:xfrm>
          <a:prstGeom prst="rect">
            <a:avLst/>
          </a:prstGeom>
        </p:spPr>
        <p:txBody>
          <a:bodyPr wrap="square">
            <a:spAutoFit/>
          </a:bodyPr>
          <a:lstStyle/>
          <a:p>
            <a:r>
              <a:rPr lang="en-US" b="1" dirty="0" smtClean="0"/>
              <a:t>Competition</a:t>
            </a:r>
            <a:r>
              <a:rPr lang="en-US" dirty="0" smtClean="0"/>
              <a:t> is an interaction</a:t>
            </a:r>
          </a:p>
          <a:p>
            <a:r>
              <a:rPr lang="en-US" dirty="0" smtClean="0"/>
              <a:t>among two organisms or species that use the same limiting resources (resource competition) or that harm one another in the process of </a:t>
            </a:r>
          </a:p>
          <a:p>
            <a:r>
              <a:rPr lang="en-US" dirty="0" smtClean="0"/>
              <a:t>seeking a </a:t>
            </a:r>
          </a:p>
          <a:p>
            <a:r>
              <a:rPr lang="en-US" dirty="0" smtClean="0"/>
              <a:t>resource </a:t>
            </a:r>
          </a:p>
          <a:p>
            <a:r>
              <a:rPr lang="en-US" dirty="0" smtClean="0"/>
              <a:t>(interference </a:t>
            </a:r>
          </a:p>
          <a:p>
            <a:r>
              <a:rPr lang="en-US" dirty="0" smtClean="0"/>
              <a:t>competition).</a:t>
            </a:r>
            <a:endParaRPr lang="it-IT" dirty="0"/>
          </a:p>
        </p:txBody>
      </p:sp>
      <p:pic>
        <p:nvPicPr>
          <p:cNvPr id="1026" name="Picture 2"/>
          <p:cNvPicPr>
            <a:picLocks noChangeAspect="1" noChangeArrowheads="1"/>
          </p:cNvPicPr>
          <p:nvPr/>
        </p:nvPicPr>
        <p:blipFill>
          <a:blip r:embed="rId4" cstate="screen"/>
          <a:srcRect/>
          <a:stretch>
            <a:fillRect/>
          </a:stretch>
        </p:blipFill>
        <p:spPr bwMode="auto">
          <a:xfrm>
            <a:off x="1835696" y="2629754"/>
            <a:ext cx="2808312" cy="4228246"/>
          </a:xfrm>
          <a:prstGeom prst="rect">
            <a:avLst/>
          </a:prstGeom>
          <a:noFill/>
          <a:ln w="9525">
            <a:noFill/>
            <a:miter lim="800000"/>
            <a:headEnd/>
            <a:tailEnd/>
          </a:ln>
          <a:effectLst/>
        </p:spPr>
      </p:pic>
    </p:spTree>
  </p:cSld>
  <p:clrMapOvr>
    <a:masterClrMapping/>
  </p:clrMapOvr>
  <p:transition spd="slow">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err="1" smtClean="0">
                <a:latin typeface="Verdana" pitchFamily="34" charset="0"/>
              </a:rPr>
              <a:t>Secondary</a:t>
            </a:r>
            <a:r>
              <a:rPr lang="it-IT" sz="3200" dirty="0" smtClean="0">
                <a:latin typeface="Verdana" pitchFamily="34" charset="0"/>
              </a:rPr>
              <a:t> </a:t>
            </a:r>
            <a:r>
              <a:rPr lang="it-IT" sz="3200" dirty="0" err="1" smtClean="0">
                <a:latin typeface="Verdana" pitchFamily="34" charset="0"/>
              </a:rPr>
              <a:t>succession</a:t>
            </a:r>
            <a:endParaRPr lang="it-IT" sz="3200" dirty="0">
              <a:latin typeface="Verdana" pitchFamily="34" charset="0"/>
            </a:endParaRPr>
          </a:p>
        </p:txBody>
      </p:sp>
      <p:sp>
        <p:nvSpPr>
          <p:cNvPr id="4" name="Text Box 2"/>
          <p:cNvSpPr txBox="1">
            <a:spLocks noChangeArrowheads="1"/>
          </p:cNvSpPr>
          <p:nvPr/>
        </p:nvSpPr>
        <p:spPr bwMode="auto">
          <a:xfrm>
            <a:off x="179512" y="1052736"/>
            <a:ext cx="6336382" cy="4324261"/>
          </a:xfrm>
          <a:prstGeom prst="rect">
            <a:avLst/>
          </a:prstGeom>
          <a:noFill/>
          <a:ln w="9525">
            <a:noFill/>
            <a:miter lim="800000"/>
            <a:headEnd/>
            <a:tailEnd/>
          </a:ln>
        </p:spPr>
        <p:txBody>
          <a:bodyPr wrap="square">
            <a:spAutoFit/>
          </a:bodyPr>
          <a:lstStyle/>
          <a:p>
            <a:pPr marL="182563" indent="-182563">
              <a:spcBef>
                <a:spcPct val="50000"/>
              </a:spcBef>
            </a:pPr>
            <a:r>
              <a:rPr lang="en-US" sz="2200" dirty="0" smtClean="0"/>
              <a:t>- Soil is present. Pulse in nutrient availability</a:t>
            </a:r>
          </a:p>
          <a:p>
            <a:pPr marL="182563" indent="-182563">
              <a:spcBef>
                <a:spcPct val="50000"/>
              </a:spcBef>
            </a:pPr>
            <a:r>
              <a:rPr lang="en-US" sz="2200" dirty="0" smtClean="0"/>
              <a:t>- Colonizers are already present. </a:t>
            </a:r>
            <a:r>
              <a:rPr lang="en-US" sz="2200" dirty="0" err="1" smtClean="0"/>
              <a:t>Resprout</a:t>
            </a:r>
            <a:r>
              <a:rPr lang="en-US" sz="2200" dirty="0" smtClean="0"/>
              <a:t> from roots and stems. Seed bank or seedling bank.</a:t>
            </a:r>
          </a:p>
          <a:p>
            <a:pPr marL="182563" indent="-182563">
              <a:spcBef>
                <a:spcPct val="50000"/>
              </a:spcBef>
              <a:buFontTx/>
              <a:buChar char="-"/>
            </a:pPr>
            <a:r>
              <a:rPr lang="en-US" sz="2200" dirty="0" smtClean="0"/>
              <a:t>Change in species composition affected by:</a:t>
            </a:r>
          </a:p>
          <a:p>
            <a:pPr marL="449263" indent="-182563">
              <a:spcBef>
                <a:spcPct val="50000"/>
              </a:spcBef>
              <a:buFont typeface="Wingdings" pitchFamily="2" charset="2"/>
              <a:buChar char="v"/>
            </a:pPr>
            <a:r>
              <a:rPr lang="en-US" sz="2200" dirty="0" smtClean="0"/>
              <a:t>Life-history traits of the colonizers;</a:t>
            </a:r>
          </a:p>
          <a:p>
            <a:pPr marL="449263" indent="-182563">
              <a:spcBef>
                <a:spcPct val="50000"/>
              </a:spcBef>
              <a:buFont typeface="Wingdings" pitchFamily="2" charset="2"/>
              <a:buChar char="v"/>
            </a:pPr>
            <a:r>
              <a:rPr lang="en-US" sz="2200" dirty="0" smtClean="0"/>
              <a:t>Facilitation;</a:t>
            </a:r>
          </a:p>
          <a:p>
            <a:pPr marL="449263" indent="-182563">
              <a:spcBef>
                <a:spcPct val="50000"/>
              </a:spcBef>
              <a:buFont typeface="Wingdings" pitchFamily="2" charset="2"/>
              <a:buChar char="v"/>
            </a:pPr>
            <a:r>
              <a:rPr lang="en-US" sz="2200" dirty="0" smtClean="0"/>
              <a:t>Competitive interactions;</a:t>
            </a:r>
          </a:p>
          <a:p>
            <a:pPr marL="449263" indent="-182563">
              <a:spcBef>
                <a:spcPct val="50000"/>
              </a:spcBef>
              <a:buFont typeface="Wingdings" pitchFamily="2" charset="2"/>
              <a:buChar char="v"/>
            </a:pPr>
            <a:r>
              <a:rPr lang="en-US" sz="2200" dirty="0" err="1" smtClean="0"/>
              <a:t>Herbivory</a:t>
            </a:r>
            <a:r>
              <a:rPr lang="en-US" sz="2200" dirty="0" smtClean="0"/>
              <a:t> &amp; pathogens;</a:t>
            </a:r>
          </a:p>
          <a:p>
            <a:pPr marL="449263" indent="-182563">
              <a:spcBef>
                <a:spcPct val="50000"/>
              </a:spcBef>
              <a:buFont typeface="Wingdings" pitchFamily="2" charset="2"/>
              <a:buChar char="v"/>
            </a:pPr>
            <a:r>
              <a:rPr lang="en-US" sz="2200" dirty="0" smtClean="0"/>
              <a:t>Random processes.</a:t>
            </a:r>
          </a:p>
        </p:txBody>
      </p:sp>
      <p:pic>
        <p:nvPicPr>
          <p:cNvPr id="5" name="Picture 10" descr="29"/>
          <p:cNvPicPr>
            <a:picLocks noChangeAspect="1" noChangeArrowheads="1"/>
          </p:cNvPicPr>
          <p:nvPr/>
        </p:nvPicPr>
        <p:blipFill>
          <a:blip r:embed="rId3" cstate="screen"/>
          <a:srcRect/>
          <a:stretch>
            <a:fillRect/>
          </a:stretch>
        </p:blipFill>
        <p:spPr bwMode="auto">
          <a:xfrm>
            <a:off x="4139952" y="3263573"/>
            <a:ext cx="4734173" cy="3549977"/>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23850" y="1260475"/>
            <a:ext cx="4824413" cy="4154984"/>
          </a:xfrm>
          <a:prstGeom prst="rect">
            <a:avLst/>
          </a:prstGeom>
          <a:noFill/>
          <a:ln w="9525">
            <a:noFill/>
            <a:miter lim="800000"/>
            <a:headEnd/>
            <a:tailEnd/>
          </a:ln>
        </p:spPr>
        <p:txBody>
          <a:bodyPr>
            <a:spAutoFit/>
          </a:bodyPr>
          <a:lstStyle/>
          <a:p>
            <a:pPr marL="182563" indent="-182563">
              <a:spcBef>
                <a:spcPct val="50000"/>
              </a:spcBef>
            </a:pPr>
            <a:r>
              <a:rPr lang="en-US" sz="2200" dirty="0" smtClean="0"/>
              <a:t>- Disturbances play a fundamental role in </a:t>
            </a:r>
            <a:r>
              <a:rPr lang="en-US" sz="2200" b="1" dirty="0" smtClean="0"/>
              <a:t>all</a:t>
            </a:r>
            <a:r>
              <a:rPr lang="en-US" sz="2200" dirty="0" smtClean="0"/>
              <a:t> forest ecosystems</a:t>
            </a:r>
          </a:p>
          <a:p>
            <a:pPr marL="182563" indent="-182563">
              <a:spcBef>
                <a:spcPct val="50000"/>
              </a:spcBef>
            </a:pPr>
            <a:r>
              <a:rPr lang="en-US" sz="2200" dirty="0" smtClean="0"/>
              <a:t>- Disturbances kill few or all trees within a forest stand leaving space and resources for new individuals</a:t>
            </a:r>
          </a:p>
          <a:p>
            <a:pPr marL="182563" indent="-182563">
              <a:spcBef>
                <a:spcPct val="50000"/>
              </a:spcBef>
            </a:pPr>
            <a:r>
              <a:rPr lang="en-US" sz="2200" dirty="0" smtClean="0"/>
              <a:t>- Despite the significance and existence of disturbances were well-known from a long time, their role in the dynamics of forest ecosystems has been recognized only recently (last 2-3 decades).</a:t>
            </a:r>
            <a:endParaRPr lang="en-US" sz="2200" dirty="0"/>
          </a:p>
        </p:txBody>
      </p:sp>
      <p:pic>
        <p:nvPicPr>
          <p:cNvPr id="20483" name="Picture 3" descr="complexcanopy"/>
          <p:cNvPicPr>
            <a:picLocks noChangeAspect="1" noChangeArrowheads="1"/>
          </p:cNvPicPr>
          <p:nvPr/>
        </p:nvPicPr>
        <p:blipFill>
          <a:blip r:embed="rId3" cstate="screen"/>
          <a:srcRect/>
          <a:stretch>
            <a:fillRect/>
          </a:stretch>
        </p:blipFill>
        <p:spPr bwMode="auto">
          <a:xfrm>
            <a:off x="5257800" y="1025525"/>
            <a:ext cx="3600450" cy="4800600"/>
          </a:xfrm>
          <a:prstGeom prst="rect">
            <a:avLst/>
          </a:prstGeom>
          <a:noFill/>
          <a:ln w="9525">
            <a:noFill/>
            <a:miter lim="800000"/>
            <a:headEnd/>
            <a:tailEnd/>
          </a:ln>
        </p:spPr>
      </p:pic>
      <p:sp>
        <p:nvSpPr>
          <p:cNvPr id="20484" name="Text Box 4"/>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en-US" sz="3200" dirty="0" smtClean="0">
                <a:latin typeface="Verdana" pitchFamily="34" charset="0"/>
              </a:rPr>
              <a:t>Disturbances - Importance</a:t>
            </a:r>
            <a:endParaRPr lang="en-US" sz="3200" dirty="0">
              <a:latin typeface="Verdana" pitchFamily="34" charset="0"/>
            </a:endParaRPr>
          </a:p>
        </p:txBody>
      </p:sp>
    </p:spTree>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minalimablog.files.wordpress.com/2013/01/163413_479288597199_8388607_n.png"/>
          <p:cNvPicPr>
            <a:picLocks noChangeAspect="1" noChangeArrowheads="1"/>
          </p:cNvPicPr>
          <p:nvPr/>
        </p:nvPicPr>
        <p:blipFill>
          <a:blip r:embed="rId2" cstate="print"/>
          <a:srcRect/>
          <a:stretch>
            <a:fillRect/>
          </a:stretch>
        </p:blipFill>
        <p:spPr bwMode="auto">
          <a:xfrm>
            <a:off x="0" y="908721"/>
            <a:ext cx="9144000" cy="5976664"/>
          </a:xfrm>
          <a:prstGeom prst="rect">
            <a:avLst/>
          </a:prstGeom>
          <a:noFill/>
        </p:spPr>
      </p:pic>
      <p:sp>
        <p:nvSpPr>
          <p:cNvPr id="3" name="Text Box 2"/>
          <p:cNvSpPr txBox="1">
            <a:spLocks noChangeArrowheads="1"/>
          </p:cNvSpPr>
          <p:nvPr/>
        </p:nvSpPr>
        <p:spPr bwMode="auto">
          <a:xfrm>
            <a:off x="857250" y="1254125"/>
            <a:ext cx="7427913" cy="1015663"/>
          </a:xfrm>
          <a:prstGeom prst="rect">
            <a:avLst/>
          </a:prstGeom>
          <a:noFill/>
          <a:ln w="9525">
            <a:noFill/>
            <a:miter lim="800000"/>
            <a:headEnd/>
            <a:tailEnd/>
          </a:ln>
        </p:spPr>
        <p:txBody>
          <a:bodyPr>
            <a:spAutoFit/>
          </a:bodyPr>
          <a:lstStyle/>
          <a:p>
            <a:pPr>
              <a:spcBef>
                <a:spcPct val="50000"/>
              </a:spcBef>
            </a:pPr>
            <a:r>
              <a:rPr lang="en-US" sz="2000" b="1" dirty="0" smtClean="0">
                <a:solidFill>
                  <a:srgbClr val="FFC000"/>
                </a:solidFill>
              </a:rPr>
              <a:t>Frequency of major disturbances is very low, much lower than the human life span and only recently we have some technical tools available to appreciate and understand these phenomena.</a:t>
            </a:r>
            <a:endParaRPr lang="en-US" sz="2000" b="1" dirty="0">
              <a:solidFill>
                <a:srgbClr val="FFC000"/>
              </a:solidFill>
            </a:endParaRPr>
          </a:p>
        </p:txBody>
      </p:sp>
      <p:sp>
        <p:nvSpPr>
          <p:cNvPr id="4" name="Text Box 3"/>
          <p:cNvSpPr txBox="1">
            <a:spLocks noChangeArrowheads="1"/>
          </p:cNvSpPr>
          <p:nvPr/>
        </p:nvSpPr>
        <p:spPr bwMode="auto">
          <a:xfrm>
            <a:off x="323850" y="2565400"/>
            <a:ext cx="4103688" cy="2862322"/>
          </a:xfrm>
          <a:prstGeom prst="rect">
            <a:avLst/>
          </a:prstGeom>
          <a:noFill/>
          <a:ln w="9525">
            <a:noFill/>
            <a:miter lim="800000"/>
            <a:headEnd/>
            <a:tailEnd/>
          </a:ln>
        </p:spPr>
        <p:txBody>
          <a:bodyPr>
            <a:spAutoFit/>
          </a:bodyPr>
          <a:lstStyle/>
          <a:p>
            <a:pPr>
              <a:spcBef>
                <a:spcPct val="50000"/>
              </a:spcBef>
            </a:pPr>
            <a:r>
              <a:rPr lang="en-US" sz="2000" b="1" dirty="0" smtClean="0">
                <a:solidFill>
                  <a:srgbClr val="FFC000"/>
                </a:solidFill>
              </a:rPr>
              <a:t>Few and sparse past information</a:t>
            </a:r>
          </a:p>
          <a:p>
            <a:pPr marL="893763" indent="-893763">
              <a:spcBef>
                <a:spcPct val="50000"/>
              </a:spcBef>
            </a:pPr>
            <a:r>
              <a:rPr lang="en-US" sz="2000" b="1" dirty="0" smtClean="0">
                <a:solidFill>
                  <a:srgbClr val="FFC000"/>
                </a:solidFill>
              </a:rPr>
              <a:t>1898 -	first commercial broadcasting station</a:t>
            </a:r>
          </a:p>
          <a:p>
            <a:pPr>
              <a:spcBef>
                <a:spcPct val="50000"/>
              </a:spcBef>
            </a:pPr>
            <a:r>
              <a:rPr lang="en-US" sz="2000" b="1" dirty="0" smtClean="0">
                <a:solidFill>
                  <a:srgbClr val="FFC000"/>
                </a:solidFill>
              </a:rPr>
              <a:t>1935 -	first commercial	TV channel</a:t>
            </a:r>
          </a:p>
          <a:p>
            <a:pPr>
              <a:spcBef>
                <a:spcPct val="50000"/>
              </a:spcBef>
            </a:pPr>
            <a:r>
              <a:rPr lang="en-US" sz="2000" b="1" dirty="0" smtClean="0">
                <a:solidFill>
                  <a:srgbClr val="FFC000"/>
                </a:solidFill>
              </a:rPr>
              <a:t>1962 -	first sat TV program</a:t>
            </a:r>
          </a:p>
          <a:p>
            <a:pPr>
              <a:spcBef>
                <a:spcPct val="50000"/>
              </a:spcBef>
            </a:pPr>
            <a:r>
              <a:rPr lang="en-US" sz="2000" b="1" dirty="0" smtClean="0">
                <a:solidFill>
                  <a:srgbClr val="FFC000"/>
                </a:solidFill>
              </a:rPr>
              <a:t>1993 -	Internet is public</a:t>
            </a:r>
            <a:endParaRPr lang="en-US" sz="2000" b="1" dirty="0">
              <a:solidFill>
                <a:srgbClr val="FFC000"/>
              </a:solidFill>
            </a:endParaRPr>
          </a:p>
        </p:txBody>
      </p:sp>
      <p:sp>
        <p:nvSpPr>
          <p:cNvPr id="5" name="Text Box 5"/>
          <p:cNvSpPr txBox="1">
            <a:spLocks noChangeArrowheads="1"/>
          </p:cNvSpPr>
          <p:nvPr/>
        </p:nvSpPr>
        <p:spPr bwMode="auto">
          <a:xfrm>
            <a:off x="4356100" y="2855913"/>
            <a:ext cx="4464050" cy="3323987"/>
          </a:xfrm>
          <a:prstGeom prst="rect">
            <a:avLst/>
          </a:prstGeom>
          <a:noFill/>
          <a:ln w="9525">
            <a:noFill/>
            <a:miter lim="800000"/>
            <a:headEnd/>
            <a:tailEnd/>
          </a:ln>
        </p:spPr>
        <p:txBody>
          <a:bodyPr>
            <a:spAutoFit/>
          </a:bodyPr>
          <a:lstStyle/>
          <a:p>
            <a:pPr marL="720725" indent="-720725">
              <a:spcBef>
                <a:spcPct val="50000"/>
              </a:spcBef>
            </a:pPr>
            <a:r>
              <a:rPr lang="en-US" sz="2000" b="1" dirty="0" smtClean="0">
                <a:solidFill>
                  <a:srgbClr val="FFC000"/>
                </a:solidFill>
              </a:rPr>
              <a:t>1938 - Tornado in New England 238000 ha of forest blew down</a:t>
            </a:r>
          </a:p>
          <a:p>
            <a:pPr marL="720725" indent="-720725">
              <a:spcBef>
                <a:spcPct val="50000"/>
              </a:spcBef>
            </a:pPr>
            <a:r>
              <a:rPr lang="en-US" sz="2000" b="1" dirty="0" smtClean="0">
                <a:solidFill>
                  <a:srgbClr val="FFC000"/>
                </a:solidFill>
              </a:rPr>
              <a:t>1980 - St. Helens eruption 70000 ha</a:t>
            </a:r>
          </a:p>
          <a:p>
            <a:pPr marL="720725" indent="-720725">
              <a:spcBef>
                <a:spcPct val="50000"/>
              </a:spcBef>
            </a:pPr>
            <a:r>
              <a:rPr lang="en-US" sz="2000" b="1" dirty="0" smtClean="0">
                <a:solidFill>
                  <a:srgbClr val="FFC000"/>
                </a:solidFill>
              </a:rPr>
              <a:t>1983 - Borneo forest fire 3200000 ha</a:t>
            </a:r>
          </a:p>
          <a:p>
            <a:pPr marL="720725" indent="-720725">
              <a:spcBef>
                <a:spcPct val="50000"/>
              </a:spcBef>
            </a:pPr>
            <a:r>
              <a:rPr lang="en-US" sz="2000" b="1" dirty="0" smtClean="0">
                <a:solidFill>
                  <a:srgbClr val="FFC000"/>
                </a:solidFill>
              </a:rPr>
              <a:t>1987 - Forest fire in </a:t>
            </a:r>
            <a:r>
              <a:rPr lang="en-US" sz="2000" b="1" dirty="0" err="1" smtClean="0">
                <a:solidFill>
                  <a:srgbClr val="FFC000"/>
                </a:solidFill>
              </a:rPr>
              <a:t>Cina</a:t>
            </a:r>
            <a:r>
              <a:rPr lang="en-US" sz="2000" b="1" dirty="0" smtClean="0">
                <a:solidFill>
                  <a:srgbClr val="FFC000"/>
                </a:solidFill>
              </a:rPr>
              <a:t> 350000 ha</a:t>
            </a:r>
          </a:p>
          <a:p>
            <a:pPr marL="720725" indent="-720725">
              <a:spcBef>
                <a:spcPct val="50000"/>
              </a:spcBef>
            </a:pPr>
            <a:r>
              <a:rPr lang="en-US" sz="2000" b="1" dirty="0" smtClean="0">
                <a:solidFill>
                  <a:srgbClr val="FFC000"/>
                </a:solidFill>
              </a:rPr>
              <a:t>1988 - Yellowstone fire 570000 ha</a:t>
            </a:r>
          </a:p>
          <a:p>
            <a:pPr marL="720725" indent="-720725">
              <a:spcBef>
                <a:spcPct val="50000"/>
              </a:spcBef>
            </a:pPr>
            <a:r>
              <a:rPr lang="en-US" sz="2000" b="1" dirty="0" smtClean="0">
                <a:solidFill>
                  <a:srgbClr val="FFC000"/>
                </a:solidFill>
              </a:rPr>
              <a:t>1991 - Hurricanes Viviane and 1999 </a:t>
            </a:r>
            <a:r>
              <a:rPr lang="en-US" sz="2000" b="1" dirty="0" err="1" smtClean="0">
                <a:solidFill>
                  <a:srgbClr val="FFC000"/>
                </a:solidFill>
              </a:rPr>
              <a:t>Lothar</a:t>
            </a:r>
            <a:r>
              <a:rPr lang="en-US" sz="2000" b="1" dirty="0" smtClean="0">
                <a:solidFill>
                  <a:srgbClr val="FFC000"/>
                </a:solidFill>
              </a:rPr>
              <a:t> (</a:t>
            </a:r>
            <a:r>
              <a:rPr lang="en-US" sz="2000" b="1" dirty="0" err="1" smtClean="0">
                <a:solidFill>
                  <a:srgbClr val="FFC000"/>
                </a:solidFill>
              </a:rPr>
              <a:t>windthrow</a:t>
            </a:r>
            <a:r>
              <a:rPr lang="en-US" sz="2000" b="1" dirty="0" smtClean="0">
                <a:solidFill>
                  <a:srgbClr val="FFC000"/>
                </a:solidFill>
              </a:rPr>
              <a:t> &gt; 100 M m</a:t>
            </a:r>
            <a:r>
              <a:rPr lang="en-US" sz="2000" b="1" baseline="30000" dirty="0" smtClean="0">
                <a:solidFill>
                  <a:srgbClr val="FFC000"/>
                </a:solidFill>
              </a:rPr>
              <a:t>3</a:t>
            </a:r>
            <a:r>
              <a:rPr lang="en-US" sz="2000" b="1" dirty="0" smtClean="0">
                <a:solidFill>
                  <a:srgbClr val="FFC000"/>
                </a:solidFill>
              </a:rPr>
              <a:t>)</a:t>
            </a:r>
            <a:endParaRPr lang="en-US" sz="2000" b="1" dirty="0">
              <a:solidFill>
                <a:srgbClr val="FFC000"/>
              </a:solidFill>
            </a:endParaRPr>
          </a:p>
        </p:txBody>
      </p:sp>
      <p:sp>
        <p:nvSpPr>
          <p:cNvPr id="6" name="Text Box 4"/>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en-US" sz="3200" dirty="0" smtClean="0">
                <a:latin typeface="Verdana" pitchFamily="34" charset="0"/>
              </a:rPr>
              <a:t>Disturbances - Importance</a:t>
            </a:r>
            <a:endParaRPr lang="en-US" sz="3200" dirty="0">
              <a:latin typeface="Verdana"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74638" y="1500174"/>
            <a:ext cx="4860925" cy="4893647"/>
          </a:xfrm>
          <a:prstGeom prst="rect">
            <a:avLst/>
          </a:prstGeom>
          <a:noFill/>
          <a:ln w="9525">
            <a:noFill/>
            <a:miter lim="800000"/>
            <a:headEnd/>
            <a:tailEnd/>
          </a:ln>
          <a:effectLst/>
        </p:spPr>
        <p:txBody>
          <a:bodyPr>
            <a:spAutoFit/>
          </a:bodyPr>
          <a:lstStyle/>
          <a:p>
            <a:pPr eaLnBrk="1" hangingPunct="1">
              <a:defRPr/>
            </a:pPr>
            <a:r>
              <a:rPr lang="en-US" dirty="0">
                <a:latin typeface="+mj-lt"/>
              </a:rPr>
              <a:t>Disturbance may reset succession or disturbance may advance succession!</a:t>
            </a:r>
          </a:p>
          <a:p>
            <a:pPr eaLnBrk="1" hangingPunct="1">
              <a:defRPr/>
            </a:pPr>
            <a:endParaRPr lang="en-US" dirty="0">
              <a:latin typeface="+mj-lt"/>
            </a:endParaRPr>
          </a:p>
          <a:p>
            <a:pPr eaLnBrk="1" hangingPunct="1">
              <a:defRPr/>
            </a:pPr>
            <a:r>
              <a:rPr lang="en-US" dirty="0">
                <a:latin typeface="+mj-lt"/>
              </a:rPr>
              <a:t>Disturbance size and intensity are important to post-disturbance succession because they affect the availability of </a:t>
            </a:r>
            <a:r>
              <a:rPr lang="en-US" dirty="0" err="1">
                <a:latin typeface="+mj-lt"/>
              </a:rPr>
              <a:t>propagules</a:t>
            </a:r>
            <a:r>
              <a:rPr lang="en-US" dirty="0">
                <a:latin typeface="+mj-lt"/>
              </a:rPr>
              <a:t>.</a:t>
            </a:r>
          </a:p>
          <a:p>
            <a:pPr eaLnBrk="1" hangingPunct="1">
              <a:defRPr/>
            </a:pPr>
            <a:endParaRPr lang="en-US" dirty="0">
              <a:latin typeface="+mj-lt"/>
            </a:endParaRPr>
          </a:p>
          <a:p>
            <a:pPr eaLnBrk="1" hangingPunct="1">
              <a:defRPr/>
            </a:pPr>
            <a:r>
              <a:rPr lang="en-US" dirty="0">
                <a:latin typeface="+mj-lt"/>
              </a:rPr>
              <a:t>The mosaic created by disturbance will influence secondary succession greatly.</a:t>
            </a:r>
          </a:p>
        </p:txBody>
      </p:sp>
      <p:sp>
        <p:nvSpPr>
          <p:cNvPr id="3" name="Rectangle 3"/>
          <p:cNvSpPr txBox="1">
            <a:spLocks noChangeArrowheads="1"/>
          </p:cNvSpPr>
          <p:nvPr/>
        </p:nvSpPr>
        <p:spPr bwMode="auto">
          <a:xfrm>
            <a:off x="500034" y="161887"/>
            <a:ext cx="7958166" cy="90965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effectLst/>
                <a:uLnTx/>
                <a:uFillTx/>
                <a:latin typeface="Verdana" pitchFamily="34" charset="0"/>
                <a:ea typeface="Verdana" pitchFamily="34" charset="0"/>
                <a:cs typeface="Verdana" pitchFamily="34" charset="0"/>
              </a:rPr>
              <a:t>Succession: Interactions between Disturbance and Landscape</a:t>
            </a:r>
          </a:p>
        </p:txBody>
      </p:sp>
      <p:sp>
        <p:nvSpPr>
          <p:cNvPr id="4" name="Line 4"/>
          <p:cNvSpPr>
            <a:spLocks noChangeShapeType="1"/>
          </p:cNvSpPr>
          <p:nvPr/>
        </p:nvSpPr>
        <p:spPr bwMode="auto">
          <a:xfrm flipV="1">
            <a:off x="6538913" y="1754188"/>
            <a:ext cx="0" cy="4316412"/>
          </a:xfrm>
          <a:prstGeom prst="line">
            <a:avLst/>
          </a:prstGeom>
          <a:noFill/>
          <a:ln w="57150">
            <a:solidFill>
              <a:srgbClr val="FFFF00"/>
            </a:solidFill>
            <a:round/>
            <a:headEnd/>
            <a:tailEnd type="triangle" w="med" len="med"/>
          </a:ln>
        </p:spPr>
        <p:txBody>
          <a:bodyPr anchor="ctr"/>
          <a:lstStyle/>
          <a:p>
            <a:endParaRPr lang="en-US"/>
          </a:p>
        </p:txBody>
      </p:sp>
      <p:sp>
        <p:nvSpPr>
          <p:cNvPr id="5" name="Text Box 5"/>
          <p:cNvSpPr txBox="1">
            <a:spLocks noChangeArrowheads="1"/>
          </p:cNvSpPr>
          <p:nvPr/>
        </p:nvSpPr>
        <p:spPr bwMode="auto">
          <a:xfrm>
            <a:off x="5204501" y="6048375"/>
            <a:ext cx="2618025" cy="461665"/>
          </a:xfrm>
          <a:prstGeom prst="rect">
            <a:avLst/>
          </a:prstGeom>
          <a:noFill/>
          <a:ln w="9525">
            <a:noFill/>
            <a:miter lim="800000"/>
            <a:headEnd/>
            <a:tailEnd/>
          </a:ln>
        </p:spPr>
        <p:txBody>
          <a:bodyPr wrap="none">
            <a:spAutoFit/>
          </a:bodyPr>
          <a:lstStyle/>
          <a:p>
            <a:pPr algn="ctr" eaLnBrk="1" hangingPunct="1"/>
            <a:r>
              <a:rPr lang="en-US" b="1" dirty="0">
                <a:solidFill>
                  <a:srgbClr val="002060"/>
                </a:solidFill>
                <a:latin typeface="Lucida Sans Unicode" pitchFamily="34" charset="0"/>
              </a:rPr>
              <a:t>early succession</a:t>
            </a:r>
          </a:p>
        </p:txBody>
      </p:sp>
      <p:sp>
        <p:nvSpPr>
          <p:cNvPr id="6" name="Text Box 6"/>
          <p:cNvSpPr txBox="1">
            <a:spLocks noChangeArrowheads="1"/>
          </p:cNvSpPr>
          <p:nvPr/>
        </p:nvSpPr>
        <p:spPr bwMode="auto">
          <a:xfrm>
            <a:off x="5305342" y="1390650"/>
            <a:ext cx="2446504" cy="461665"/>
          </a:xfrm>
          <a:prstGeom prst="rect">
            <a:avLst/>
          </a:prstGeom>
          <a:noFill/>
          <a:ln w="9525">
            <a:noFill/>
            <a:miter lim="800000"/>
            <a:headEnd/>
            <a:tailEnd/>
          </a:ln>
        </p:spPr>
        <p:txBody>
          <a:bodyPr wrap="none">
            <a:spAutoFit/>
          </a:bodyPr>
          <a:lstStyle/>
          <a:p>
            <a:pPr algn="ctr" eaLnBrk="1" hangingPunct="1"/>
            <a:r>
              <a:rPr lang="en-US" b="1" dirty="0">
                <a:solidFill>
                  <a:srgbClr val="002060"/>
                </a:solidFill>
                <a:latin typeface="Lucida Sans Unicode" pitchFamily="34" charset="0"/>
              </a:rPr>
              <a:t>late succession</a:t>
            </a:r>
          </a:p>
        </p:txBody>
      </p:sp>
      <p:sp>
        <p:nvSpPr>
          <p:cNvPr id="7" name="Freeform 7"/>
          <p:cNvSpPr>
            <a:spLocks/>
          </p:cNvSpPr>
          <p:nvPr/>
        </p:nvSpPr>
        <p:spPr bwMode="auto">
          <a:xfrm>
            <a:off x="6559550" y="2497138"/>
            <a:ext cx="1498600" cy="3573462"/>
          </a:xfrm>
          <a:custGeom>
            <a:avLst/>
            <a:gdLst>
              <a:gd name="T0" fmla="*/ 0 w 944"/>
              <a:gd name="T1" fmla="*/ 0 h 2251"/>
              <a:gd name="T2" fmla="*/ 811 w 944"/>
              <a:gd name="T3" fmla="*/ 584 h 2251"/>
              <a:gd name="T4" fmla="*/ 797 w 944"/>
              <a:gd name="T5" fmla="*/ 1535 h 2251"/>
              <a:gd name="T6" fmla="*/ 0 w 944"/>
              <a:gd name="T7" fmla="*/ 2251 h 2251"/>
              <a:gd name="T8" fmla="*/ 0 60000 65536"/>
              <a:gd name="T9" fmla="*/ 0 60000 65536"/>
              <a:gd name="T10" fmla="*/ 0 60000 65536"/>
              <a:gd name="T11" fmla="*/ 0 60000 65536"/>
              <a:gd name="T12" fmla="*/ 0 w 944"/>
              <a:gd name="T13" fmla="*/ 0 h 2251"/>
              <a:gd name="T14" fmla="*/ 944 w 944"/>
              <a:gd name="T15" fmla="*/ 2251 h 2251"/>
            </a:gdLst>
            <a:ahLst/>
            <a:cxnLst>
              <a:cxn ang="T8">
                <a:pos x="T0" y="T1"/>
              </a:cxn>
              <a:cxn ang="T9">
                <a:pos x="T2" y="T3"/>
              </a:cxn>
              <a:cxn ang="T10">
                <a:pos x="T4" y="T5"/>
              </a:cxn>
              <a:cxn ang="T11">
                <a:pos x="T6" y="T7"/>
              </a:cxn>
            </a:cxnLst>
            <a:rect l="T12" t="T13" r="T14" b="T15"/>
            <a:pathLst>
              <a:path w="944" h="2251">
                <a:moveTo>
                  <a:pt x="0" y="0"/>
                </a:moveTo>
                <a:cubicBezTo>
                  <a:pt x="135" y="97"/>
                  <a:pt x="678" y="328"/>
                  <a:pt x="811" y="584"/>
                </a:cubicBezTo>
                <a:cubicBezTo>
                  <a:pt x="944" y="840"/>
                  <a:pt x="932" y="1257"/>
                  <a:pt x="797" y="1535"/>
                </a:cubicBezTo>
                <a:cubicBezTo>
                  <a:pt x="662" y="1813"/>
                  <a:pt x="166" y="2102"/>
                  <a:pt x="0" y="2251"/>
                </a:cubicBezTo>
              </a:path>
            </a:pathLst>
          </a:custGeom>
          <a:noFill/>
          <a:ln w="57150">
            <a:solidFill>
              <a:srgbClr val="FF0000"/>
            </a:solidFill>
            <a:round/>
            <a:headEnd type="oval" w="med" len="med"/>
            <a:tailEnd type="triangle" w="med" len="med"/>
          </a:ln>
        </p:spPr>
        <p:txBody>
          <a:bodyPr anchor="ctr"/>
          <a:lstStyle/>
          <a:p>
            <a:endParaRPr lang="it-IT"/>
          </a:p>
        </p:txBody>
      </p:sp>
      <p:sp>
        <p:nvSpPr>
          <p:cNvPr id="8" name="Freeform 8"/>
          <p:cNvSpPr>
            <a:spLocks/>
          </p:cNvSpPr>
          <p:nvPr/>
        </p:nvSpPr>
        <p:spPr bwMode="auto">
          <a:xfrm flipH="1">
            <a:off x="5467350" y="2160588"/>
            <a:ext cx="1052513" cy="2106612"/>
          </a:xfrm>
          <a:custGeom>
            <a:avLst/>
            <a:gdLst>
              <a:gd name="T0" fmla="*/ 0 w 944"/>
              <a:gd name="T1" fmla="*/ 0 h 2251"/>
              <a:gd name="T2" fmla="*/ 811 w 944"/>
              <a:gd name="T3" fmla="*/ 584 h 2251"/>
              <a:gd name="T4" fmla="*/ 797 w 944"/>
              <a:gd name="T5" fmla="*/ 1535 h 2251"/>
              <a:gd name="T6" fmla="*/ 0 w 944"/>
              <a:gd name="T7" fmla="*/ 2251 h 2251"/>
              <a:gd name="T8" fmla="*/ 0 60000 65536"/>
              <a:gd name="T9" fmla="*/ 0 60000 65536"/>
              <a:gd name="T10" fmla="*/ 0 60000 65536"/>
              <a:gd name="T11" fmla="*/ 0 60000 65536"/>
              <a:gd name="T12" fmla="*/ 0 w 944"/>
              <a:gd name="T13" fmla="*/ 0 h 2251"/>
              <a:gd name="T14" fmla="*/ 944 w 944"/>
              <a:gd name="T15" fmla="*/ 2251 h 2251"/>
            </a:gdLst>
            <a:ahLst/>
            <a:cxnLst>
              <a:cxn ang="T8">
                <a:pos x="T0" y="T1"/>
              </a:cxn>
              <a:cxn ang="T9">
                <a:pos x="T2" y="T3"/>
              </a:cxn>
              <a:cxn ang="T10">
                <a:pos x="T4" y="T5"/>
              </a:cxn>
              <a:cxn ang="T11">
                <a:pos x="T6" y="T7"/>
              </a:cxn>
            </a:cxnLst>
            <a:rect l="T12" t="T13" r="T14" b="T15"/>
            <a:pathLst>
              <a:path w="944" h="2251">
                <a:moveTo>
                  <a:pt x="0" y="0"/>
                </a:moveTo>
                <a:cubicBezTo>
                  <a:pt x="135" y="97"/>
                  <a:pt x="678" y="328"/>
                  <a:pt x="811" y="584"/>
                </a:cubicBezTo>
                <a:cubicBezTo>
                  <a:pt x="944" y="840"/>
                  <a:pt x="932" y="1257"/>
                  <a:pt x="797" y="1535"/>
                </a:cubicBezTo>
                <a:cubicBezTo>
                  <a:pt x="662" y="1813"/>
                  <a:pt x="166" y="2102"/>
                  <a:pt x="0" y="2251"/>
                </a:cubicBezTo>
              </a:path>
            </a:pathLst>
          </a:custGeom>
          <a:noFill/>
          <a:ln w="57150">
            <a:solidFill>
              <a:srgbClr val="00FFFF"/>
            </a:solidFill>
            <a:round/>
            <a:headEnd type="triangle" w="med" len="med"/>
            <a:tailEnd type="oval" w="med" len="med"/>
          </a:ln>
        </p:spPr>
        <p:txBody>
          <a:bodyPr anchor="ctr"/>
          <a:lstStyle/>
          <a:p>
            <a:endParaRPr lang="it-IT"/>
          </a:p>
        </p:txBody>
      </p:sp>
      <p:sp>
        <p:nvSpPr>
          <p:cNvPr id="9" name="Freeform 9"/>
          <p:cNvSpPr>
            <a:spLocks/>
          </p:cNvSpPr>
          <p:nvPr/>
        </p:nvSpPr>
        <p:spPr bwMode="auto">
          <a:xfrm>
            <a:off x="6562725" y="2524125"/>
            <a:ext cx="1136650" cy="2679700"/>
          </a:xfrm>
          <a:custGeom>
            <a:avLst/>
            <a:gdLst>
              <a:gd name="T0" fmla="*/ 0 w 944"/>
              <a:gd name="T1" fmla="*/ 0 h 2251"/>
              <a:gd name="T2" fmla="*/ 811 w 944"/>
              <a:gd name="T3" fmla="*/ 584 h 2251"/>
              <a:gd name="T4" fmla="*/ 797 w 944"/>
              <a:gd name="T5" fmla="*/ 1535 h 2251"/>
              <a:gd name="T6" fmla="*/ 0 w 944"/>
              <a:gd name="T7" fmla="*/ 2251 h 2251"/>
              <a:gd name="T8" fmla="*/ 0 60000 65536"/>
              <a:gd name="T9" fmla="*/ 0 60000 65536"/>
              <a:gd name="T10" fmla="*/ 0 60000 65536"/>
              <a:gd name="T11" fmla="*/ 0 60000 65536"/>
              <a:gd name="T12" fmla="*/ 0 w 944"/>
              <a:gd name="T13" fmla="*/ 0 h 2251"/>
              <a:gd name="T14" fmla="*/ 944 w 944"/>
              <a:gd name="T15" fmla="*/ 2251 h 2251"/>
            </a:gdLst>
            <a:ahLst/>
            <a:cxnLst>
              <a:cxn ang="T8">
                <a:pos x="T0" y="T1"/>
              </a:cxn>
              <a:cxn ang="T9">
                <a:pos x="T2" y="T3"/>
              </a:cxn>
              <a:cxn ang="T10">
                <a:pos x="T4" y="T5"/>
              </a:cxn>
              <a:cxn ang="T11">
                <a:pos x="T6" y="T7"/>
              </a:cxn>
            </a:cxnLst>
            <a:rect l="T12" t="T13" r="T14" b="T15"/>
            <a:pathLst>
              <a:path w="944" h="2251">
                <a:moveTo>
                  <a:pt x="0" y="0"/>
                </a:moveTo>
                <a:cubicBezTo>
                  <a:pt x="135" y="97"/>
                  <a:pt x="678" y="328"/>
                  <a:pt x="811" y="584"/>
                </a:cubicBezTo>
                <a:cubicBezTo>
                  <a:pt x="944" y="840"/>
                  <a:pt x="932" y="1257"/>
                  <a:pt x="797" y="1535"/>
                </a:cubicBezTo>
                <a:cubicBezTo>
                  <a:pt x="662" y="1813"/>
                  <a:pt x="166" y="2102"/>
                  <a:pt x="0" y="2251"/>
                </a:cubicBezTo>
              </a:path>
            </a:pathLst>
          </a:custGeom>
          <a:noFill/>
          <a:ln w="57150">
            <a:solidFill>
              <a:srgbClr val="FF0000"/>
            </a:solidFill>
            <a:round/>
            <a:headEnd type="oval" w="med" len="med"/>
            <a:tailEnd type="triangle" w="med" len="med"/>
          </a:ln>
        </p:spPr>
        <p:txBody>
          <a:bodyPr anchor="ctr"/>
          <a:lstStyle/>
          <a:p>
            <a:endParaRPr lang="it-IT"/>
          </a:p>
        </p:txBody>
      </p:sp>
      <p:sp>
        <p:nvSpPr>
          <p:cNvPr id="10" name="Text Box 10"/>
          <p:cNvSpPr txBox="1">
            <a:spLocks noChangeArrowheads="1"/>
          </p:cNvSpPr>
          <p:nvPr/>
        </p:nvSpPr>
        <p:spPr bwMode="auto">
          <a:xfrm>
            <a:off x="7850188" y="3189288"/>
            <a:ext cx="601662" cy="396875"/>
          </a:xfrm>
          <a:prstGeom prst="rect">
            <a:avLst/>
          </a:prstGeom>
          <a:noFill/>
          <a:ln w="9525">
            <a:noFill/>
            <a:miter lim="800000"/>
            <a:headEnd/>
            <a:tailEnd/>
          </a:ln>
        </p:spPr>
        <p:txBody>
          <a:bodyPr wrap="none">
            <a:spAutoFit/>
          </a:bodyPr>
          <a:lstStyle/>
          <a:p>
            <a:pPr eaLnBrk="1" hangingPunct="1"/>
            <a:r>
              <a:rPr lang="en-US" sz="2000">
                <a:solidFill>
                  <a:srgbClr val="FF0000"/>
                </a:solidFill>
                <a:latin typeface="Verdana" pitchFamily="34" charset="0"/>
              </a:rPr>
              <a:t>fire</a:t>
            </a:r>
          </a:p>
        </p:txBody>
      </p:sp>
      <p:sp>
        <p:nvSpPr>
          <p:cNvPr id="11" name="Text Box 11"/>
          <p:cNvSpPr txBox="1">
            <a:spLocks noChangeArrowheads="1"/>
          </p:cNvSpPr>
          <p:nvPr/>
        </p:nvSpPr>
        <p:spPr bwMode="auto">
          <a:xfrm>
            <a:off x="5453063" y="2932113"/>
            <a:ext cx="781050" cy="396875"/>
          </a:xfrm>
          <a:prstGeom prst="rect">
            <a:avLst/>
          </a:prstGeom>
          <a:noFill/>
          <a:ln w="9525">
            <a:noFill/>
            <a:miter lim="800000"/>
            <a:headEnd/>
            <a:tailEnd/>
          </a:ln>
        </p:spPr>
        <p:txBody>
          <a:bodyPr wrap="none">
            <a:spAutoFit/>
          </a:bodyPr>
          <a:lstStyle/>
          <a:p>
            <a:pPr eaLnBrk="1" hangingPunct="1"/>
            <a:r>
              <a:rPr lang="en-US" sz="2000" dirty="0">
                <a:solidFill>
                  <a:schemeClr val="accent2">
                    <a:lumMod val="60000"/>
                    <a:lumOff val="40000"/>
                  </a:schemeClr>
                </a:solidFill>
                <a:latin typeface="Verdana" pitchFamily="34" charset="0"/>
              </a:rPr>
              <a:t>wind</a:t>
            </a:r>
          </a:p>
        </p:txBody>
      </p:sp>
    </p:spTree>
  </p:cSld>
  <p:clrMapOvr>
    <a:masterClrMapping/>
  </p:clrMapOvr>
  <p:transition spd="slow">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8316" y="2109512"/>
            <a:ext cx="8887369" cy="2185214"/>
          </a:xfrm>
          <a:prstGeom prst="rect">
            <a:avLst/>
          </a:prstGeom>
          <a:noFill/>
        </p:spPr>
        <p:txBody>
          <a:bodyPr wrap="none" rtlCol="0">
            <a:spAutoFit/>
          </a:bodyPr>
          <a:lstStyle/>
          <a:p>
            <a:pPr algn="ctr"/>
            <a:r>
              <a:rPr lang="en-US" dirty="0" smtClean="0">
                <a:latin typeface="Verdana" pitchFamily="34" charset="0"/>
                <a:ea typeface="Verdana" pitchFamily="34" charset="0"/>
                <a:cs typeface="Verdana" pitchFamily="34" charset="0"/>
              </a:rPr>
              <a:t>Chapin, Matson, and </a:t>
            </a:r>
            <a:r>
              <a:rPr lang="en-US" dirty="0" err="1" smtClean="0">
                <a:latin typeface="Verdana" pitchFamily="34" charset="0"/>
                <a:ea typeface="Verdana" pitchFamily="34" charset="0"/>
                <a:cs typeface="Verdana" pitchFamily="34" charset="0"/>
              </a:rPr>
              <a:t>Vitousek</a:t>
            </a:r>
            <a:r>
              <a:rPr lang="en-US" dirty="0" smtClean="0">
                <a:latin typeface="Verdana" pitchFamily="34" charset="0"/>
                <a:ea typeface="Verdana" pitchFamily="34" charset="0"/>
                <a:cs typeface="Verdana" pitchFamily="34" charset="0"/>
              </a:rPr>
              <a:t>, 2011</a:t>
            </a:r>
            <a:endParaRPr lang="en-US" dirty="0" smtClean="0">
              <a:latin typeface="Verdana" pitchFamily="34" charset="0"/>
              <a:ea typeface="Verdana" pitchFamily="34" charset="0"/>
              <a:cs typeface="Verdana" pitchFamily="34" charset="0"/>
            </a:endParaRPr>
          </a:p>
          <a:p>
            <a:pPr algn="ctr"/>
            <a:r>
              <a:rPr lang="en-US" sz="2800" b="1" i="1" dirty="0" smtClean="0">
                <a:latin typeface="Verdana" pitchFamily="34" charset="0"/>
                <a:ea typeface="Verdana" pitchFamily="34" charset="0"/>
                <a:cs typeface="Verdana" pitchFamily="34" charset="0"/>
              </a:rPr>
              <a:t>Principles of Terrestrial Ecosystem Ecology</a:t>
            </a:r>
          </a:p>
          <a:p>
            <a:pPr algn="ctr"/>
            <a:r>
              <a:rPr lang="en-US" sz="2800" b="1" i="1" dirty="0" smtClean="0">
                <a:solidFill>
                  <a:srgbClr val="FFC000"/>
                </a:solidFill>
                <a:latin typeface="Verdana" pitchFamily="34" charset="0"/>
                <a:ea typeface="Verdana" pitchFamily="34" charset="0"/>
                <a:cs typeface="Verdana" pitchFamily="34" charset="0"/>
              </a:rPr>
              <a:t>Part III – Patterns</a:t>
            </a:r>
          </a:p>
          <a:p>
            <a:pPr algn="ctr"/>
            <a:r>
              <a:rPr lang="en-US" sz="2800" b="1" i="1" dirty="0" smtClean="0">
                <a:solidFill>
                  <a:srgbClr val="FFC000"/>
                </a:solidFill>
                <a:latin typeface="Verdana" pitchFamily="34" charset="0"/>
                <a:ea typeface="Verdana" pitchFamily="34" charset="0"/>
                <a:cs typeface="Verdana" pitchFamily="34" charset="0"/>
              </a:rPr>
              <a:t>Chapters</a:t>
            </a:r>
            <a:r>
              <a:rPr lang="en-US" sz="2800" b="1" i="1" dirty="0" smtClean="0">
                <a:solidFill>
                  <a:srgbClr val="FFC000"/>
                </a:solidFill>
                <a:latin typeface="Verdana" pitchFamily="34" charset="0"/>
                <a:ea typeface="Verdana" pitchFamily="34" charset="0"/>
                <a:cs typeface="Verdana" pitchFamily="34" charset="0"/>
              </a:rPr>
              <a:t>: </a:t>
            </a:r>
            <a:r>
              <a:rPr lang="en-US" sz="2800" b="1" i="1" dirty="0" smtClean="0">
                <a:solidFill>
                  <a:srgbClr val="FFC000"/>
                </a:solidFill>
                <a:latin typeface="Verdana" pitchFamily="34" charset="0"/>
                <a:ea typeface="Verdana" pitchFamily="34" charset="0"/>
                <a:cs typeface="Verdana" pitchFamily="34" charset="0"/>
              </a:rPr>
              <a:t>12-13</a:t>
            </a:r>
            <a:endParaRPr lang="en-US" sz="2800" dirty="0" smtClean="0">
              <a:solidFill>
                <a:srgbClr val="FFC000"/>
              </a:solidFill>
              <a:latin typeface="Verdana" pitchFamily="34" charset="0"/>
              <a:ea typeface="Verdana" pitchFamily="34" charset="0"/>
              <a:cs typeface="Verdana" pitchFamily="34" charset="0"/>
            </a:endParaRPr>
          </a:p>
          <a:p>
            <a:pPr algn="ctr"/>
            <a:r>
              <a:rPr lang="en-US" sz="2800" dirty="0" smtClean="0">
                <a:latin typeface="Verdana" pitchFamily="34" charset="0"/>
                <a:ea typeface="Verdana" pitchFamily="34" charset="0"/>
                <a:cs typeface="Verdana" pitchFamily="34" charset="0"/>
                <a:hlinkClick r:id="rId2"/>
              </a:rPr>
              <a:t>Springer-</a:t>
            </a:r>
            <a:r>
              <a:rPr lang="en-US" sz="2800" dirty="0" err="1" smtClean="0">
                <a:latin typeface="Verdana" pitchFamily="34" charset="0"/>
                <a:ea typeface="Verdana" pitchFamily="34" charset="0"/>
                <a:cs typeface="Verdana" pitchFamily="34" charset="0"/>
                <a:hlinkClick r:id="rId2"/>
              </a:rPr>
              <a:t>Verlag</a:t>
            </a:r>
            <a:endParaRPr lang="en-US" sz="2800" dirty="0" smtClean="0">
              <a:latin typeface="Verdana" pitchFamily="34" charset="0"/>
              <a:ea typeface="Verdana" pitchFamily="34" charset="0"/>
              <a:cs typeface="Verdana" pitchFamily="34" charset="0"/>
            </a:endParaRPr>
          </a:p>
        </p:txBody>
      </p:sp>
      <p:sp>
        <p:nvSpPr>
          <p:cNvPr id="3" name="Rettangolo 2"/>
          <p:cNvSpPr/>
          <p:nvPr/>
        </p:nvSpPr>
        <p:spPr>
          <a:xfrm>
            <a:off x="3089254" y="214290"/>
            <a:ext cx="2965492" cy="830997"/>
          </a:xfrm>
          <a:prstGeom prst="rect">
            <a:avLst/>
          </a:prstGeom>
        </p:spPr>
        <p:txBody>
          <a:bodyPr wrap="none">
            <a:spAutoFit/>
          </a:bodyPr>
          <a:lstStyle/>
          <a:p>
            <a:pPr algn="ctr"/>
            <a:r>
              <a:rPr lang="en-US" sz="4800" dirty="0" smtClean="0">
                <a:latin typeface="Verdana" pitchFamily="34" charset="0"/>
                <a:ea typeface="Verdana" pitchFamily="34" charset="0"/>
                <a:cs typeface="Verdana" pitchFamily="34" charset="0"/>
              </a:rPr>
              <a:t>Textbook</a:t>
            </a:r>
            <a:endParaRPr lang="en-US" sz="4800" dirty="0" smtClean="0">
              <a:latin typeface="Verdana" pitchFamily="34" charset="0"/>
              <a:ea typeface="Verdana" pitchFamily="34" charset="0"/>
              <a:cs typeface="Verdana" pitchFamily="34" charset="0"/>
            </a:endParaRPr>
          </a:p>
        </p:txBody>
      </p:sp>
    </p:spTree>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428596" y="260350"/>
            <a:ext cx="8286808"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Disturbances</a:t>
            </a:r>
            <a:r>
              <a:rPr lang="it-IT" sz="3200" dirty="0" smtClean="0">
                <a:latin typeface="Verdana" pitchFamily="34" charset="0"/>
              </a:rPr>
              <a:t> </a:t>
            </a:r>
            <a:r>
              <a:rPr lang="it-IT" sz="3200" dirty="0">
                <a:latin typeface="Verdana" pitchFamily="34" charset="0"/>
              </a:rPr>
              <a:t>– Regime </a:t>
            </a:r>
            <a:r>
              <a:rPr lang="it-IT" sz="3200" dirty="0" smtClean="0">
                <a:latin typeface="Verdana" pitchFamily="34" charset="0"/>
              </a:rPr>
              <a:t>and </a:t>
            </a:r>
            <a:r>
              <a:rPr lang="it-IT" sz="3200" dirty="0" err="1" smtClean="0">
                <a:latin typeface="Verdana" pitchFamily="34" charset="0"/>
              </a:rPr>
              <a:t>Properties</a:t>
            </a:r>
            <a:endParaRPr lang="it-IT" sz="3200" dirty="0">
              <a:latin typeface="Verdana" pitchFamily="34" charset="0"/>
            </a:endParaRPr>
          </a:p>
        </p:txBody>
      </p:sp>
      <p:sp>
        <p:nvSpPr>
          <p:cNvPr id="24579" name="Text Box 4"/>
          <p:cNvSpPr txBox="1">
            <a:spLocks noChangeArrowheads="1"/>
          </p:cNvSpPr>
          <p:nvPr/>
        </p:nvSpPr>
        <p:spPr bwMode="auto">
          <a:xfrm>
            <a:off x="457200" y="1254125"/>
            <a:ext cx="8077200" cy="2739211"/>
          </a:xfrm>
          <a:prstGeom prst="rect">
            <a:avLst/>
          </a:prstGeom>
          <a:noFill/>
          <a:ln w="9525">
            <a:noFill/>
            <a:miter lim="800000"/>
            <a:headEnd/>
            <a:tailEnd/>
          </a:ln>
        </p:spPr>
        <p:txBody>
          <a:bodyPr>
            <a:spAutoFit/>
          </a:bodyPr>
          <a:lstStyle/>
          <a:p>
            <a:pPr>
              <a:spcBef>
                <a:spcPct val="50000"/>
              </a:spcBef>
            </a:pPr>
            <a:r>
              <a:rPr lang="en-US" sz="2200" dirty="0" smtClean="0"/>
              <a:t>The impact of disturbance on ecosystem depends on its properties</a:t>
            </a:r>
            <a:r>
              <a:rPr lang="it-IT" sz="2200" dirty="0" smtClean="0"/>
              <a:t>:</a:t>
            </a:r>
            <a:endParaRPr lang="it-IT" sz="2200" dirty="0"/>
          </a:p>
          <a:p>
            <a:pPr>
              <a:spcBef>
                <a:spcPct val="50000"/>
              </a:spcBef>
              <a:buFont typeface="Wingdings" pitchFamily="2" charset="2"/>
              <a:buChar char="v"/>
            </a:pPr>
            <a:r>
              <a:rPr lang="it-IT" sz="2000" dirty="0"/>
              <a:t>  </a:t>
            </a:r>
            <a:r>
              <a:rPr lang="it-IT" sz="2000" dirty="0" err="1" smtClean="0"/>
              <a:t>Magnitude</a:t>
            </a:r>
            <a:r>
              <a:rPr lang="it-IT" sz="2000" dirty="0" smtClean="0"/>
              <a:t> ,</a:t>
            </a:r>
            <a:endParaRPr lang="it-IT" sz="2000" dirty="0"/>
          </a:p>
          <a:p>
            <a:pPr>
              <a:spcBef>
                <a:spcPct val="50000"/>
              </a:spcBef>
              <a:buFont typeface="Wingdings" pitchFamily="2" charset="2"/>
              <a:buChar char="v"/>
            </a:pPr>
            <a:r>
              <a:rPr lang="it-IT" sz="2000" dirty="0"/>
              <a:t>  </a:t>
            </a:r>
            <a:r>
              <a:rPr lang="it-IT" sz="2000" dirty="0" err="1" smtClean="0"/>
              <a:t>Frequency</a:t>
            </a:r>
            <a:r>
              <a:rPr lang="it-IT" sz="2000" dirty="0" smtClean="0"/>
              <a:t>,</a:t>
            </a:r>
            <a:endParaRPr lang="it-IT" sz="2000" dirty="0"/>
          </a:p>
          <a:p>
            <a:pPr>
              <a:spcBef>
                <a:spcPct val="50000"/>
              </a:spcBef>
              <a:buFont typeface="Wingdings" pitchFamily="2" charset="2"/>
              <a:buChar char="v"/>
            </a:pPr>
            <a:r>
              <a:rPr lang="it-IT" sz="2000" dirty="0"/>
              <a:t>  </a:t>
            </a:r>
            <a:r>
              <a:rPr lang="it-IT" sz="2000" dirty="0" err="1" smtClean="0"/>
              <a:t>Type</a:t>
            </a:r>
            <a:r>
              <a:rPr lang="it-IT" sz="2000" dirty="0" smtClean="0"/>
              <a:t>,</a:t>
            </a:r>
            <a:endParaRPr lang="it-IT" sz="2000" dirty="0"/>
          </a:p>
          <a:p>
            <a:pPr>
              <a:spcBef>
                <a:spcPct val="50000"/>
              </a:spcBef>
              <a:buFont typeface="Wingdings" pitchFamily="2" charset="2"/>
              <a:buChar char="v"/>
            </a:pPr>
            <a:r>
              <a:rPr lang="it-IT" sz="2000" dirty="0"/>
              <a:t>  </a:t>
            </a:r>
            <a:r>
              <a:rPr lang="it-IT" sz="2000" dirty="0" err="1" smtClean="0"/>
              <a:t>Size</a:t>
            </a:r>
            <a:r>
              <a:rPr lang="it-IT" sz="2000" dirty="0" smtClean="0"/>
              <a:t>,</a:t>
            </a:r>
            <a:endParaRPr lang="it-IT" sz="2000" dirty="0"/>
          </a:p>
          <a:p>
            <a:pPr>
              <a:spcBef>
                <a:spcPct val="50000"/>
              </a:spcBef>
              <a:buFont typeface="Wingdings" pitchFamily="2" charset="2"/>
              <a:buChar char="v"/>
            </a:pPr>
            <a:r>
              <a:rPr lang="it-IT" sz="2000" dirty="0" smtClean="0"/>
              <a:t> </a:t>
            </a:r>
            <a:r>
              <a:rPr lang="it-IT" sz="2000" dirty="0" err="1" smtClean="0"/>
              <a:t>Etc…</a:t>
            </a:r>
            <a:r>
              <a:rPr lang="it-IT" sz="2000" dirty="0" smtClean="0"/>
              <a:t>..</a:t>
            </a:r>
            <a:endParaRPr lang="it-IT" sz="2000" dirty="0"/>
          </a:p>
        </p:txBody>
      </p:sp>
      <p:sp>
        <p:nvSpPr>
          <p:cNvPr id="24580" name="Text Box 5"/>
          <p:cNvSpPr txBox="1">
            <a:spLocks noChangeArrowheads="1"/>
          </p:cNvSpPr>
          <p:nvPr/>
        </p:nvSpPr>
        <p:spPr bwMode="auto">
          <a:xfrm>
            <a:off x="769132" y="5172030"/>
            <a:ext cx="7605736" cy="400110"/>
          </a:xfrm>
          <a:prstGeom prst="rect">
            <a:avLst/>
          </a:prstGeom>
          <a:noFill/>
          <a:ln w="9525">
            <a:noFill/>
            <a:miter lim="800000"/>
            <a:headEnd/>
            <a:tailEnd/>
          </a:ln>
        </p:spPr>
        <p:txBody>
          <a:bodyPr wrap="square">
            <a:spAutoFit/>
          </a:bodyPr>
          <a:lstStyle/>
          <a:p>
            <a:pPr>
              <a:spcBef>
                <a:spcPct val="50000"/>
              </a:spcBef>
            </a:pPr>
            <a:r>
              <a:rPr lang="en-US" sz="2000" u="sng" dirty="0" smtClean="0"/>
              <a:t>Together these attributes of disturbance constitute the disturbance regime</a:t>
            </a:r>
            <a:endParaRPr lang="it-IT" sz="2000" u="sng" dirty="0"/>
          </a:p>
        </p:txBody>
      </p:sp>
      <p:pic>
        <p:nvPicPr>
          <p:cNvPr id="24581" name="Picture 7" descr="sld013"/>
          <p:cNvPicPr>
            <a:picLocks noChangeAspect="1" noChangeArrowheads="1"/>
          </p:cNvPicPr>
          <p:nvPr/>
        </p:nvPicPr>
        <p:blipFill>
          <a:blip r:embed="rId3" cstate="print"/>
          <a:srcRect/>
          <a:stretch>
            <a:fillRect/>
          </a:stretch>
        </p:blipFill>
        <p:spPr bwMode="auto">
          <a:xfrm>
            <a:off x="4067175" y="1844675"/>
            <a:ext cx="4829175" cy="2987675"/>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0" y="836712"/>
          <a:ext cx="5328592"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ttangolo 2"/>
          <p:cNvSpPr/>
          <p:nvPr/>
        </p:nvSpPr>
        <p:spPr>
          <a:xfrm>
            <a:off x="5434924" y="984205"/>
            <a:ext cx="3709076" cy="5478423"/>
          </a:xfrm>
          <a:prstGeom prst="rect">
            <a:avLst/>
          </a:prstGeom>
        </p:spPr>
        <p:txBody>
          <a:bodyPr wrap="square">
            <a:spAutoFit/>
          </a:bodyPr>
          <a:lstStyle/>
          <a:p>
            <a:pPr marL="182563" indent="-182563"/>
            <a:r>
              <a:rPr lang="en-US" dirty="0" smtClean="0">
                <a:solidFill>
                  <a:srgbClr val="FF0000"/>
                </a:solidFill>
              </a:rPr>
              <a:t>Average disturbance rate </a:t>
            </a:r>
          </a:p>
          <a:p>
            <a:pPr marL="182563" indent="-182563"/>
            <a:r>
              <a:rPr lang="en-US" dirty="0" smtClean="0"/>
              <a:t>i.e. average rate at which trees die or frequency of forest fire.</a:t>
            </a:r>
          </a:p>
          <a:p>
            <a:pPr marL="0" lvl="1"/>
            <a:r>
              <a:rPr lang="en-US" dirty="0" smtClean="0"/>
              <a:t>If rates are high, trees that grow fast and reproduce early are selected.</a:t>
            </a:r>
          </a:p>
          <a:p>
            <a:pPr marL="0" lvl="1"/>
            <a:r>
              <a:rPr lang="en-US" dirty="0" smtClean="0"/>
              <a:t>If rates are very high, never develop trees (shrubs/grasses)</a:t>
            </a:r>
          </a:p>
          <a:p>
            <a:pPr marL="0" lvl="1"/>
            <a:endParaRPr lang="en-US" sz="1400" dirty="0" smtClean="0"/>
          </a:p>
          <a:p>
            <a:pPr marL="0" lvl="1"/>
            <a:r>
              <a:rPr lang="en-US" dirty="0" smtClean="0"/>
              <a:t>In many forests, average disturbance rate ~1%/yr</a:t>
            </a:r>
          </a:p>
          <a:p>
            <a:pPr marL="0" lvl="1"/>
            <a:r>
              <a:rPr lang="en-US" dirty="0" smtClean="0"/>
              <a:t>Tree death is primarily due to fire, wind or insect.</a:t>
            </a:r>
            <a:endParaRPr lang="en-US" dirty="0"/>
          </a:p>
        </p:txBody>
      </p:sp>
      <p:sp>
        <p:nvSpPr>
          <p:cNvPr id="4" name="Text Box 3"/>
          <p:cNvSpPr txBox="1">
            <a:spLocks noChangeArrowheads="1"/>
          </p:cNvSpPr>
          <p:nvPr/>
        </p:nvSpPr>
        <p:spPr bwMode="auto">
          <a:xfrm>
            <a:off x="428596" y="44624"/>
            <a:ext cx="8286808"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Component</a:t>
            </a:r>
            <a:r>
              <a:rPr lang="it-IT" sz="3200" dirty="0" smtClean="0">
                <a:latin typeface="Verdana" pitchFamily="34" charset="0"/>
              </a:rPr>
              <a:t> </a:t>
            </a:r>
            <a:r>
              <a:rPr lang="it-IT" sz="3200" dirty="0" err="1" smtClean="0">
                <a:latin typeface="Verdana" pitchFamily="34" charset="0"/>
              </a:rPr>
              <a:t>of</a:t>
            </a:r>
            <a:r>
              <a:rPr lang="it-IT" sz="3200" dirty="0" smtClean="0">
                <a:latin typeface="Verdana" pitchFamily="34" charset="0"/>
              </a:rPr>
              <a:t> a </a:t>
            </a:r>
            <a:r>
              <a:rPr lang="it-IT" sz="3200" dirty="0" err="1" smtClean="0">
                <a:latin typeface="Verdana" pitchFamily="34" charset="0"/>
              </a:rPr>
              <a:t>Disturbances</a:t>
            </a:r>
            <a:r>
              <a:rPr lang="it-IT" sz="3200" dirty="0" smtClean="0">
                <a:latin typeface="Verdana" pitchFamily="34" charset="0"/>
              </a:rPr>
              <a:t> Regime</a:t>
            </a:r>
            <a:endParaRPr lang="it-IT" sz="3200" dirty="0">
              <a:latin typeface="Verdana" pitchFamily="34" charset="0"/>
            </a:endParaRPr>
          </a:p>
        </p:txBody>
      </p:sp>
    </p:spTree>
  </p:cSld>
  <p:clrMapOvr>
    <a:masterClrMapping/>
  </p:clrMapOvr>
  <p:transition spd="slow">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0" y="836712"/>
          <a:ext cx="5328592"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3"/>
          <p:cNvSpPr txBox="1">
            <a:spLocks noChangeArrowheads="1"/>
          </p:cNvSpPr>
          <p:nvPr/>
        </p:nvSpPr>
        <p:spPr bwMode="auto">
          <a:xfrm>
            <a:off x="428596" y="44624"/>
            <a:ext cx="8286808"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Component</a:t>
            </a:r>
            <a:r>
              <a:rPr lang="it-IT" sz="3200" dirty="0" smtClean="0">
                <a:latin typeface="Verdana" pitchFamily="34" charset="0"/>
              </a:rPr>
              <a:t> </a:t>
            </a:r>
            <a:r>
              <a:rPr lang="it-IT" sz="3200" dirty="0" err="1" smtClean="0">
                <a:latin typeface="Verdana" pitchFamily="34" charset="0"/>
              </a:rPr>
              <a:t>of</a:t>
            </a:r>
            <a:r>
              <a:rPr lang="it-IT" sz="3200" dirty="0" smtClean="0">
                <a:latin typeface="Verdana" pitchFamily="34" charset="0"/>
              </a:rPr>
              <a:t> a </a:t>
            </a:r>
            <a:r>
              <a:rPr lang="it-IT" sz="3200" dirty="0" err="1" smtClean="0">
                <a:latin typeface="Verdana" pitchFamily="34" charset="0"/>
              </a:rPr>
              <a:t>Disturbances</a:t>
            </a:r>
            <a:r>
              <a:rPr lang="it-IT" sz="3200" dirty="0" smtClean="0">
                <a:latin typeface="Verdana" pitchFamily="34" charset="0"/>
              </a:rPr>
              <a:t> Regime</a:t>
            </a:r>
            <a:endParaRPr lang="it-IT" sz="3200" dirty="0">
              <a:latin typeface="Verdana" pitchFamily="34" charset="0"/>
            </a:endParaRPr>
          </a:p>
        </p:txBody>
      </p:sp>
      <p:sp>
        <p:nvSpPr>
          <p:cNvPr id="5" name="Rettangolo 4"/>
          <p:cNvSpPr/>
          <p:nvPr/>
        </p:nvSpPr>
        <p:spPr>
          <a:xfrm>
            <a:off x="5436096" y="1299532"/>
            <a:ext cx="3707904" cy="3785652"/>
          </a:xfrm>
          <a:prstGeom prst="rect">
            <a:avLst/>
          </a:prstGeom>
        </p:spPr>
        <p:txBody>
          <a:bodyPr wrap="square">
            <a:spAutoFit/>
          </a:bodyPr>
          <a:lstStyle/>
          <a:p>
            <a:r>
              <a:rPr lang="en-US" b="1" dirty="0" smtClean="0">
                <a:solidFill>
                  <a:srgbClr val="FFC000"/>
                </a:solidFill>
              </a:rPr>
              <a:t>Severity</a:t>
            </a:r>
          </a:p>
          <a:p>
            <a:r>
              <a:rPr lang="en-US" dirty="0" smtClean="0"/>
              <a:t>Degree to which the disturbed vegetation has been damaged and ecosystem properties disrupted (magnitude)</a:t>
            </a:r>
          </a:p>
          <a:p>
            <a:r>
              <a:rPr lang="en-US" dirty="0" smtClean="0"/>
              <a:t>Size is not equal to severity:</a:t>
            </a:r>
          </a:p>
          <a:p>
            <a:r>
              <a:rPr lang="en-US" dirty="0" smtClean="0"/>
              <a:t>can have small severe disturbances or large, mild ones.</a:t>
            </a:r>
          </a:p>
        </p:txBody>
      </p:sp>
    </p:spTree>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768350" y="1335088"/>
            <a:ext cx="7620000" cy="4247317"/>
          </a:xfrm>
          <a:prstGeom prst="rect">
            <a:avLst/>
          </a:prstGeom>
          <a:noFill/>
          <a:ln w="9525">
            <a:noFill/>
            <a:miter lim="800000"/>
            <a:headEnd/>
            <a:tailEnd/>
          </a:ln>
        </p:spPr>
        <p:txBody>
          <a:bodyPr>
            <a:spAutoFit/>
          </a:bodyPr>
          <a:lstStyle/>
          <a:p>
            <a:pPr>
              <a:spcBef>
                <a:spcPct val="50000"/>
              </a:spcBef>
            </a:pPr>
            <a:r>
              <a:rPr lang="en-US" sz="2000" dirty="0" smtClean="0"/>
              <a:t>The </a:t>
            </a:r>
            <a:r>
              <a:rPr lang="en-US" sz="2000" b="1" dirty="0" smtClean="0"/>
              <a:t>magnitude </a:t>
            </a:r>
            <a:r>
              <a:rPr lang="en-US" sz="2000" dirty="0" smtClean="0"/>
              <a:t>has two different meanings:</a:t>
            </a:r>
          </a:p>
          <a:p>
            <a:pPr lvl="1">
              <a:spcBef>
                <a:spcPct val="50000"/>
              </a:spcBef>
              <a:buFont typeface="Arial" pitchFamily="34" charset="0"/>
              <a:buChar char="•"/>
            </a:pPr>
            <a:r>
              <a:rPr lang="en-US" sz="2000" dirty="0"/>
              <a:t> </a:t>
            </a:r>
            <a:r>
              <a:rPr lang="en-US" sz="2000" dirty="0" smtClean="0"/>
              <a:t> </a:t>
            </a:r>
            <a:r>
              <a:rPr lang="en-US" sz="2000" u="sng" dirty="0" smtClean="0"/>
              <a:t>Intensity</a:t>
            </a:r>
            <a:r>
              <a:rPr lang="en-US" sz="2000" dirty="0" smtClean="0"/>
              <a:t>: physical force of the event per area per time;</a:t>
            </a:r>
          </a:p>
          <a:p>
            <a:pPr lvl="1">
              <a:spcBef>
                <a:spcPct val="50000"/>
              </a:spcBef>
              <a:buFont typeface="Arial" pitchFamily="34" charset="0"/>
              <a:buChar char="•"/>
            </a:pPr>
            <a:r>
              <a:rPr lang="en-US" sz="2000" dirty="0"/>
              <a:t> </a:t>
            </a:r>
            <a:r>
              <a:rPr lang="en-US" sz="2000" dirty="0" smtClean="0"/>
              <a:t> </a:t>
            </a:r>
            <a:r>
              <a:rPr lang="en-US" sz="2000" u="sng" dirty="0" smtClean="0"/>
              <a:t>Severity</a:t>
            </a:r>
            <a:r>
              <a:rPr lang="en-US" sz="2000" dirty="0" smtClean="0"/>
              <a:t>: impact on the organism, community or ecosystem</a:t>
            </a:r>
          </a:p>
          <a:p>
            <a:pPr>
              <a:spcBef>
                <a:spcPct val="50000"/>
              </a:spcBef>
            </a:pPr>
            <a:endParaRPr lang="en-US" sz="2000" dirty="0" smtClean="0"/>
          </a:p>
          <a:p>
            <a:pPr>
              <a:spcBef>
                <a:spcPct val="50000"/>
              </a:spcBef>
            </a:pPr>
            <a:r>
              <a:rPr lang="en-US" sz="2000" dirty="0" smtClean="0"/>
              <a:t>Considering the </a:t>
            </a:r>
            <a:r>
              <a:rPr lang="en-US" sz="2000" b="1" dirty="0" smtClean="0"/>
              <a:t>magnitude </a:t>
            </a:r>
            <a:r>
              <a:rPr lang="en-US" sz="2000" dirty="0" smtClean="0"/>
              <a:t>forest disturbances can be classify as:</a:t>
            </a:r>
          </a:p>
          <a:p>
            <a:pPr marL="182563" indent="-182563">
              <a:spcBef>
                <a:spcPct val="50000"/>
              </a:spcBef>
            </a:pPr>
            <a:r>
              <a:rPr lang="en-US" sz="2000" dirty="0" smtClean="0"/>
              <a:t>-	</a:t>
            </a:r>
            <a:r>
              <a:rPr lang="en-US" sz="2000" u="sng" dirty="0" smtClean="0"/>
              <a:t>minor disturbances</a:t>
            </a:r>
            <a:r>
              <a:rPr lang="en-US" sz="2000" dirty="0" smtClean="0"/>
              <a:t>: they leave behind much of the previous forest stand</a:t>
            </a:r>
          </a:p>
          <a:p>
            <a:pPr marL="182563" indent="-182563">
              <a:spcBef>
                <a:spcPct val="50000"/>
              </a:spcBef>
            </a:pPr>
            <a:r>
              <a:rPr lang="en-US" sz="2000" dirty="0" smtClean="0"/>
              <a:t>-	</a:t>
            </a:r>
            <a:r>
              <a:rPr lang="en-US" sz="2000" u="sng" dirty="0" smtClean="0"/>
              <a:t>major disturbances </a:t>
            </a:r>
            <a:r>
              <a:rPr lang="en-US" sz="2000" dirty="0" smtClean="0"/>
              <a:t>or stand replacing disturbances they withdraw almost all the previous forest stand</a:t>
            </a:r>
          </a:p>
          <a:p>
            <a:pPr>
              <a:spcBef>
                <a:spcPct val="50000"/>
              </a:spcBef>
            </a:pPr>
            <a:r>
              <a:rPr lang="en-US" sz="2000" dirty="0" smtClean="0"/>
              <a:t>There is an inverse relationship between intensity/severity and frequency</a:t>
            </a:r>
            <a:endParaRPr lang="en-US" sz="2000" dirty="0"/>
          </a:p>
        </p:txBody>
      </p:sp>
      <p:sp>
        <p:nvSpPr>
          <p:cNvPr id="25603" name="Text Box 4"/>
          <p:cNvSpPr txBox="1">
            <a:spLocks noChangeArrowheads="1"/>
          </p:cNvSpPr>
          <p:nvPr/>
        </p:nvSpPr>
        <p:spPr bwMode="auto">
          <a:xfrm>
            <a:off x="609600" y="4343400"/>
            <a:ext cx="7696200" cy="457200"/>
          </a:xfrm>
          <a:prstGeom prst="rect">
            <a:avLst/>
          </a:prstGeom>
          <a:noFill/>
          <a:ln w="9525">
            <a:noFill/>
            <a:miter lim="800000"/>
            <a:headEnd/>
            <a:tailEnd/>
          </a:ln>
        </p:spPr>
        <p:txBody>
          <a:bodyPr>
            <a:spAutoFit/>
          </a:bodyPr>
          <a:lstStyle/>
          <a:p>
            <a:pPr>
              <a:spcBef>
                <a:spcPct val="50000"/>
              </a:spcBef>
            </a:pPr>
            <a:endParaRPr lang="it-IT"/>
          </a:p>
        </p:txBody>
      </p:sp>
      <p:sp>
        <p:nvSpPr>
          <p:cNvPr id="6" name="Text Box 3"/>
          <p:cNvSpPr txBox="1">
            <a:spLocks noChangeArrowheads="1"/>
          </p:cNvSpPr>
          <p:nvPr/>
        </p:nvSpPr>
        <p:spPr bwMode="auto">
          <a:xfrm>
            <a:off x="428596" y="260350"/>
            <a:ext cx="8286808"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Disturbances</a:t>
            </a:r>
            <a:r>
              <a:rPr lang="it-IT" sz="3200" dirty="0" smtClean="0">
                <a:latin typeface="Verdana" pitchFamily="34" charset="0"/>
              </a:rPr>
              <a:t> </a:t>
            </a:r>
            <a:r>
              <a:rPr lang="it-IT" sz="3200" dirty="0" err="1" smtClean="0">
                <a:latin typeface="Verdana" pitchFamily="34" charset="0"/>
              </a:rPr>
              <a:t>–Properties</a:t>
            </a:r>
            <a:endParaRPr lang="it-IT" sz="3200" dirty="0">
              <a:latin typeface="Verdana" pitchFamily="34" charset="0"/>
            </a:endParaRPr>
          </a:p>
        </p:txBody>
      </p:sp>
    </p:spTree>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026"/>
          <p:cNvSpPr txBox="1">
            <a:spLocks noChangeArrowheads="1"/>
          </p:cNvSpPr>
          <p:nvPr/>
        </p:nvSpPr>
        <p:spPr bwMode="auto">
          <a:xfrm>
            <a:off x="762000" y="857232"/>
            <a:ext cx="7543800" cy="1938992"/>
          </a:xfrm>
          <a:prstGeom prst="rect">
            <a:avLst/>
          </a:prstGeom>
          <a:noFill/>
          <a:ln w="9525">
            <a:noFill/>
            <a:miter lim="800000"/>
            <a:headEnd/>
            <a:tailEnd/>
          </a:ln>
        </p:spPr>
        <p:txBody>
          <a:bodyPr>
            <a:spAutoFit/>
          </a:bodyPr>
          <a:lstStyle/>
          <a:p>
            <a:pPr marL="182563" indent="-182563">
              <a:spcBef>
                <a:spcPct val="50000"/>
              </a:spcBef>
            </a:pPr>
            <a:r>
              <a:rPr lang="it-IT" sz="2000" dirty="0" err="1" smtClean="0"/>
              <a:t>Following</a:t>
            </a:r>
            <a:r>
              <a:rPr lang="it-IT" sz="2000" dirty="0" smtClean="0"/>
              <a:t> </a:t>
            </a:r>
            <a:r>
              <a:rPr lang="it-IT" sz="2000" dirty="0"/>
              <a:t>Harper (1977):</a:t>
            </a:r>
          </a:p>
          <a:p>
            <a:pPr marL="182563" indent="-182563">
              <a:spcBef>
                <a:spcPct val="50000"/>
              </a:spcBef>
            </a:pPr>
            <a:r>
              <a:rPr lang="it-IT" sz="2000" dirty="0"/>
              <a:t>-	</a:t>
            </a:r>
            <a:r>
              <a:rPr lang="it-IT" sz="2000" u="sng" dirty="0" err="1" smtClean="0"/>
              <a:t>disaster</a:t>
            </a:r>
            <a:r>
              <a:rPr lang="it-IT" sz="2000" dirty="0" smtClean="0"/>
              <a:t>, </a:t>
            </a:r>
            <a:r>
              <a:rPr lang="it-IT" sz="2000" dirty="0" err="1" smtClean="0"/>
              <a:t>magnitude</a:t>
            </a:r>
            <a:r>
              <a:rPr lang="it-IT" sz="2000" dirty="0" smtClean="0"/>
              <a:t> </a:t>
            </a:r>
            <a:r>
              <a:rPr lang="it-IT" sz="2000" dirty="0" err="1" smtClean="0"/>
              <a:t>with</a:t>
            </a:r>
            <a:r>
              <a:rPr lang="it-IT" sz="2000" dirty="0" smtClean="0"/>
              <a:t> a </a:t>
            </a:r>
            <a:r>
              <a:rPr lang="it-IT" sz="2000" dirty="0" err="1" smtClean="0"/>
              <a:t>returning</a:t>
            </a:r>
            <a:r>
              <a:rPr lang="it-IT" sz="2000" dirty="0" smtClean="0"/>
              <a:t> </a:t>
            </a:r>
            <a:r>
              <a:rPr lang="it-IT" sz="2000" dirty="0" err="1" smtClean="0"/>
              <a:t>time</a:t>
            </a:r>
            <a:r>
              <a:rPr lang="it-IT" sz="2000" dirty="0" smtClean="0"/>
              <a:t> </a:t>
            </a:r>
            <a:r>
              <a:rPr lang="it-IT" sz="2000" dirty="0" err="1" smtClean="0"/>
              <a:t>lower</a:t>
            </a:r>
            <a:r>
              <a:rPr lang="it-IT" sz="2000" dirty="0" smtClean="0"/>
              <a:t> </a:t>
            </a:r>
            <a:r>
              <a:rPr lang="it-IT" sz="2000" dirty="0" err="1" smtClean="0"/>
              <a:t>than</a:t>
            </a:r>
            <a:r>
              <a:rPr lang="it-IT" sz="2000" dirty="0" smtClean="0"/>
              <a:t> </a:t>
            </a:r>
            <a:r>
              <a:rPr lang="it-IT" sz="2000" dirty="0" err="1" smtClean="0"/>
              <a:t>mean</a:t>
            </a:r>
            <a:r>
              <a:rPr lang="it-IT" sz="2000" dirty="0" smtClean="0"/>
              <a:t> stand life </a:t>
            </a:r>
            <a:r>
              <a:rPr lang="it-IT" sz="2000" dirty="0" err="1" smtClean="0"/>
              <a:t>span</a:t>
            </a:r>
            <a:endParaRPr lang="it-IT" sz="2000" dirty="0"/>
          </a:p>
          <a:p>
            <a:pPr marL="182563" indent="-182563">
              <a:spcBef>
                <a:spcPct val="50000"/>
              </a:spcBef>
            </a:pPr>
            <a:r>
              <a:rPr lang="it-IT" sz="2000" dirty="0"/>
              <a:t>-	</a:t>
            </a:r>
            <a:r>
              <a:rPr lang="it-IT" sz="2000" u="sng" dirty="0" err="1" smtClean="0"/>
              <a:t>catastrophe</a:t>
            </a:r>
            <a:r>
              <a:rPr lang="it-IT" sz="2000" dirty="0"/>
              <a:t>, </a:t>
            </a:r>
            <a:r>
              <a:rPr lang="it-IT" sz="2000" dirty="0" err="1" smtClean="0"/>
              <a:t>magnitude</a:t>
            </a:r>
            <a:r>
              <a:rPr lang="it-IT" sz="2000" dirty="0" smtClean="0"/>
              <a:t> </a:t>
            </a:r>
            <a:r>
              <a:rPr lang="it-IT" sz="2000" dirty="0" err="1" smtClean="0"/>
              <a:t>with</a:t>
            </a:r>
            <a:r>
              <a:rPr lang="it-IT" sz="2000" dirty="0" smtClean="0"/>
              <a:t> a </a:t>
            </a:r>
            <a:r>
              <a:rPr lang="it-IT" sz="2000" dirty="0" err="1" smtClean="0"/>
              <a:t>returning</a:t>
            </a:r>
            <a:r>
              <a:rPr lang="it-IT" sz="2000" dirty="0" smtClean="0"/>
              <a:t> </a:t>
            </a:r>
            <a:r>
              <a:rPr lang="it-IT" sz="2000" dirty="0" err="1" smtClean="0"/>
              <a:t>time</a:t>
            </a:r>
            <a:r>
              <a:rPr lang="it-IT" sz="2000" dirty="0" smtClean="0"/>
              <a:t> </a:t>
            </a:r>
            <a:r>
              <a:rPr lang="it-IT" sz="2000" dirty="0" err="1" smtClean="0"/>
              <a:t>higher</a:t>
            </a:r>
            <a:r>
              <a:rPr lang="it-IT" sz="2000" dirty="0" smtClean="0"/>
              <a:t> </a:t>
            </a:r>
            <a:r>
              <a:rPr lang="it-IT" sz="2000" dirty="0" err="1" smtClean="0"/>
              <a:t>than</a:t>
            </a:r>
            <a:r>
              <a:rPr lang="it-IT" sz="2000" dirty="0" smtClean="0"/>
              <a:t> </a:t>
            </a:r>
            <a:r>
              <a:rPr lang="it-IT" sz="2000" dirty="0" err="1" smtClean="0"/>
              <a:t>mean</a:t>
            </a:r>
            <a:r>
              <a:rPr lang="it-IT" sz="2000" dirty="0" smtClean="0"/>
              <a:t> stand life </a:t>
            </a:r>
            <a:r>
              <a:rPr lang="it-IT" sz="2000" dirty="0" err="1" smtClean="0"/>
              <a:t>span</a:t>
            </a:r>
            <a:endParaRPr lang="it-IT" sz="2000" dirty="0"/>
          </a:p>
        </p:txBody>
      </p:sp>
      <p:sp>
        <p:nvSpPr>
          <p:cNvPr id="6" name="Text Box 3"/>
          <p:cNvSpPr txBox="1">
            <a:spLocks noChangeArrowheads="1"/>
          </p:cNvSpPr>
          <p:nvPr/>
        </p:nvSpPr>
        <p:spPr bwMode="auto">
          <a:xfrm>
            <a:off x="428596" y="260350"/>
            <a:ext cx="8286808"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Disturbances</a:t>
            </a:r>
            <a:r>
              <a:rPr lang="it-IT" sz="3200" dirty="0" smtClean="0">
                <a:latin typeface="Verdana" pitchFamily="34" charset="0"/>
              </a:rPr>
              <a:t> </a:t>
            </a:r>
            <a:r>
              <a:rPr lang="it-IT" sz="3200" dirty="0" err="1" smtClean="0">
                <a:latin typeface="Verdana" pitchFamily="34" charset="0"/>
              </a:rPr>
              <a:t>–Proprerties</a:t>
            </a:r>
            <a:endParaRPr lang="it-IT" sz="3200" dirty="0">
              <a:latin typeface="Verdana" pitchFamily="34" charset="0"/>
            </a:endParaRPr>
          </a:p>
        </p:txBody>
      </p:sp>
      <p:pic>
        <p:nvPicPr>
          <p:cNvPr id="7" name="Picture 8" descr="Plot of spatial scale versus Event Frequency"/>
          <p:cNvPicPr>
            <a:picLocks noChangeAspect="1" noChangeArrowheads="1"/>
          </p:cNvPicPr>
          <p:nvPr/>
        </p:nvPicPr>
        <p:blipFill>
          <a:blip r:embed="rId3" cstate="print"/>
          <a:srcRect b="30303"/>
          <a:stretch>
            <a:fillRect/>
          </a:stretch>
        </p:blipFill>
        <p:spPr bwMode="auto">
          <a:xfrm>
            <a:off x="1962145" y="2866385"/>
            <a:ext cx="5219711" cy="3991614"/>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187624" y="1628800"/>
            <a:ext cx="6972300" cy="3781425"/>
          </a:xfrm>
          <a:prstGeom prst="rect">
            <a:avLst/>
          </a:prstGeom>
          <a:noFill/>
          <a:ln w="9525">
            <a:noFill/>
            <a:miter lim="800000"/>
            <a:headEnd/>
            <a:tailEnd/>
          </a:ln>
        </p:spPr>
      </p:pic>
      <p:cxnSp>
        <p:nvCxnSpPr>
          <p:cNvPr id="4" name="Connettore 1 3"/>
          <p:cNvCxnSpPr/>
          <p:nvPr/>
        </p:nvCxnSpPr>
        <p:spPr bwMode="auto">
          <a:xfrm>
            <a:off x="5868144" y="1628800"/>
            <a:ext cx="0" cy="3384376"/>
          </a:xfrm>
          <a:prstGeom prst="line">
            <a:avLst/>
          </a:prstGeom>
          <a:solidFill>
            <a:schemeClr val="accent1"/>
          </a:solidFill>
          <a:ln w="44450" cap="flat" cmpd="sng" algn="ctr">
            <a:solidFill>
              <a:srgbClr val="FF0000"/>
            </a:solidFill>
            <a:prstDash val="solid"/>
            <a:round/>
            <a:headEnd type="none" w="med" len="med"/>
            <a:tailEnd type="none" w="med" len="med"/>
          </a:ln>
          <a:effectLst/>
        </p:spPr>
      </p:cxnSp>
      <p:sp>
        <p:nvSpPr>
          <p:cNvPr id="5" name="Text Box 3"/>
          <p:cNvSpPr txBox="1">
            <a:spLocks noChangeArrowheads="1"/>
          </p:cNvSpPr>
          <p:nvPr/>
        </p:nvSpPr>
        <p:spPr bwMode="auto">
          <a:xfrm>
            <a:off x="214298" y="260350"/>
            <a:ext cx="8715404"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Disturbances</a:t>
            </a:r>
            <a:r>
              <a:rPr lang="it-IT" sz="3200" dirty="0" smtClean="0">
                <a:latin typeface="Verdana" pitchFamily="34" charset="0"/>
              </a:rPr>
              <a:t> </a:t>
            </a:r>
            <a:r>
              <a:rPr lang="it-IT" sz="3200" dirty="0" err="1" smtClean="0">
                <a:latin typeface="Verdana" pitchFamily="34" charset="0"/>
              </a:rPr>
              <a:t>Magnitude</a:t>
            </a:r>
            <a:r>
              <a:rPr lang="it-IT" sz="3200" dirty="0" smtClean="0">
                <a:latin typeface="Verdana" pitchFamily="34" charset="0"/>
              </a:rPr>
              <a:t> and </a:t>
            </a:r>
            <a:r>
              <a:rPr lang="it-IT" sz="3200" dirty="0" err="1" smtClean="0">
                <a:latin typeface="Verdana" pitchFamily="34" charset="0"/>
              </a:rPr>
              <a:t>Successions</a:t>
            </a:r>
            <a:endParaRPr lang="it-IT" sz="3200" dirty="0">
              <a:latin typeface="Verdana"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0" y="836712"/>
          <a:ext cx="5328592"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3"/>
          <p:cNvSpPr txBox="1">
            <a:spLocks noChangeArrowheads="1"/>
          </p:cNvSpPr>
          <p:nvPr/>
        </p:nvSpPr>
        <p:spPr bwMode="auto">
          <a:xfrm>
            <a:off x="428596" y="44624"/>
            <a:ext cx="8286808"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Component</a:t>
            </a:r>
            <a:r>
              <a:rPr lang="it-IT" sz="3200" dirty="0" smtClean="0">
                <a:latin typeface="Verdana" pitchFamily="34" charset="0"/>
              </a:rPr>
              <a:t> </a:t>
            </a:r>
            <a:r>
              <a:rPr lang="it-IT" sz="3200" dirty="0" err="1" smtClean="0">
                <a:latin typeface="Verdana" pitchFamily="34" charset="0"/>
              </a:rPr>
              <a:t>of</a:t>
            </a:r>
            <a:r>
              <a:rPr lang="it-IT" sz="3200" dirty="0" smtClean="0">
                <a:latin typeface="Verdana" pitchFamily="34" charset="0"/>
              </a:rPr>
              <a:t> a </a:t>
            </a:r>
            <a:r>
              <a:rPr lang="it-IT" sz="3200" dirty="0" err="1" smtClean="0">
                <a:latin typeface="Verdana" pitchFamily="34" charset="0"/>
              </a:rPr>
              <a:t>Disturbances</a:t>
            </a:r>
            <a:r>
              <a:rPr lang="it-IT" sz="3200" dirty="0" smtClean="0">
                <a:latin typeface="Verdana" pitchFamily="34" charset="0"/>
              </a:rPr>
              <a:t> Regime</a:t>
            </a:r>
            <a:endParaRPr lang="it-IT" sz="3200" dirty="0">
              <a:latin typeface="Verdana" pitchFamily="34" charset="0"/>
            </a:endParaRPr>
          </a:p>
        </p:txBody>
      </p:sp>
      <p:sp>
        <p:nvSpPr>
          <p:cNvPr id="6" name="Rettangolo 5"/>
          <p:cNvSpPr/>
          <p:nvPr/>
        </p:nvSpPr>
        <p:spPr>
          <a:xfrm>
            <a:off x="5364088" y="1124744"/>
            <a:ext cx="3635896" cy="4585871"/>
          </a:xfrm>
          <a:prstGeom prst="rect">
            <a:avLst/>
          </a:prstGeom>
        </p:spPr>
        <p:txBody>
          <a:bodyPr wrap="square">
            <a:spAutoFit/>
          </a:bodyPr>
          <a:lstStyle/>
          <a:p>
            <a:r>
              <a:rPr lang="en-US" sz="2800" b="1" dirty="0" smtClean="0">
                <a:solidFill>
                  <a:srgbClr val="FFFF00"/>
                </a:solidFill>
                <a:effectLst>
                  <a:outerShdw blurRad="38100" dist="38100" dir="2700000" algn="tl">
                    <a:srgbClr val="000000">
                      <a:alpha val="43137"/>
                    </a:srgbClr>
                  </a:outerShdw>
                </a:effectLst>
              </a:rPr>
              <a:t>Distribution in space</a:t>
            </a:r>
          </a:p>
          <a:p>
            <a:r>
              <a:rPr lang="en-US" dirty="0" smtClean="0"/>
              <a:t>Physical environment of the patch varies with size, this leads </a:t>
            </a:r>
          </a:p>
          <a:p>
            <a:pPr marL="263525" indent="-263525"/>
            <a:r>
              <a:rPr lang="en-US" dirty="0" smtClean="0"/>
              <a:t>1.	changes in humidity, light, </a:t>
            </a:r>
            <a:r>
              <a:rPr lang="en-US" dirty="0" err="1" smtClean="0"/>
              <a:t>windspeed</a:t>
            </a:r>
            <a:r>
              <a:rPr lang="en-US" dirty="0" smtClean="0"/>
              <a:t>, etc.</a:t>
            </a:r>
          </a:p>
          <a:p>
            <a:pPr marL="263525" indent="-263525"/>
            <a:r>
              <a:rPr lang="en-US" dirty="0" smtClean="0"/>
              <a:t>2. species composition</a:t>
            </a:r>
          </a:p>
          <a:p>
            <a:pPr marL="263525"/>
            <a:r>
              <a:rPr lang="en-US" dirty="0" smtClean="0"/>
              <a:t>Smaller disturbance creates smaller patches which will more often promote shade tolerant species</a:t>
            </a:r>
          </a:p>
        </p:txBody>
      </p:sp>
    </p:spTree>
  </p:cSld>
  <p:clrMapOvr>
    <a:masterClrMapping/>
  </p:clrMapOvr>
  <p:transition spd="slow">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029" descr="schiantopan"/>
          <p:cNvPicPr>
            <a:picLocks noChangeAspect="1" noChangeArrowheads="1"/>
          </p:cNvPicPr>
          <p:nvPr/>
        </p:nvPicPr>
        <p:blipFill>
          <a:blip r:embed="rId3" cstate="print"/>
          <a:srcRect/>
          <a:stretch>
            <a:fillRect/>
          </a:stretch>
        </p:blipFill>
        <p:spPr bwMode="auto">
          <a:xfrm>
            <a:off x="395288" y="2924175"/>
            <a:ext cx="3114675" cy="3644900"/>
          </a:xfrm>
          <a:prstGeom prst="rect">
            <a:avLst/>
          </a:prstGeom>
          <a:noFill/>
          <a:ln w="9525">
            <a:noFill/>
            <a:miter lim="800000"/>
            <a:headEnd/>
            <a:tailEnd/>
          </a:ln>
        </p:spPr>
      </p:pic>
      <p:pic>
        <p:nvPicPr>
          <p:cNvPr id="15366" name="Picture 1030" descr="burnpattern01"/>
          <p:cNvPicPr>
            <a:picLocks noChangeAspect="1" noChangeArrowheads="1"/>
          </p:cNvPicPr>
          <p:nvPr/>
        </p:nvPicPr>
        <p:blipFill>
          <a:blip r:embed="rId4" cstate="print">
            <a:lum bright="-10000" contrast="10000"/>
          </a:blip>
          <a:srcRect/>
          <a:stretch>
            <a:fillRect/>
          </a:stretch>
        </p:blipFill>
        <p:spPr bwMode="auto">
          <a:xfrm>
            <a:off x="3635375" y="2708275"/>
            <a:ext cx="5257800" cy="3943350"/>
          </a:xfrm>
          <a:prstGeom prst="rect">
            <a:avLst/>
          </a:prstGeom>
          <a:noFill/>
          <a:ln w="9525">
            <a:noFill/>
            <a:miter lim="800000"/>
            <a:headEnd/>
            <a:tailEnd/>
          </a:ln>
        </p:spPr>
      </p:pic>
      <p:sp>
        <p:nvSpPr>
          <p:cNvPr id="27650" name="Text Box 1026"/>
          <p:cNvSpPr txBox="1">
            <a:spLocks noChangeArrowheads="1"/>
          </p:cNvSpPr>
          <p:nvPr/>
        </p:nvSpPr>
        <p:spPr bwMode="auto">
          <a:xfrm>
            <a:off x="285720" y="785794"/>
            <a:ext cx="8501122" cy="2154436"/>
          </a:xfrm>
          <a:prstGeom prst="rect">
            <a:avLst/>
          </a:prstGeom>
          <a:noFill/>
          <a:ln w="9525">
            <a:noFill/>
            <a:miter lim="800000"/>
            <a:headEnd/>
            <a:tailEnd/>
          </a:ln>
        </p:spPr>
        <p:txBody>
          <a:bodyPr wrap="square">
            <a:spAutoFit/>
          </a:bodyPr>
          <a:lstStyle/>
          <a:p>
            <a:pPr>
              <a:spcBef>
                <a:spcPct val="50000"/>
              </a:spcBef>
            </a:pPr>
            <a:r>
              <a:rPr lang="it-IT" b="1" dirty="0" err="1" smtClean="0"/>
              <a:t>Spatial</a:t>
            </a:r>
            <a:r>
              <a:rPr lang="it-IT" b="1" dirty="0" smtClean="0"/>
              <a:t> </a:t>
            </a:r>
            <a:r>
              <a:rPr lang="it-IT" b="1" dirty="0" err="1" smtClean="0"/>
              <a:t>extension</a:t>
            </a:r>
            <a:endParaRPr lang="it-IT" b="1" dirty="0"/>
          </a:p>
          <a:p>
            <a:pPr>
              <a:spcBef>
                <a:spcPct val="50000"/>
              </a:spcBef>
            </a:pPr>
            <a:r>
              <a:rPr lang="en-US" sz="2000" dirty="0" smtClean="0"/>
              <a:t>Disturbance size is highly variable. It can occurs in small gaps created by the death of one or a few plants while some ecosystems develop after stand-replacing disturbances that can be hundreds of square kilometers in area. A disturbance acts rarely evenly: very often we find patches with different intensity/severity within the area affected.</a:t>
            </a:r>
            <a:endParaRPr lang="it-IT" sz="2000" dirty="0"/>
          </a:p>
        </p:txBody>
      </p:sp>
      <p:sp>
        <p:nvSpPr>
          <p:cNvPr id="6" name="Text Box 3"/>
          <p:cNvSpPr txBox="1">
            <a:spLocks noChangeArrowheads="1"/>
          </p:cNvSpPr>
          <p:nvPr/>
        </p:nvSpPr>
        <p:spPr bwMode="auto">
          <a:xfrm>
            <a:off x="428596" y="260350"/>
            <a:ext cx="8286808"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Disturbances</a:t>
            </a:r>
            <a:r>
              <a:rPr lang="it-IT" sz="3200" dirty="0" smtClean="0">
                <a:latin typeface="Verdana" pitchFamily="34" charset="0"/>
              </a:rPr>
              <a:t> </a:t>
            </a:r>
            <a:r>
              <a:rPr lang="it-IT" sz="3200" dirty="0" err="1" smtClean="0">
                <a:latin typeface="Verdana" pitchFamily="34" charset="0"/>
              </a:rPr>
              <a:t>–Proprerties</a:t>
            </a:r>
            <a:endParaRPr lang="it-IT" sz="3200" dirty="0">
              <a:latin typeface="Verdana"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2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42844" y="1142984"/>
            <a:ext cx="8858312" cy="830997"/>
          </a:xfrm>
          <a:prstGeom prst="rect">
            <a:avLst/>
          </a:prstGeom>
          <a:noFill/>
          <a:ln w="9525">
            <a:noFill/>
            <a:miter lim="800000"/>
            <a:headEnd/>
            <a:tailEnd/>
          </a:ln>
          <a:effectLst/>
        </p:spPr>
        <p:txBody>
          <a:bodyPr wrap="square">
            <a:spAutoFit/>
          </a:bodyPr>
          <a:lstStyle/>
          <a:p>
            <a:pPr algn="ctr" eaLnBrk="1" hangingPunct="1">
              <a:defRPr/>
            </a:pPr>
            <a:r>
              <a:rPr lang="en-US" dirty="0">
                <a:latin typeface="Verdana" pitchFamily="34" charset="0"/>
                <a:ea typeface="Verdana" pitchFamily="34" charset="0"/>
                <a:cs typeface="Verdana" pitchFamily="34" charset="0"/>
              </a:rPr>
              <a:t>Landscape pattern may affect the spread of disturbances.</a:t>
            </a:r>
          </a:p>
        </p:txBody>
      </p:sp>
      <p:pic>
        <p:nvPicPr>
          <p:cNvPr id="3" name="Picture 1027" descr="07"/>
          <p:cNvPicPr>
            <a:picLocks noChangeAspect="1" noChangeArrowheads="1"/>
          </p:cNvPicPr>
          <p:nvPr/>
        </p:nvPicPr>
        <p:blipFill>
          <a:blip r:embed="rId3" cstate="print"/>
          <a:srcRect/>
          <a:stretch>
            <a:fillRect/>
          </a:stretch>
        </p:blipFill>
        <p:spPr>
          <a:xfrm>
            <a:off x="4386263" y="2281238"/>
            <a:ext cx="4572000" cy="3352800"/>
          </a:xfrm>
          <a:prstGeom prst="rect">
            <a:avLst/>
          </a:prstGeom>
          <a:noFill/>
        </p:spPr>
      </p:pic>
      <p:sp>
        <p:nvSpPr>
          <p:cNvPr id="4" name="Text Box 1028"/>
          <p:cNvSpPr txBox="1">
            <a:spLocks noChangeArrowheads="1"/>
          </p:cNvSpPr>
          <p:nvPr/>
        </p:nvSpPr>
        <p:spPr bwMode="auto">
          <a:xfrm>
            <a:off x="328613" y="2000240"/>
            <a:ext cx="3816350" cy="3785652"/>
          </a:xfrm>
          <a:prstGeom prst="rect">
            <a:avLst/>
          </a:prstGeom>
          <a:noFill/>
          <a:ln w="9525">
            <a:noFill/>
            <a:miter lim="800000"/>
            <a:headEnd/>
            <a:tailEnd/>
          </a:ln>
          <a:effectLst/>
        </p:spPr>
        <p:txBody>
          <a:bodyPr>
            <a:spAutoFit/>
          </a:bodyPr>
          <a:lstStyle/>
          <a:p>
            <a:pPr eaLnBrk="1" hangingPunct="1">
              <a:buFontTx/>
              <a:buChar char="•"/>
              <a:defRPr/>
            </a:pPr>
            <a:r>
              <a:rPr lang="en-US" sz="2000" dirty="0">
                <a:latin typeface="Verdana" pitchFamily="34" charset="0"/>
                <a:ea typeface="Verdana" pitchFamily="34" charset="0"/>
                <a:cs typeface="Verdana" pitchFamily="34" charset="0"/>
              </a:rPr>
              <a:t>  Disturbances restricted to one cover type may be slowed by heterogeneity.</a:t>
            </a:r>
          </a:p>
          <a:p>
            <a:pPr eaLnBrk="1" hangingPunct="1">
              <a:defRPr/>
            </a:pPr>
            <a:endParaRPr lang="en-US" sz="2000" dirty="0">
              <a:latin typeface="Verdana" pitchFamily="34" charset="0"/>
              <a:ea typeface="Verdana" pitchFamily="34" charset="0"/>
              <a:cs typeface="Verdana" pitchFamily="34" charset="0"/>
            </a:endParaRPr>
          </a:p>
          <a:p>
            <a:pPr eaLnBrk="1" hangingPunct="1">
              <a:buFontTx/>
              <a:buChar char="•"/>
              <a:defRPr/>
            </a:pPr>
            <a:r>
              <a:rPr lang="en-US" sz="2000" dirty="0">
                <a:latin typeface="Verdana" pitchFamily="34" charset="0"/>
                <a:ea typeface="Verdana" pitchFamily="34" charset="0"/>
                <a:cs typeface="Verdana" pitchFamily="34" charset="0"/>
              </a:rPr>
              <a:t>  Disturbances that spread across cover types may be enhanced by heterogeneity (particularly by edges).</a:t>
            </a:r>
          </a:p>
          <a:p>
            <a:pPr eaLnBrk="1" hangingPunct="1">
              <a:defRPr/>
            </a:pPr>
            <a:endParaRPr lang="en-US" sz="2000" dirty="0">
              <a:latin typeface="Verdana" pitchFamily="34" charset="0"/>
              <a:ea typeface="Verdana" pitchFamily="34" charset="0"/>
              <a:cs typeface="Verdana" pitchFamily="34" charset="0"/>
            </a:endParaRPr>
          </a:p>
          <a:p>
            <a:pPr eaLnBrk="1" hangingPunct="1">
              <a:defRPr/>
            </a:pPr>
            <a:r>
              <a:rPr lang="en-US" sz="2000" dirty="0">
                <a:latin typeface="Verdana" pitchFamily="34" charset="0"/>
                <a:ea typeface="Verdana" pitchFamily="34" charset="0"/>
                <a:cs typeface="Verdana" pitchFamily="34" charset="0"/>
              </a:rPr>
              <a:t> Cannot generalize that effect is to increase or decrease disturbance.</a:t>
            </a:r>
          </a:p>
        </p:txBody>
      </p:sp>
      <p:sp>
        <p:nvSpPr>
          <p:cNvPr id="5" name="Text Box 1029"/>
          <p:cNvSpPr txBox="1">
            <a:spLocks noChangeArrowheads="1"/>
          </p:cNvSpPr>
          <p:nvPr/>
        </p:nvSpPr>
        <p:spPr bwMode="auto">
          <a:xfrm>
            <a:off x="317500" y="5870575"/>
            <a:ext cx="8420100" cy="641350"/>
          </a:xfrm>
          <a:prstGeom prst="rect">
            <a:avLst/>
          </a:prstGeom>
          <a:noFill/>
          <a:ln w="9525">
            <a:noFill/>
            <a:miter lim="800000"/>
            <a:headEnd/>
            <a:tailEnd/>
          </a:ln>
          <a:effectLst/>
        </p:spPr>
        <p:txBody>
          <a:bodyPr>
            <a:spAutoFit/>
          </a:bodyPr>
          <a:lstStyle/>
          <a:p>
            <a:pPr eaLnBrk="1" hangingPunct="1">
              <a:defRPr/>
            </a:pPr>
            <a:r>
              <a:rPr lang="en-US" sz="1800" dirty="0">
                <a:solidFill>
                  <a:schemeClr val="accent1">
                    <a:lumMod val="75000"/>
                  </a:schemeClr>
                </a:solidFill>
                <a:latin typeface="Verdana" pitchFamily="34" charset="0"/>
                <a:ea typeface="Verdana" pitchFamily="34" charset="0"/>
                <a:cs typeface="Verdana" pitchFamily="34" charset="0"/>
              </a:rPr>
              <a:t>Franklin and Forman:  Heterogeneity of forest cutting patterns affects </a:t>
            </a:r>
            <a:r>
              <a:rPr lang="en-US" sz="1800" dirty="0" err="1">
                <a:solidFill>
                  <a:schemeClr val="accent1">
                    <a:lumMod val="75000"/>
                  </a:schemeClr>
                </a:solidFill>
                <a:latin typeface="Verdana" pitchFamily="34" charset="0"/>
                <a:ea typeface="Verdana" pitchFamily="34" charset="0"/>
                <a:cs typeface="Verdana" pitchFamily="34" charset="0"/>
              </a:rPr>
              <a:t>windthrow</a:t>
            </a:r>
            <a:r>
              <a:rPr lang="en-US" sz="1800" dirty="0">
                <a:solidFill>
                  <a:schemeClr val="accent1">
                    <a:lumMod val="75000"/>
                  </a:schemeClr>
                </a:solidFill>
                <a:latin typeface="Verdana" pitchFamily="34" charset="0"/>
                <a:ea typeface="Verdana" pitchFamily="34" charset="0"/>
                <a:cs typeface="Verdana" pitchFamily="34" charset="0"/>
              </a:rPr>
              <a:t>, fire spread, pathogen spread, and insect damage.</a:t>
            </a:r>
          </a:p>
        </p:txBody>
      </p:sp>
      <p:sp>
        <p:nvSpPr>
          <p:cNvPr id="6" name="Rectangle 1030"/>
          <p:cNvSpPr>
            <a:spLocks noChangeArrowheads="1"/>
          </p:cNvSpPr>
          <p:nvPr/>
        </p:nvSpPr>
        <p:spPr bwMode="auto">
          <a:xfrm>
            <a:off x="76200" y="-24"/>
            <a:ext cx="8915400" cy="717550"/>
          </a:xfrm>
          <a:prstGeom prst="rect">
            <a:avLst/>
          </a:prstGeom>
          <a:noFill/>
          <a:ln w="9525">
            <a:noFill/>
            <a:miter lim="800000"/>
            <a:headEnd/>
            <a:tailEnd/>
          </a:ln>
          <a:effectLst/>
        </p:spPr>
        <p:txBody>
          <a:bodyPr anchor="ctr"/>
          <a:lstStyle/>
          <a:p>
            <a:pPr algn="ctr">
              <a:defRPr/>
            </a:pPr>
            <a:r>
              <a:rPr lang="en-US" sz="3200" dirty="0" smtClean="0">
                <a:latin typeface="Verdana" pitchFamily="34" charset="0"/>
                <a:ea typeface="Verdana" pitchFamily="34" charset="0"/>
                <a:cs typeface="Verdana" pitchFamily="34" charset="0"/>
              </a:rPr>
              <a:t>Disturbance and Landscape Interactions</a:t>
            </a:r>
          </a:p>
        </p:txBody>
      </p:sp>
    </p:spTree>
  </p:cSld>
  <p:clrMapOvr>
    <a:masterClrMapping/>
  </p:clrMapOvr>
  <p:transition spd="slow">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5683250" y="1481138"/>
            <a:ext cx="3270250" cy="1938992"/>
          </a:xfrm>
          <a:prstGeom prst="rect">
            <a:avLst/>
          </a:prstGeom>
          <a:noFill/>
          <a:ln w="9525">
            <a:noFill/>
            <a:miter lim="800000"/>
            <a:headEnd/>
            <a:tailEnd/>
          </a:ln>
        </p:spPr>
        <p:txBody>
          <a:bodyPr>
            <a:spAutoFit/>
          </a:bodyPr>
          <a:lstStyle/>
          <a:p>
            <a:pPr eaLnBrk="1" hangingPunct="1"/>
            <a:r>
              <a:rPr lang="en-US" dirty="0">
                <a:latin typeface="Verdana" pitchFamily="34" charset="0"/>
                <a:ea typeface="Verdana" pitchFamily="34" charset="0"/>
                <a:cs typeface="Verdana" pitchFamily="34" charset="0"/>
              </a:rPr>
              <a:t>Very different landscape patterns may result from different disturbances.</a:t>
            </a:r>
          </a:p>
        </p:txBody>
      </p:sp>
      <p:pic>
        <p:nvPicPr>
          <p:cNvPr id="3" name="Picture 1027" descr="07"/>
          <p:cNvPicPr>
            <a:picLocks noChangeAspect="1" noChangeArrowheads="1"/>
          </p:cNvPicPr>
          <p:nvPr/>
        </p:nvPicPr>
        <p:blipFill>
          <a:blip r:embed="rId3" cstate="print"/>
          <a:srcRect/>
          <a:stretch>
            <a:fillRect/>
          </a:stretch>
        </p:blipFill>
        <p:spPr>
          <a:xfrm>
            <a:off x="234950" y="1406525"/>
            <a:ext cx="5289550" cy="5216525"/>
          </a:xfrm>
          <a:prstGeom prst="rect">
            <a:avLst/>
          </a:prstGeom>
          <a:noFill/>
        </p:spPr>
      </p:pic>
      <p:sp>
        <p:nvSpPr>
          <p:cNvPr id="5" name="Rectangle 1030"/>
          <p:cNvSpPr>
            <a:spLocks noChangeArrowheads="1"/>
          </p:cNvSpPr>
          <p:nvPr/>
        </p:nvSpPr>
        <p:spPr bwMode="auto">
          <a:xfrm>
            <a:off x="76200" y="-24"/>
            <a:ext cx="8915400" cy="717550"/>
          </a:xfrm>
          <a:prstGeom prst="rect">
            <a:avLst/>
          </a:prstGeom>
          <a:noFill/>
          <a:ln w="9525">
            <a:noFill/>
            <a:miter lim="800000"/>
            <a:headEnd/>
            <a:tailEnd/>
          </a:ln>
          <a:effectLst/>
        </p:spPr>
        <p:txBody>
          <a:bodyPr anchor="ctr"/>
          <a:lstStyle/>
          <a:p>
            <a:pPr algn="ctr">
              <a:defRPr/>
            </a:pPr>
            <a:r>
              <a:rPr lang="en-US" sz="3200" dirty="0" smtClean="0">
                <a:latin typeface="Verdana" pitchFamily="34" charset="0"/>
                <a:ea typeface="Verdana" pitchFamily="34" charset="0"/>
                <a:cs typeface="Verdana" pitchFamily="34" charset="0"/>
              </a:rPr>
              <a:t>Disturbance and Landscape Interactions</a:t>
            </a:r>
          </a:p>
        </p:txBody>
      </p:sp>
    </p:spTree>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err="1" smtClean="0">
                <a:latin typeface="Verdana" pitchFamily="34" charset="0"/>
              </a:rPr>
              <a:t>Temporal</a:t>
            </a:r>
            <a:r>
              <a:rPr lang="it-IT" sz="3200" dirty="0" smtClean="0">
                <a:latin typeface="Verdana" pitchFamily="34" charset="0"/>
              </a:rPr>
              <a:t> Dynamics</a:t>
            </a:r>
            <a:endParaRPr lang="it-IT" sz="3200" dirty="0">
              <a:latin typeface="Verdana" pitchFamily="34" charset="0"/>
            </a:endParaRPr>
          </a:p>
        </p:txBody>
      </p:sp>
      <p:sp>
        <p:nvSpPr>
          <p:cNvPr id="10243" name="Rectangle 5"/>
          <p:cNvSpPr>
            <a:spLocks noChangeArrowheads="1"/>
          </p:cNvSpPr>
          <p:nvPr/>
        </p:nvSpPr>
        <p:spPr bwMode="auto">
          <a:xfrm>
            <a:off x="503238" y="1484313"/>
            <a:ext cx="8283575" cy="4114800"/>
          </a:xfrm>
          <a:prstGeom prst="rect">
            <a:avLst/>
          </a:prstGeom>
          <a:noFill/>
          <a:ln w="9525">
            <a:noFill/>
            <a:miter lim="800000"/>
            <a:headEnd/>
            <a:tailEnd/>
          </a:ln>
        </p:spPr>
        <p:txBody>
          <a:bodyPr/>
          <a:lstStyle/>
          <a:p>
            <a:pPr marL="342900" indent="-342900">
              <a:spcBef>
                <a:spcPct val="20000"/>
              </a:spcBef>
              <a:buFontTx/>
              <a:buChar char="•"/>
            </a:pPr>
            <a:r>
              <a:rPr lang="en-US" sz="3200" dirty="0" smtClean="0"/>
              <a:t>Ecosystems are always recovering from past changes. </a:t>
            </a:r>
          </a:p>
          <a:p>
            <a:pPr marL="342900" indent="-342900">
              <a:spcBef>
                <a:spcPct val="20000"/>
              </a:spcBef>
              <a:buFontTx/>
              <a:buChar char="•"/>
            </a:pPr>
            <a:r>
              <a:rPr lang="en-US" sz="2800" dirty="0" smtClean="0"/>
              <a:t>Ecosystem processes constantly change in response to variation in environment over all time scales.</a:t>
            </a:r>
          </a:p>
          <a:p>
            <a:pPr marL="742950" lvl="1" indent="-285750">
              <a:spcBef>
                <a:spcPct val="20000"/>
              </a:spcBef>
              <a:buFontTx/>
              <a:buChar char="–"/>
            </a:pPr>
            <a:r>
              <a:rPr lang="en-US" sz="2800" dirty="0" smtClean="0"/>
              <a:t>Many time scales: </a:t>
            </a:r>
            <a:r>
              <a:rPr lang="en-US" sz="2800" dirty="0" err="1" smtClean="0"/>
              <a:t>interannual</a:t>
            </a:r>
            <a:r>
              <a:rPr lang="en-US" sz="2800" dirty="0" smtClean="0"/>
              <a:t>, annual and more</a:t>
            </a:r>
          </a:p>
          <a:p>
            <a:pPr marL="742950" lvl="1" indent="-285750">
              <a:spcBef>
                <a:spcPct val="20000"/>
              </a:spcBef>
              <a:buFontTx/>
              <a:buChar char="–"/>
            </a:pPr>
            <a:r>
              <a:rPr lang="en-US" sz="2800" dirty="0" smtClean="0"/>
              <a:t>Steady state (very seldom): no directional </a:t>
            </a:r>
            <a:r>
              <a:rPr lang="en-US" sz="2800" dirty="0"/>
              <a:t>changes in </a:t>
            </a:r>
            <a:r>
              <a:rPr lang="en-US" sz="2800" dirty="0" smtClean="0"/>
              <a:t>the properties of vegetation </a:t>
            </a:r>
          </a:p>
          <a:p>
            <a:pPr marL="742950" lvl="1" indent="-285750">
              <a:spcBef>
                <a:spcPct val="20000"/>
              </a:spcBef>
            </a:pPr>
            <a:endParaRPr lang="en-US" sz="2800" dirty="0" smtClean="0"/>
          </a:p>
          <a:p>
            <a:pPr marL="742950" lvl="1" indent="-285750">
              <a:spcBef>
                <a:spcPct val="20000"/>
              </a:spcBef>
              <a:buFontTx/>
              <a:buChar char="–"/>
            </a:pPr>
            <a:endParaRPr lang="en-US" sz="2800" dirty="0"/>
          </a:p>
        </p:txBody>
      </p:sp>
    </p:spTree>
  </p:cSld>
  <p:clrMapOvr>
    <a:masterClrMapping/>
  </p:clrMapOvr>
  <p:transition spd="slow">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0" y="836712"/>
          <a:ext cx="5328592"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3"/>
          <p:cNvSpPr txBox="1">
            <a:spLocks noChangeArrowheads="1"/>
          </p:cNvSpPr>
          <p:nvPr/>
        </p:nvSpPr>
        <p:spPr bwMode="auto">
          <a:xfrm>
            <a:off x="428596" y="44624"/>
            <a:ext cx="8286808"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Component</a:t>
            </a:r>
            <a:r>
              <a:rPr lang="it-IT" sz="3200" dirty="0" smtClean="0">
                <a:latin typeface="Verdana" pitchFamily="34" charset="0"/>
              </a:rPr>
              <a:t> </a:t>
            </a:r>
            <a:r>
              <a:rPr lang="it-IT" sz="3200" dirty="0" err="1" smtClean="0">
                <a:latin typeface="Verdana" pitchFamily="34" charset="0"/>
              </a:rPr>
              <a:t>of</a:t>
            </a:r>
            <a:r>
              <a:rPr lang="it-IT" sz="3200" dirty="0" smtClean="0">
                <a:latin typeface="Verdana" pitchFamily="34" charset="0"/>
              </a:rPr>
              <a:t> a </a:t>
            </a:r>
            <a:r>
              <a:rPr lang="it-IT" sz="3200" dirty="0" err="1" smtClean="0">
                <a:latin typeface="Verdana" pitchFamily="34" charset="0"/>
              </a:rPr>
              <a:t>Disturbances</a:t>
            </a:r>
            <a:r>
              <a:rPr lang="it-IT" sz="3200" dirty="0" smtClean="0">
                <a:latin typeface="Verdana" pitchFamily="34" charset="0"/>
              </a:rPr>
              <a:t> Regime</a:t>
            </a:r>
            <a:endParaRPr lang="it-IT" sz="3200" dirty="0">
              <a:latin typeface="Verdana" pitchFamily="34" charset="0"/>
            </a:endParaRPr>
          </a:p>
        </p:txBody>
      </p:sp>
      <p:sp>
        <p:nvSpPr>
          <p:cNvPr id="11" name="Rettangolo 10"/>
          <p:cNvSpPr/>
          <p:nvPr/>
        </p:nvSpPr>
        <p:spPr>
          <a:xfrm>
            <a:off x="5580112" y="1196752"/>
            <a:ext cx="3096344" cy="1815882"/>
          </a:xfrm>
          <a:prstGeom prst="rect">
            <a:avLst/>
          </a:prstGeom>
        </p:spPr>
        <p:txBody>
          <a:bodyPr wrap="square">
            <a:spAutoFit/>
          </a:bodyPr>
          <a:lstStyle/>
          <a:p>
            <a:pPr>
              <a:spcBef>
                <a:spcPct val="50000"/>
              </a:spcBef>
            </a:pPr>
            <a:r>
              <a:rPr lang="it-IT" sz="2800" b="1" dirty="0" smtClean="0">
                <a:solidFill>
                  <a:srgbClr val="00B050"/>
                </a:solidFill>
              </a:rPr>
              <a:t>Timing</a:t>
            </a:r>
          </a:p>
          <a:p>
            <a:pPr>
              <a:spcBef>
                <a:spcPct val="50000"/>
              </a:spcBef>
            </a:pPr>
            <a:r>
              <a:rPr lang="en-US" dirty="0" smtClean="0"/>
              <a:t>The timing of disturbance often influences its impact.</a:t>
            </a:r>
            <a:endParaRPr lang="it-IT" dirty="0"/>
          </a:p>
        </p:txBody>
      </p:sp>
    </p:spTree>
  </p:cSld>
  <p:clrMapOvr>
    <a:masterClrMapping/>
  </p:clrMapOvr>
  <p:transition spd="slow">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685800" y="858838"/>
            <a:ext cx="7620000" cy="1538883"/>
          </a:xfrm>
          <a:prstGeom prst="rect">
            <a:avLst/>
          </a:prstGeom>
          <a:noFill/>
          <a:ln w="9525">
            <a:noFill/>
            <a:miter lim="800000"/>
            <a:headEnd/>
            <a:tailEnd/>
          </a:ln>
        </p:spPr>
        <p:txBody>
          <a:bodyPr>
            <a:spAutoFit/>
          </a:bodyPr>
          <a:lstStyle/>
          <a:p>
            <a:pPr>
              <a:spcBef>
                <a:spcPct val="50000"/>
              </a:spcBef>
            </a:pPr>
            <a:r>
              <a:rPr lang="it-IT" b="1" dirty="0" smtClean="0"/>
              <a:t>Timing</a:t>
            </a:r>
            <a:endParaRPr lang="it-IT" b="1" dirty="0"/>
          </a:p>
          <a:p>
            <a:pPr>
              <a:spcBef>
                <a:spcPct val="50000"/>
              </a:spcBef>
            </a:pPr>
            <a:r>
              <a:rPr lang="en-US" sz="2000" dirty="0" smtClean="0"/>
              <a:t>The timing of disturbance often influences its impact. A strong freeze or fire that occurs during bud break has greater impact than one that occurs two weeks prior to bud break</a:t>
            </a:r>
            <a:endParaRPr lang="it-IT" sz="2000" dirty="0"/>
          </a:p>
        </p:txBody>
      </p:sp>
      <p:pic>
        <p:nvPicPr>
          <p:cNvPr id="28676" name="Picture 7"/>
          <p:cNvPicPr>
            <a:picLocks noChangeAspect="1" noChangeArrowheads="1"/>
          </p:cNvPicPr>
          <p:nvPr/>
        </p:nvPicPr>
        <p:blipFill>
          <a:blip r:embed="rId3" cstate="print"/>
          <a:srcRect/>
          <a:stretch>
            <a:fillRect/>
          </a:stretch>
        </p:blipFill>
        <p:spPr bwMode="auto">
          <a:xfrm>
            <a:off x="2627313" y="2781300"/>
            <a:ext cx="3887787" cy="2916238"/>
          </a:xfrm>
          <a:prstGeom prst="rect">
            <a:avLst/>
          </a:prstGeom>
          <a:noFill/>
          <a:ln w="9525">
            <a:noFill/>
            <a:miter lim="800000"/>
            <a:headEnd/>
            <a:tailEnd/>
          </a:ln>
        </p:spPr>
      </p:pic>
      <p:sp>
        <p:nvSpPr>
          <p:cNvPr id="6" name="Text Box 3"/>
          <p:cNvSpPr txBox="1">
            <a:spLocks noChangeArrowheads="1"/>
          </p:cNvSpPr>
          <p:nvPr/>
        </p:nvSpPr>
        <p:spPr bwMode="auto">
          <a:xfrm>
            <a:off x="428596" y="260350"/>
            <a:ext cx="8286808"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Disturbances</a:t>
            </a:r>
            <a:r>
              <a:rPr lang="it-IT" sz="3200" dirty="0" smtClean="0">
                <a:latin typeface="Verdana" pitchFamily="34" charset="0"/>
              </a:rPr>
              <a:t> </a:t>
            </a:r>
            <a:r>
              <a:rPr lang="it-IT" sz="3200" dirty="0" err="1" smtClean="0">
                <a:latin typeface="Verdana" pitchFamily="34" charset="0"/>
              </a:rPr>
              <a:t>–Proprerties</a:t>
            </a:r>
            <a:endParaRPr lang="it-IT" sz="3200" dirty="0">
              <a:latin typeface="Verdana" pitchFamily="34" charset="0"/>
            </a:endParaRPr>
          </a:p>
        </p:txBody>
      </p:sp>
    </p:spTree>
  </p:cSld>
  <p:clrMapOvr>
    <a:masterClrMapping/>
  </p:clrMapOvr>
  <p:transition spd="slow">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0" y="836712"/>
          <a:ext cx="5328592"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3"/>
          <p:cNvSpPr txBox="1">
            <a:spLocks noChangeArrowheads="1"/>
          </p:cNvSpPr>
          <p:nvPr/>
        </p:nvSpPr>
        <p:spPr bwMode="auto">
          <a:xfrm>
            <a:off x="428596" y="44624"/>
            <a:ext cx="8286808"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Component</a:t>
            </a:r>
            <a:r>
              <a:rPr lang="it-IT" sz="3200" dirty="0" smtClean="0">
                <a:latin typeface="Verdana" pitchFamily="34" charset="0"/>
              </a:rPr>
              <a:t> </a:t>
            </a:r>
            <a:r>
              <a:rPr lang="it-IT" sz="3200" dirty="0" err="1" smtClean="0">
                <a:latin typeface="Verdana" pitchFamily="34" charset="0"/>
              </a:rPr>
              <a:t>of</a:t>
            </a:r>
            <a:r>
              <a:rPr lang="it-IT" sz="3200" dirty="0" smtClean="0">
                <a:latin typeface="Verdana" pitchFamily="34" charset="0"/>
              </a:rPr>
              <a:t> a </a:t>
            </a:r>
            <a:r>
              <a:rPr lang="it-IT" sz="3200" dirty="0" err="1" smtClean="0">
                <a:latin typeface="Verdana" pitchFamily="34" charset="0"/>
              </a:rPr>
              <a:t>Disturbances</a:t>
            </a:r>
            <a:r>
              <a:rPr lang="it-IT" sz="3200" dirty="0" smtClean="0">
                <a:latin typeface="Verdana" pitchFamily="34" charset="0"/>
              </a:rPr>
              <a:t> Regime</a:t>
            </a:r>
            <a:endParaRPr lang="it-IT" sz="3200" dirty="0">
              <a:latin typeface="Verdana" pitchFamily="34" charset="0"/>
            </a:endParaRPr>
          </a:p>
        </p:txBody>
      </p:sp>
      <p:sp>
        <p:nvSpPr>
          <p:cNvPr id="5" name="Rettangolo 4"/>
          <p:cNvSpPr/>
          <p:nvPr/>
        </p:nvSpPr>
        <p:spPr>
          <a:xfrm>
            <a:off x="5436096" y="1412776"/>
            <a:ext cx="3460944" cy="3108543"/>
          </a:xfrm>
          <a:prstGeom prst="rect">
            <a:avLst/>
          </a:prstGeom>
        </p:spPr>
        <p:txBody>
          <a:bodyPr wrap="square">
            <a:spAutoFit/>
          </a:bodyPr>
          <a:lstStyle/>
          <a:p>
            <a:pPr>
              <a:buFontTx/>
              <a:buNone/>
            </a:pPr>
            <a:r>
              <a:rPr lang="en-US" sz="2800" b="1" dirty="0" smtClean="0">
                <a:solidFill>
                  <a:schemeClr val="accent1">
                    <a:lumMod val="75000"/>
                  </a:schemeClr>
                </a:solidFill>
                <a:latin typeface="+mn-lt"/>
                <a:ea typeface="Verdana" pitchFamily="34" charset="0"/>
                <a:cs typeface="Verdana" pitchFamily="34" charset="0"/>
              </a:rPr>
              <a:t>Rates of recovery</a:t>
            </a:r>
          </a:p>
          <a:p>
            <a:pPr marL="182563" lvl="1" indent="-182563">
              <a:buFont typeface="Arial" pitchFamily="34" charset="0"/>
              <a:buChar char="•"/>
            </a:pPr>
            <a:r>
              <a:rPr lang="en-US" dirty="0" smtClean="0">
                <a:latin typeface="+mn-lt"/>
                <a:ea typeface="Verdana" pitchFamily="34" charset="0"/>
                <a:cs typeface="Verdana" pitchFamily="34" charset="0"/>
              </a:rPr>
              <a:t>How quickly is recovery from a disturbance?</a:t>
            </a:r>
          </a:p>
          <a:p>
            <a:pPr marL="182563" lvl="1" indent="-182563">
              <a:buFont typeface="Arial" pitchFamily="34" charset="0"/>
              <a:buChar char="•"/>
            </a:pPr>
            <a:r>
              <a:rPr lang="en-US" dirty="0" smtClean="0">
                <a:latin typeface="+mn-lt"/>
                <a:ea typeface="Verdana" pitchFamily="34" charset="0"/>
                <a:cs typeface="Verdana" pitchFamily="34" charset="0"/>
              </a:rPr>
              <a:t>Depends on severity, size and spatial pattern of disturbance.</a:t>
            </a:r>
          </a:p>
          <a:p>
            <a:pPr marL="182563" lvl="1" indent="-182563">
              <a:buFont typeface="Arial" pitchFamily="34" charset="0"/>
              <a:buChar char="•"/>
            </a:pPr>
            <a:r>
              <a:rPr lang="en-US" dirty="0" smtClean="0">
                <a:latin typeface="+mn-lt"/>
                <a:ea typeface="Verdana" pitchFamily="34" charset="0"/>
                <a:cs typeface="Verdana" pitchFamily="34" charset="0"/>
              </a:rPr>
              <a:t>Often measured by tree growth, sapling height.</a:t>
            </a:r>
            <a:endParaRPr lang="en-US" dirty="0">
              <a:latin typeface="+mn-lt"/>
              <a:ea typeface="Verdana" pitchFamily="34" charset="0"/>
              <a:cs typeface="Verdana" pitchFamily="34" charset="0"/>
            </a:endParaRPr>
          </a:p>
        </p:txBody>
      </p:sp>
    </p:spTree>
  </p:cSld>
  <p:clrMapOvr>
    <a:masterClrMapping/>
  </p:clrMapOvr>
  <p:transition spd="slow">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0" y="836712"/>
          <a:ext cx="5328592"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3"/>
          <p:cNvSpPr txBox="1">
            <a:spLocks noChangeArrowheads="1"/>
          </p:cNvSpPr>
          <p:nvPr/>
        </p:nvSpPr>
        <p:spPr bwMode="auto">
          <a:xfrm>
            <a:off x="428596" y="44624"/>
            <a:ext cx="8286808"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Component</a:t>
            </a:r>
            <a:r>
              <a:rPr lang="it-IT" sz="3200" dirty="0" smtClean="0">
                <a:latin typeface="Verdana" pitchFamily="34" charset="0"/>
              </a:rPr>
              <a:t> </a:t>
            </a:r>
            <a:r>
              <a:rPr lang="it-IT" sz="3200" dirty="0" err="1" smtClean="0">
                <a:latin typeface="Verdana" pitchFamily="34" charset="0"/>
              </a:rPr>
              <a:t>of</a:t>
            </a:r>
            <a:r>
              <a:rPr lang="it-IT" sz="3200" dirty="0" smtClean="0">
                <a:latin typeface="Verdana" pitchFamily="34" charset="0"/>
              </a:rPr>
              <a:t> a </a:t>
            </a:r>
            <a:r>
              <a:rPr lang="it-IT" sz="3200" dirty="0" err="1" smtClean="0">
                <a:latin typeface="Verdana" pitchFamily="34" charset="0"/>
              </a:rPr>
              <a:t>Disturbances</a:t>
            </a:r>
            <a:r>
              <a:rPr lang="it-IT" sz="3200" dirty="0" smtClean="0">
                <a:latin typeface="Verdana" pitchFamily="34" charset="0"/>
              </a:rPr>
              <a:t> Regime</a:t>
            </a:r>
            <a:endParaRPr lang="it-IT" sz="3200" dirty="0">
              <a:latin typeface="Verdana" pitchFamily="34" charset="0"/>
            </a:endParaRPr>
          </a:p>
        </p:txBody>
      </p:sp>
      <p:sp>
        <p:nvSpPr>
          <p:cNvPr id="6" name="Rettangolo 5"/>
          <p:cNvSpPr/>
          <p:nvPr/>
        </p:nvSpPr>
        <p:spPr>
          <a:xfrm>
            <a:off x="5364088" y="1147385"/>
            <a:ext cx="3600400" cy="4585871"/>
          </a:xfrm>
          <a:prstGeom prst="rect">
            <a:avLst/>
          </a:prstGeom>
        </p:spPr>
        <p:txBody>
          <a:bodyPr wrap="square">
            <a:spAutoFit/>
          </a:bodyPr>
          <a:lstStyle/>
          <a:p>
            <a:r>
              <a:rPr lang="en-US" sz="2800" b="1" dirty="0" smtClean="0">
                <a:solidFill>
                  <a:schemeClr val="accent6">
                    <a:lumMod val="40000"/>
                    <a:lumOff val="60000"/>
                  </a:schemeClr>
                </a:solidFill>
              </a:rPr>
              <a:t>Disturbance type</a:t>
            </a:r>
          </a:p>
          <a:p>
            <a:r>
              <a:rPr lang="en-US" dirty="0" smtClean="0"/>
              <a:t>It influences ecosystem processes independent of frequency and severity. Organisms adapt to disturbances that occur relatively frequently in their current environment or in their evolutionary past. They are often vulnerable to novel disturbances.</a:t>
            </a:r>
            <a:endParaRPr lang="en-US" dirty="0"/>
          </a:p>
        </p:txBody>
      </p:sp>
    </p:spTree>
  </p:cSld>
  <p:clrMapOvr>
    <a:masterClrMapping/>
  </p:clrMapOvr>
  <p:transition spd="slow">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0" y="836712"/>
          <a:ext cx="5328592"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3"/>
          <p:cNvSpPr txBox="1">
            <a:spLocks noChangeArrowheads="1"/>
          </p:cNvSpPr>
          <p:nvPr/>
        </p:nvSpPr>
        <p:spPr bwMode="auto">
          <a:xfrm>
            <a:off x="428596" y="44624"/>
            <a:ext cx="8286808"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Component</a:t>
            </a:r>
            <a:r>
              <a:rPr lang="it-IT" sz="3200" dirty="0" smtClean="0">
                <a:latin typeface="Verdana" pitchFamily="34" charset="0"/>
              </a:rPr>
              <a:t> </a:t>
            </a:r>
            <a:r>
              <a:rPr lang="it-IT" sz="3200" dirty="0" err="1" smtClean="0">
                <a:latin typeface="Verdana" pitchFamily="34" charset="0"/>
              </a:rPr>
              <a:t>of</a:t>
            </a:r>
            <a:r>
              <a:rPr lang="it-IT" sz="3200" dirty="0" smtClean="0">
                <a:latin typeface="Verdana" pitchFamily="34" charset="0"/>
              </a:rPr>
              <a:t> a </a:t>
            </a:r>
            <a:r>
              <a:rPr lang="it-IT" sz="3200" dirty="0" err="1" smtClean="0">
                <a:latin typeface="Verdana" pitchFamily="34" charset="0"/>
              </a:rPr>
              <a:t>Disturbances</a:t>
            </a:r>
            <a:r>
              <a:rPr lang="it-IT" sz="3200" dirty="0" smtClean="0">
                <a:latin typeface="Verdana" pitchFamily="34" charset="0"/>
              </a:rPr>
              <a:t> Regime</a:t>
            </a:r>
            <a:endParaRPr lang="it-IT" sz="3200" dirty="0">
              <a:latin typeface="Verdana" pitchFamily="34" charset="0"/>
            </a:endParaRPr>
          </a:p>
        </p:txBody>
      </p:sp>
      <p:sp>
        <p:nvSpPr>
          <p:cNvPr id="8" name="Rettangolo 7"/>
          <p:cNvSpPr/>
          <p:nvPr/>
        </p:nvSpPr>
        <p:spPr>
          <a:xfrm>
            <a:off x="5364088" y="764704"/>
            <a:ext cx="3600400" cy="523220"/>
          </a:xfrm>
          <a:prstGeom prst="rect">
            <a:avLst/>
          </a:prstGeom>
        </p:spPr>
        <p:txBody>
          <a:bodyPr wrap="square">
            <a:spAutoFit/>
          </a:bodyPr>
          <a:lstStyle/>
          <a:p>
            <a:r>
              <a:rPr lang="en-US" sz="2800" b="1" dirty="0" smtClean="0">
                <a:solidFill>
                  <a:schemeClr val="accent6">
                    <a:lumMod val="40000"/>
                    <a:lumOff val="60000"/>
                  </a:schemeClr>
                </a:solidFill>
              </a:rPr>
              <a:t>Disturbance type</a:t>
            </a:r>
          </a:p>
        </p:txBody>
      </p:sp>
      <p:sp>
        <p:nvSpPr>
          <p:cNvPr id="5" name="Text Box 2"/>
          <p:cNvSpPr txBox="1">
            <a:spLocks noChangeArrowheads="1"/>
          </p:cNvSpPr>
          <p:nvPr/>
        </p:nvSpPr>
        <p:spPr bwMode="auto">
          <a:xfrm>
            <a:off x="5436096" y="1340768"/>
            <a:ext cx="3707904" cy="4632037"/>
          </a:xfrm>
          <a:prstGeom prst="rect">
            <a:avLst/>
          </a:prstGeom>
          <a:noFill/>
          <a:ln w="9525">
            <a:noFill/>
            <a:miter lim="800000"/>
            <a:headEnd/>
            <a:tailEnd/>
          </a:ln>
        </p:spPr>
        <p:txBody>
          <a:bodyPr wrap="square" numCol="1">
            <a:spAutoFit/>
          </a:bodyPr>
          <a:lstStyle/>
          <a:p>
            <a:pPr marL="92075" indent="-92075">
              <a:spcBef>
                <a:spcPts val="0"/>
              </a:spcBef>
              <a:spcAft>
                <a:spcPts val="200"/>
              </a:spcAft>
            </a:pPr>
            <a:r>
              <a:rPr lang="en-US" sz="2800" dirty="0" smtClean="0"/>
              <a:t>- fire</a:t>
            </a:r>
          </a:p>
          <a:p>
            <a:pPr marL="92075" indent="-92075">
              <a:spcBef>
                <a:spcPts val="0"/>
              </a:spcBef>
              <a:spcAft>
                <a:spcPts val="200"/>
              </a:spcAft>
            </a:pPr>
            <a:r>
              <a:rPr lang="en-US" sz="2800" dirty="0" smtClean="0"/>
              <a:t>- wind</a:t>
            </a:r>
          </a:p>
          <a:p>
            <a:pPr marL="92075" indent="-92075">
              <a:spcBef>
                <a:spcPts val="0"/>
              </a:spcBef>
              <a:spcAft>
                <a:spcPts val="200"/>
              </a:spcAft>
            </a:pPr>
            <a:r>
              <a:rPr lang="en-US" sz="2800" dirty="0" smtClean="0"/>
              <a:t>- drought</a:t>
            </a:r>
          </a:p>
          <a:p>
            <a:pPr marL="92075" indent="-92075">
              <a:spcBef>
                <a:spcPts val="0"/>
              </a:spcBef>
              <a:spcAft>
                <a:spcPts val="200"/>
              </a:spcAft>
            </a:pPr>
            <a:r>
              <a:rPr lang="en-US" sz="2800" dirty="0" smtClean="0"/>
              <a:t>- snow and ice </a:t>
            </a:r>
            <a:r>
              <a:rPr lang="en-US" sz="2000" dirty="0" smtClean="0"/>
              <a:t>(ice storms)</a:t>
            </a:r>
            <a:endParaRPr lang="en-US" sz="2800" dirty="0" smtClean="0"/>
          </a:p>
          <a:p>
            <a:pPr marL="92075" indent="-92075">
              <a:spcBef>
                <a:spcPts val="0"/>
              </a:spcBef>
              <a:spcAft>
                <a:spcPts val="200"/>
              </a:spcAft>
            </a:pPr>
            <a:r>
              <a:rPr lang="en-US" sz="2800" dirty="0" smtClean="0"/>
              <a:t>- avalanches (glaciers)</a:t>
            </a:r>
          </a:p>
          <a:p>
            <a:pPr marL="92075" indent="-92075">
              <a:spcBef>
                <a:spcPts val="0"/>
              </a:spcBef>
              <a:spcAft>
                <a:spcPts val="200"/>
              </a:spcAft>
            </a:pPr>
            <a:r>
              <a:rPr lang="en-US" sz="2800" dirty="0" smtClean="0"/>
              <a:t>- floods</a:t>
            </a:r>
          </a:p>
          <a:p>
            <a:pPr marL="92075" indent="-92075">
              <a:spcBef>
                <a:spcPts val="0"/>
              </a:spcBef>
              <a:spcAft>
                <a:spcPts val="200"/>
              </a:spcAft>
            </a:pPr>
            <a:r>
              <a:rPr lang="en-US" sz="2800" dirty="0" smtClean="0"/>
              <a:t>- landslide </a:t>
            </a:r>
          </a:p>
          <a:p>
            <a:pPr marL="92075" indent="-92075">
              <a:spcBef>
                <a:spcPts val="0"/>
              </a:spcBef>
              <a:spcAft>
                <a:spcPts val="200"/>
              </a:spcAft>
            </a:pPr>
            <a:r>
              <a:rPr lang="en-US" sz="2800" dirty="0" smtClean="0"/>
              <a:t>- volcanoes</a:t>
            </a:r>
          </a:p>
          <a:p>
            <a:pPr marL="92075" indent="-92075">
              <a:spcBef>
                <a:spcPts val="0"/>
              </a:spcBef>
              <a:spcAft>
                <a:spcPts val="200"/>
              </a:spcAft>
              <a:buFontTx/>
              <a:buChar char="-"/>
            </a:pPr>
            <a:r>
              <a:rPr lang="en-US" sz="2800" dirty="0" smtClean="0"/>
              <a:t> animals and pathogens</a:t>
            </a:r>
          </a:p>
          <a:p>
            <a:pPr marL="92075" indent="-92075">
              <a:spcBef>
                <a:spcPts val="0"/>
              </a:spcBef>
              <a:spcAft>
                <a:spcPts val="200"/>
              </a:spcAft>
              <a:buFontTx/>
              <a:buChar char="-"/>
            </a:pPr>
            <a:r>
              <a:rPr lang="en-US" sz="2800" dirty="0" smtClean="0"/>
              <a:t> human activities</a:t>
            </a:r>
            <a:endParaRPr lang="en-US" sz="2800"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1000"/>
                                        <p:tgtEl>
                                          <p:spTgt spid="5">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1000"/>
                                        <p:tgtEl>
                                          <p:spTgt spid="5">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1000"/>
                                        <p:tgtEl>
                                          <p:spTgt spid="5">
                                            <p:txEl>
                                              <p:pRg st="3" end="3"/>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1000"/>
                                        <p:tgtEl>
                                          <p:spTgt spid="5">
                                            <p:txEl>
                                              <p:pRg st="4" end="4"/>
                                            </p:txEl>
                                          </p:spTgt>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1000"/>
                                        <p:tgtEl>
                                          <p:spTgt spid="5">
                                            <p:txEl>
                                              <p:pRg st="5" end="5"/>
                                            </p:txEl>
                                          </p:spTgt>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wipe(left)">
                                      <p:cBhvr>
                                        <p:cTn id="31" dur="1000"/>
                                        <p:tgtEl>
                                          <p:spTgt spid="5">
                                            <p:txEl>
                                              <p:pRg st="6" end="6"/>
                                            </p:txEl>
                                          </p:spTgt>
                                        </p:tgtEl>
                                      </p:cBhvr>
                                    </p:animEffect>
                                  </p:childTnLst>
                                </p:cTn>
                              </p:par>
                            </p:childTnLst>
                          </p:cTn>
                        </p:par>
                        <p:par>
                          <p:cTn id="32" fill="hold">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wipe(left)">
                                      <p:cBhvr>
                                        <p:cTn id="35" dur="1000"/>
                                        <p:tgtEl>
                                          <p:spTgt spid="5">
                                            <p:txEl>
                                              <p:pRg st="7" end="7"/>
                                            </p:txEl>
                                          </p:spTgt>
                                        </p:tgtEl>
                                      </p:cBhvr>
                                    </p:animEffect>
                                  </p:childTnLst>
                                </p:cTn>
                              </p:par>
                            </p:childTnLst>
                          </p:cTn>
                        </p:par>
                        <p:par>
                          <p:cTn id="36" fill="hold">
                            <p:stCondLst>
                              <p:cond delay="8000"/>
                            </p:stCondLst>
                            <p:childTnLst>
                              <p:par>
                                <p:cTn id="37" presetID="22" presetClass="entr" presetSubtype="8" fill="hold" grpId="0" nodeType="after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wipe(left)">
                                      <p:cBhvr>
                                        <p:cTn id="39" dur="1000"/>
                                        <p:tgtEl>
                                          <p:spTgt spid="5">
                                            <p:txEl>
                                              <p:pRg st="8" end="8"/>
                                            </p:txEl>
                                          </p:spTgt>
                                        </p:tgtEl>
                                      </p:cBhvr>
                                    </p:animEffect>
                                  </p:childTnLst>
                                </p:cTn>
                              </p:par>
                            </p:childTnLst>
                          </p:cTn>
                        </p:par>
                        <p:par>
                          <p:cTn id="40" fill="hold">
                            <p:stCondLst>
                              <p:cond delay="9000"/>
                            </p:stCondLst>
                            <p:childTnLst>
                              <p:par>
                                <p:cTn id="41" presetID="22" presetClass="entr" presetSubtype="8" fill="hold" grpId="0" nodeType="after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Effect transition="in" filter="wipe(left)">
                                      <p:cBhvr>
                                        <p:cTn id="43" dur="1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0" y="836712"/>
          <a:ext cx="5328592"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3"/>
          <p:cNvSpPr txBox="1">
            <a:spLocks noChangeArrowheads="1"/>
          </p:cNvSpPr>
          <p:nvPr/>
        </p:nvSpPr>
        <p:spPr bwMode="auto">
          <a:xfrm>
            <a:off x="428596" y="44624"/>
            <a:ext cx="8286808"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Component</a:t>
            </a:r>
            <a:r>
              <a:rPr lang="it-IT" sz="3200" dirty="0" smtClean="0">
                <a:latin typeface="Verdana" pitchFamily="34" charset="0"/>
              </a:rPr>
              <a:t> </a:t>
            </a:r>
            <a:r>
              <a:rPr lang="it-IT" sz="3200" dirty="0" err="1" smtClean="0">
                <a:latin typeface="Verdana" pitchFamily="34" charset="0"/>
              </a:rPr>
              <a:t>of</a:t>
            </a:r>
            <a:r>
              <a:rPr lang="it-IT" sz="3200" dirty="0" smtClean="0">
                <a:latin typeface="Verdana" pitchFamily="34" charset="0"/>
              </a:rPr>
              <a:t> a </a:t>
            </a:r>
            <a:r>
              <a:rPr lang="it-IT" sz="3200" dirty="0" err="1" smtClean="0">
                <a:latin typeface="Verdana" pitchFamily="34" charset="0"/>
              </a:rPr>
              <a:t>Disturbances</a:t>
            </a:r>
            <a:r>
              <a:rPr lang="it-IT" sz="3200" dirty="0" smtClean="0">
                <a:latin typeface="Verdana" pitchFamily="34" charset="0"/>
              </a:rPr>
              <a:t> Regime</a:t>
            </a:r>
            <a:endParaRPr lang="it-IT" sz="3200" dirty="0">
              <a:latin typeface="Verdana" pitchFamily="34" charset="0"/>
            </a:endParaRPr>
          </a:p>
        </p:txBody>
      </p:sp>
      <p:sp>
        <p:nvSpPr>
          <p:cNvPr id="6" name="Rettangolo 5"/>
          <p:cNvSpPr/>
          <p:nvPr/>
        </p:nvSpPr>
        <p:spPr>
          <a:xfrm>
            <a:off x="5436096" y="1219393"/>
            <a:ext cx="3707904" cy="3477875"/>
          </a:xfrm>
          <a:prstGeom prst="rect">
            <a:avLst/>
          </a:prstGeom>
        </p:spPr>
        <p:txBody>
          <a:bodyPr wrap="square">
            <a:spAutoFit/>
          </a:bodyPr>
          <a:lstStyle/>
          <a:p>
            <a:r>
              <a:rPr lang="en-US" sz="2800" b="1" dirty="0" smtClean="0">
                <a:solidFill>
                  <a:schemeClr val="accent6">
                    <a:lumMod val="40000"/>
                    <a:lumOff val="60000"/>
                  </a:schemeClr>
                </a:solidFill>
              </a:rPr>
              <a:t>Ecosystem Sensitivity</a:t>
            </a:r>
          </a:p>
          <a:p>
            <a:r>
              <a:rPr lang="en-US" dirty="0" smtClean="0"/>
              <a:t>Sensitivity to a particular disturbance type depends on system properties at the time of disturbance.</a:t>
            </a:r>
          </a:p>
          <a:p>
            <a:r>
              <a:rPr lang="en-US" dirty="0" smtClean="0"/>
              <a:t>Species traits (roots depth, frost or drought resistance).</a:t>
            </a:r>
          </a:p>
          <a:p>
            <a:r>
              <a:rPr lang="en-US" dirty="0" smtClean="0"/>
              <a:t>Ecosystem properties (stand structure).</a:t>
            </a:r>
            <a:endParaRPr lang="en-US" dirty="0"/>
          </a:p>
        </p:txBody>
      </p:sp>
    </p:spTree>
  </p:cSld>
  <p:clrMapOvr>
    <a:masterClrMapping/>
  </p:clrMapOvr>
  <p:transition spd="slow">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tandresist"/>
          <p:cNvPicPr>
            <a:picLocks noChangeAspect="1" noChangeArrowheads="1"/>
          </p:cNvPicPr>
          <p:nvPr/>
        </p:nvPicPr>
        <p:blipFill>
          <a:blip r:embed="rId3" cstate="print"/>
          <a:srcRect/>
          <a:stretch>
            <a:fillRect/>
          </a:stretch>
        </p:blipFill>
        <p:spPr bwMode="auto">
          <a:xfrm>
            <a:off x="3851275" y="1773238"/>
            <a:ext cx="5040313" cy="3171825"/>
          </a:xfrm>
          <a:prstGeom prst="rect">
            <a:avLst/>
          </a:prstGeom>
          <a:noFill/>
          <a:ln w="9525">
            <a:noFill/>
            <a:miter lim="800000"/>
            <a:headEnd/>
            <a:tailEnd/>
          </a:ln>
        </p:spPr>
      </p:pic>
      <p:sp>
        <p:nvSpPr>
          <p:cNvPr id="23555" name="Text Box 3"/>
          <p:cNvSpPr txBox="1">
            <a:spLocks noChangeArrowheads="1"/>
          </p:cNvSpPr>
          <p:nvPr/>
        </p:nvSpPr>
        <p:spPr bwMode="auto">
          <a:xfrm rot="10800000" flipV="1">
            <a:off x="107505" y="2183572"/>
            <a:ext cx="3673103" cy="923330"/>
          </a:xfrm>
          <a:prstGeom prst="rect">
            <a:avLst/>
          </a:prstGeom>
          <a:noFill/>
          <a:ln w="9525">
            <a:noFill/>
            <a:miter lim="800000"/>
            <a:headEnd/>
            <a:tailEnd/>
          </a:ln>
        </p:spPr>
        <p:txBody>
          <a:bodyPr wrap="square">
            <a:spAutoFit/>
          </a:bodyPr>
          <a:lstStyle/>
          <a:p>
            <a:pPr>
              <a:spcBef>
                <a:spcPct val="50000"/>
              </a:spcBef>
            </a:pPr>
            <a:r>
              <a:rPr lang="en-US" sz="1800" dirty="0" smtClean="0">
                <a:latin typeface="Verdana" pitchFamily="34" charset="0"/>
                <a:ea typeface="Verdana" pitchFamily="34" charset="0"/>
                <a:cs typeface="Verdana" pitchFamily="34" charset="0"/>
              </a:rPr>
              <a:t>As even-age forest gets older the resistance to disturbance gets lower.</a:t>
            </a:r>
            <a:endParaRPr lang="en-US" sz="1800" dirty="0">
              <a:latin typeface="Verdana" pitchFamily="34" charset="0"/>
              <a:ea typeface="Verdana" pitchFamily="34" charset="0"/>
              <a:cs typeface="Verdana" pitchFamily="34" charset="0"/>
            </a:endParaRPr>
          </a:p>
        </p:txBody>
      </p:sp>
      <p:sp>
        <p:nvSpPr>
          <p:cNvPr id="23556" name="Text Box 4"/>
          <p:cNvSpPr txBox="1">
            <a:spLocks noChangeArrowheads="1"/>
          </p:cNvSpPr>
          <p:nvPr/>
        </p:nvSpPr>
        <p:spPr bwMode="auto">
          <a:xfrm>
            <a:off x="107505" y="980728"/>
            <a:ext cx="3745111" cy="1200329"/>
          </a:xfrm>
          <a:prstGeom prst="rect">
            <a:avLst/>
          </a:prstGeom>
          <a:noFill/>
          <a:ln w="9525">
            <a:noFill/>
            <a:miter lim="800000"/>
            <a:headEnd/>
            <a:tailEnd/>
          </a:ln>
        </p:spPr>
        <p:txBody>
          <a:bodyPr wrap="square">
            <a:spAutoFit/>
          </a:bodyPr>
          <a:lstStyle/>
          <a:p>
            <a:pPr>
              <a:spcBef>
                <a:spcPct val="50000"/>
              </a:spcBef>
            </a:pPr>
            <a:r>
              <a:rPr lang="en-US" sz="1800" dirty="0" smtClean="0">
                <a:latin typeface="Verdana" pitchFamily="34" charset="0"/>
                <a:ea typeface="Verdana" pitchFamily="34" charset="0"/>
                <a:cs typeface="Verdana" pitchFamily="34" charset="0"/>
              </a:rPr>
              <a:t>Forest structure and composition affect the type and extension of the disturbance.</a:t>
            </a:r>
            <a:endParaRPr lang="en-US" sz="1800" dirty="0">
              <a:latin typeface="Verdana" pitchFamily="34" charset="0"/>
              <a:ea typeface="Verdana" pitchFamily="34" charset="0"/>
              <a:cs typeface="Verdana" pitchFamily="34" charset="0"/>
            </a:endParaRPr>
          </a:p>
        </p:txBody>
      </p:sp>
      <p:sp>
        <p:nvSpPr>
          <p:cNvPr id="23557" name="Text Box 6"/>
          <p:cNvSpPr txBox="1">
            <a:spLocks noChangeArrowheads="1"/>
          </p:cNvSpPr>
          <p:nvPr/>
        </p:nvSpPr>
        <p:spPr bwMode="auto">
          <a:xfrm>
            <a:off x="107506" y="3790619"/>
            <a:ext cx="4033143" cy="2723823"/>
          </a:xfrm>
          <a:prstGeom prst="rect">
            <a:avLst/>
          </a:prstGeom>
          <a:noFill/>
          <a:ln w="9525">
            <a:noFill/>
            <a:miter lim="800000"/>
            <a:headEnd/>
            <a:tailEnd/>
          </a:ln>
        </p:spPr>
        <p:txBody>
          <a:bodyPr wrap="square">
            <a:spAutoFit/>
          </a:bodyPr>
          <a:lstStyle/>
          <a:p>
            <a:pPr>
              <a:spcBef>
                <a:spcPct val="50000"/>
              </a:spcBef>
            </a:pPr>
            <a:r>
              <a:rPr lang="en-US" sz="1800" dirty="0" smtClean="0">
                <a:latin typeface="Verdana" pitchFamily="34" charset="0"/>
                <a:ea typeface="Verdana" pitchFamily="34" charset="0"/>
                <a:cs typeface="Verdana" pitchFamily="34" charset="0"/>
              </a:rPr>
              <a:t>The type and extension of disturbance affect the forest structure and composition:</a:t>
            </a:r>
          </a:p>
          <a:p>
            <a:pPr marL="182563" indent="-182563">
              <a:spcBef>
                <a:spcPct val="50000"/>
              </a:spcBef>
            </a:pPr>
            <a:r>
              <a:rPr lang="en-US" sz="1800" dirty="0" smtClean="0">
                <a:latin typeface="Verdana" pitchFamily="34" charset="0"/>
                <a:ea typeface="Verdana" pitchFamily="34" charset="0"/>
                <a:cs typeface="Verdana" pitchFamily="34" charset="0"/>
              </a:rPr>
              <a:t>- Extension and distribution of new space available</a:t>
            </a:r>
          </a:p>
          <a:p>
            <a:pPr marL="182563" indent="-182563">
              <a:spcBef>
                <a:spcPct val="50000"/>
              </a:spcBef>
            </a:pPr>
            <a:r>
              <a:rPr lang="en-US" sz="1800" dirty="0" smtClean="0">
                <a:latin typeface="Verdana" pitchFamily="34" charset="0"/>
                <a:ea typeface="Verdana" pitchFamily="34" charset="0"/>
                <a:cs typeface="Verdana" pitchFamily="34" charset="0"/>
              </a:rPr>
              <a:t>-	Effect of the near boundaries</a:t>
            </a:r>
          </a:p>
          <a:p>
            <a:pPr marL="182563" indent="-182563">
              <a:spcBef>
                <a:spcPct val="50000"/>
              </a:spcBef>
            </a:pPr>
            <a:r>
              <a:rPr lang="en-US" sz="1800" dirty="0" smtClean="0">
                <a:latin typeface="Verdana" pitchFamily="34" charset="0"/>
                <a:ea typeface="Verdana" pitchFamily="34" charset="0"/>
                <a:cs typeface="Verdana" pitchFamily="34" charset="0"/>
              </a:rPr>
              <a:t>- Amount of seed bank and seed dispersal</a:t>
            </a:r>
            <a:endParaRPr lang="en-US" sz="1800" dirty="0">
              <a:latin typeface="Verdana" pitchFamily="34" charset="0"/>
              <a:ea typeface="Verdana" pitchFamily="34" charset="0"/>
              <a:cs typeface="Verdana" pitchFamily="34" charset="0"/>
            </a:endParaRPr>
          </a:p>
        </p:txBody>
      </p:sp>
      <p:sp>
        <p:nvSpPr>
          <p:cNvPr id="23559" name="AutoShape 8"/>
          <p:cNvSpPr>
            <a:spLocks noChangeArrowheads="1"/>
          </p:cNvSpPr>
          <p:nvPr/>
        </p:nvSpPr>
        <p:spPr bwMode="auto">
          <a:xfrm>
            <a:off x="1475135" y="3195306"/>
            <a:ext cx="936625" cy="503238"/>
          </a:xfrm>
          <a:prstGeom prst="upDownArrow">
            <a:avLst>
              <a:gd name="adj1" fmla="val 52204"/>
              <a:gd name="adj2" fmla="val 34069"/>
            </a:avLst>
          </a:prstGeom>
          <a:solidFill>
            <a:schemeClr val="accent1"/>
          </a:solidFill>
          <a:ln w="9525">
            <a:solidFill>
              <a:schemeClr val="tx1"/>
            </a:solidFill>
            <a:miter lim="800000"/>
            <a:headEnd/>
            <a:tailEnd/>
          </a:ln>
        </p:spPr>
        <p:txBody>
          <a:bodyPr wrap="none" anchor="ctr"/>
          <a:lstStyle/>
          <a:p>
            <a:endParaRPr lang="it-IT" dirty="0">
              <a:latin typeface="Verdana" pitchFamily="34" charset="0"/>
              <a:ea typeface="Verdana" pitchFamily="34" charset="0"/>
              <a:cs typeface="Verdana" pitchFamily="34" charset="0"/>
            </a:endParaRPr>
          </a:p>
        </p:txBody>
      </p:sp>
      <p:sp>
        <p:nvSpPr>
          <p:cNvPr id="8" name="Text Box 4"/>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en-US" sz="3200" dirty="0" smtClean="0">
                <a:latin typeface="Verdana" pitchFamily="34" charset="0"/>
                <a:ea typeface="Verdana" pitchFamily="34" charset="0"/>
                <a:cs typeface="Verdana" pitchFamily="34" charset="0"/>
              </a:rPr>
              <a:t>Disturbances – Ecosystem Sensitivity</a:t>
            </a:r>
            <a:endParaRPr lang="en-US" sz="3200" dirty="0">
              <a:latin typeface="Verdana" pitchFamily="34" charset="0"/>
              <a:ea typeface="Verdana" pitchFamily="34" charset="0"/>
              <a:cs typeface="Verdana" pitchFamily="34" charset="0"/>
            </a:endParaRPr>
          </a:p>
        </p:txBody>
      </p:sp>
    </p:spTree>
  </p:cSld>
  <p:clrMapOvr>
    <a:masterClrMapping/>
  </p:clrMapOvr>
  <p:transition spd="slow">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0" y="836712"/>
          <a:ext cx="5328592"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3"/>
          <p:cNvSpPr txBox="1">
            <a:spLocks noChangeArrowheads="1"/>
          </p:cNvSpPr>
          <p:nvPr/>
        </p:nvSpPr>
        <p:spPr bwMode="auto">
          <a:xfrm>
            <a:off x="428596" y="44624"/>
            <a:ext cx="8286808"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Component</a:t>
            </a:r>
            <a:r>
              <a:rPr lang="it-IT" sz="3200" dirty="0" smtClean="0">
                <a:latin typeface="Verdana" pitchFamily="34" charset="0"/>
              </a:rPr>
              <a:t> </a:t>
            </a:r>
            <a:r>
              <a:rPr lang="it-IT" sz="3200" dirty="0" err="1" smtClean="0">
                <a:latin typeface="Verdana" pitchFamily="34" charset="0"/>
              </a:rPr>
              <a:t>of</a:t>
            </a:r>
            <a:r>
              <a:rPr lang="it-IT" sz="3200" dirty="0" smtClean="0">
                <a:latin typeface="Verdana" pitchFamily="34" charset="0"/>
              </a:rPr>
              <a:t> a </a:t>
            </a:r>
            <a:r>
              <a:rPr lang="it-IT" sz="3200" dirty="0" err="1" smtClean="0">
                <a:latin typeface="Verdana" pitchFamily="34" charset="0"/>
              </a:rPr>
              <a:t>Disturbances</a:t>
            </a:r>
            <a:r>
              <a:rPr lang="it-IT" sz="3200" dirty="0" smtClean="0">
                <a:latin typeface="Verdana" pitchFamily="34" charset="0"/>
              </a:rPr>
              <a:t> Regime</a:t>
            </a:r>
            <a:endParaRPr lang="it-IT" sz="3200" dirty="0">
              <a:latin typeface="Verdana" pitchFamily="34" charset="0"/>
            </a:endParaRPr>
          </a:p>
        </p:txBody>
      </p:sp>
      <p:sp>
        <p:nvSpPr>
          <p:cNvPr id="6" name="Rettangolo 5"/>
          <p:cNvSpPr/>
          <p:nvPr/>
        </p:nvSpPr>
        <p:spPr>
          <a:xfrm>
            <a:off x="5436096" y="1300693"/>
            <a:ext cx="3528392" cy="4216539"/>
          </a:xfrm>
          <a:prstGeom prst="rect">
            <a:avLst/>
          </a:prstGeom>
        </p:spPr>
        <p:txBody>
          <a:bodyPr wrap="square">
            <a:spAutoFit/>
          </a:bodyPr>
          <a:lstStyle/>
          <a:p>
            <a:r>
              <a:rPr lang="en-US" sz="2800" b="1" dirty="0" smtClean="0">
                <a:solidFill>
                  <a:srgbClr val="996600"/>
                </a:solidFill>
              </a:rPr>
              <a:t>Biological Legacies</a:t>
            </a:r>
          </a:p>
          <a:p>
            <a:r>
              <a:rPr lang="en-US" dirty="0" smtClean="0"/>
              <a:t>The organisms, organic matter (including structures), </a:t>
            </a:r>
          </a:p>
          <a:p>
            <a:r>
              <a:rPr lang="en-US" dirty="0" smtClean="0"/>
              <a:t>and biologically-created patterns that persist from the pre-disturbance ecosystem and influence </a:t>
            </a:r>
          </a:p>
          <a:p>
            <a:r>
              <a:rPr lang="en-US" dirty="0" smtClean="0"/>
              <a:t>recovery processes in the post-disturbance ecosystem</a:t>
            </a:r>
            <a:endParaRPr lang="en-US" dirty="0"/>
          </a:p>
        </p:txBody>
      </p:sp>
      <p:grpSp>
        <p:nvGrpSpPr>
          <p:cNvPr id="8" name="Gruppo 7"/>
          <p:cNvGrpSpPr/>
          <p:nvPr/>
        </p:nvGrpSpPr>
        <p:grpSpPr>
          <a:xfrm>
            <a:off x="1962529" y="2861031"/>
            <a:ext cx="1311578" cy="1296144"/>
            <a:chOff x="1980091" y="2924944"/>
            <a:chExt cx="1311578" cy="1296144"/>
          </a:xfrm>
        </p:grpSpPr>
        <p:sp>
          <p:nvSpPr>
            <p:cNvPr id="5" name="Ovale 4"/>
            <p:cNvSpPr/>
            <p:nvPr/>
          </p:nvSpPr>
          <p:spPr bwMode="auto">
            <a:xfrm>
              <a:off x="1987808" y="2924944"/>
              <a:ext cx="1296144" cy="1296144"/>
            </a:xfrm>
            <a:prstGeom prst="ellipse">
              <a:avLst/>
            </a:prstGeom>
            <a:solidFill>
              <a:srgbClr val="99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endParaRPr lang="it-IT" sz="1400" b="1" dirty="0" smtClean="0"/>
            </a:p>
          </p:txBody>
        </p:sp>
        <p:sp>
          <p:nvSpPr>
            <p:cNvPr id="7" name="CasellaDiTesto 6"/>
            <p:cNvSpPr txBox="1"/>
            <p:nvPr/>
          </p:nvSpPr>
          <p:spPr>
            <a:xfrm>
              <a:off x="1980091" y="3342184"/>
              <a:ext cx="1311578" cy="461665"/>
            </a:xfrm>
            <a:prstGeom prst="rect">
              <a:avLst/>
            </a:prstGeom>
            <a:noFill/>
          </p:spPr>
          <p:txBody>
            <a:bodyPr wrap="none" rtlCol="0">
              <a:spAutoFit/>
            </a:bodyPr>
            <a:lstStyle/>
            <a:p>
              <a:r>
                <a:rPr lang="it-IT" b="1" dirty="0" err="1" smtClean="0"/>
                <a:t>Legacies</a:t>
              </a:r>
              <a:endParaRPr lang="it-IT" b="1" dirty="0"/>
            </a:p>
          </p:txBody>
        </p:sp>
      </p:grpSp>
      <p:grpSp>
        <p:nvGrpSpPr>
          <p:cNvPr id="23" name="Gruppo 22"/>
          <p:cNvGrpSpPr/>
          <p:nvPr/>
        </p:nvGrpSpPr>
        <p:grpSpPr>
          <a:xfrm>
            <a:off x="1309546" y="2204864"/>
            <a:ext cx="2617544" cy="2608479"/>
            <a:chOff x="1309546" y="2204864"/>
            <a:chExt cx="2617544" cy="2608479"/>
          </a:xfrm>
        </p:grpSpPr>
        <p:sp>
          <p:nvSpPr>
            <p:cNvPr id="16" name="Freccia bidirezionale verticale 15"/>
            <p:cNvSpPr/>
            <p:nvPr/>
          </p:nvSpPr>
          <p:spPr bwMode="auto">
            <a:xfrm>
              <a:off x="2555776" y="2204864"/>
              <a:ext cx="216024" cy="576064"/>
            </a:xfrm>
            <a:prstGeom prst="upDownArrow">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New Roman" pitchFamily="18" charset="0"/>
              </a:endParaRPr>
            </a:p>
          </p:txBody>
        </p:sp>
        <p:sp>
          <p:nvSpPr>
            <p:cNvPr id="17" name="Freccia bidirezionale verticale 16"/>
            <p:cNvSpPr/>
            <p:nvPr/>
          </p:nvSpPr>
          <p:spPr bwMode="auto">
            <a:xfrm rot="3038184">
              <a:off x="3379368" y="2561904"/>
              <a:ext cx="216024" cy="576064"/>
            </a:xfrm>
            <a:prstGeom prst="upDownArrow">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New Roman" pitchFamily="18" charset="0"/>
              </a:endParaRPr>
            </a:p>
          </p:txBody>
        </p:sp>
        <p:sp>
          <p:nvSpPr>
            <p:cNvPr id="18" name="Freccia bidirezionale verticale 17"/>
            <p:cNvSpPr/>
            <p:nvPr/>
          </p:nvSpPr>
          <p:spPr bwMode="auto">
            <a:xfrm rot="7040026">
              <a:off x="3531046" y="3444287"/>
              <a:ext cx="216024" cy="576064"/>
            </a:xfrm>
            <a:prstGeom prst="upDownArrow">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New Roman" pitchFamily="18" charset="0"/>
              </a:endParaRPr>
            </a:p>
          </p:txBody>
        </p:sp>
        <p:sp>
          <p:nvSpPr>
            <p:cNvPr id="19" name="Freccia bidirezionale verticale 18"/>
            <p:cNvSpPr/>
            <p:nvPr/>
          </p:nvSpPr>
          <p:spPr bwMode="auto">
            <a:xfrm rot="8567547">
              <a:off x="2995485" y="4237279"/>
              <a:ext cx="216024" cy="576064"/>
            </a:xfrm>
            <a:prstGeom prst="upDownArrow">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New Roman" pitchFamily="18" charset="0"/>
              </a:endParaRPr>
            </a:p>
          </p:txBody>
        </p:sp>
        <p:sp>
          <p:nvSpPr>
            <p:cNvPr id="20" name="Freccia bidirezionale verticale 19"/>
            <p:cNvSpPr/>
            <p:nvPr/>
          </p:nvSpPr>
          <p:spPr bwMode="auto">
            <a:xfrm rot="13172145">
              <a:off x="2149604" y="4233455"/>
              <a:ext cx="216024" cy="576064"/>
            </a:xfrm>
            <a:prstGeom prst="upDownArrow">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New Roman" pitchFamily="18" charset="0"/>
              </a:endParaRPr>
            </a:p>
          </p:txBody>
        </p:sp>
        <p:sp>
          <p:nvSpPr>
            <p:cNvPr id="21" name="Freccia bidirezionale verticale 20"/>
            <p:cNvSpPr/>
            <p:nvPr/>
          </p:nvSpPr>
          <p:spPr bwMode="auto">
            <a:xfrm rot="14736506">
              <a:off x="1489566" y="3433399"/>
              <a:ext cx="216024" cy="576064"/>
            </a:xfrm>
            <a:prstGeom prst="upDownArrow">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New Roman" pitchFamily="18" charset="0"/>
              </a:endParaRPr>
            </a:p>
          </p:txBody>
        </p:sp>
        <p:sp>
          <p:nvSpPr>
            <p:cNvPr id="22" name="Freccia bidirezionale verticale 21"/>
            <p:cNvSpPr/>
            <p:nvPr/>
          </p:nvSpPr>
          <p:spPr bwMode="auto">
            <a:xfrm rot="18408802">
              <a:off x="1737970" y="2554780"/>
              <a:ext cx="216024" cy="576064"/>
            </a:xfrm>
            <a:prstGeom prst="upDownArrow">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New Roman" pitchFamily="18" charset="0"/>
              </a:endParaRPr>
            </a:p>
          </p:txBody>
        </p:sp>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out)">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bwMode="auto">
          <a:xfrm>
            <a:off x="335741" y="-24"/>
            <a:ext cx="8472518"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latinLnBrk="0">
              <a:lnSpc>
                <a:spcPct val="100000"/>
              </a:lnSpc>
              <a:buClrTx/>
              <a:buSzTx/>
              <a:buFontTx/>
              <a:buNone/>
              <a:tabLst/>
              <a:defRPr/>
            </a:pPr>
            <a:r>
              <a:rPr lang="en-US" sz="3200" dirty="0" smtClean="0">
                <a:latin typeface="Verdana" pitchFamily="34" charset="0"/>
                <a:ea typeface="Verdana" pitchFamily="34" charset="0"/>
                <a:cs typeface="Verdana" pitchFamily="34" charset="0"/>
              </a:rPr>
              <a:t>Disturbance and Successions Interactions: Legacies</a:t>
            </a:r>
          </a:p>
        </p:txBody>
      </p:sp>
      <p:sp>
        <p:nvSpPr>
          <p:cNvPr id="3" name="Text Box 1027"/>
          <p:cNvSpPr txBox="1">
            <a:spLocks noChangeArrowheads="1"/>
          </p:cNvSpPr>
          <p:nvPr/>
        </p:nvSpPr>
        <p:spPr bwMode="auto">
          <a:xfrm>
            <a:off x="190500" y="1524000"/>
            <a:ext cx="4659313" cy="5632311"/>
          </a:xfrm>
          <a:prstGeom prst="rect">
            <a:avLst/>
          </a:prstGeom>
          <a:noFill/>
          <a:ln w="9525">
            <a:noFill/>
            <a:miter lim="800000"/>
            <a:headEnd/>
            <a:tailEnd/>
          </a:ln>
          <a:effectLst/>
        </p:spPr>
        <p:txBody>
          <a:bodyPr>
            <a:spAutoFit/>
          </a:bodyPr>
          <a:lstStyle/>
          <a:p>
            <a:pPr eaLnBrk="1" hangingPunct="1">
              <a:spcBef>
                <a:spcPct val="20000"/>
              </a:spcBef>
              <a:defRPr/>
            </a:pPr>
            <a:r>
              <a:rPr lang="en-US" dirty="0">
                <a:latin typeface="+mj-lt"/>
              </a:rPr>
              <a:t>Persistence of disturbance effects can be for centuries.</a:t>
            </a:r>
          </a:p>
          <a:p>
            <a:pPr eaLnBrk="1" hangingPunct="1">
              <a:defRPr/>
            </a:pPr>
            <a:endParaRPr lang="en-US" b="1" dirty="0">
              <a:latin typeface="+mj-lt"/>
            </a:endParaRPr>
          </a:p>
          <a:p>
            <a:pPr eaLnBrk="1" hangingPunct="1">
              <a:defRPr/>
            </a:pPr>
            <a:r>
              <a:rPr lang="en-US" u="sng" dirty="0">
                <a:latin typeface="+mj-lt"/>
              </a:rPr>
              <a:t>Biological Legacies</a:t>
            </a:r>
          </a:p>
          <a:p>
            <a:pPr eaLnBrk="1" hangingPunct="1">
              <a:defRPr/>
            </a:pPr>
            <a:endParaRPr lang="en-US" dirty="0">
              <a:latin typeface="+mj-lt"/>
            </a:endParaRPr>
          </a:p>
          <a:p>
            <a:pPr eaLnBrk="1" hangingPunct="1">
              <a:defRPr/>
            </a:pPr>
            <a:r>
              <a:rPr lang="en-US" dirty="0" err="1">
                <a:latin typeface="+mj-lt"/>
              </a:rPr>
              <a:t>Propagules</a:t>
            </a:r>
            <a:r>
              <a:rPr lang="en-US" dirty="0">
                <a:latin typeface="+mj-lt"/>
              </a:rPr>
              <a:t>.  Landscape heterogeneity typically  enhances recovery via </a:t>
            </a:r>
            <a:r>
              <a:rPr lang="en-US" dirty="0" err="1">
                <a:latin typeface="+mj-lt"/>
              </a:rPr>
              <a:t>refugia</a:t>
            </a:r>
            <a:r>
              <a:rPr lang="en-US" dirty="0">
                <a:latin typeface="+mj-lt"/>
              </a:rPr>
              <a:t> for </a:t>
            </a:r>
            <a:r>
              <a:rPr lang="en-US" dirty="0" err="1">
                <a:latin typeface="+mj-lt"/>
              </a:rPr>
              <a:t>propagules</a:t>
            </a:r>
            <a:r>
              <a:rPr lang="en-US" dirty="0">
                <a:latin typeface="+mj-lt"/>
              </a:rPr>
              <a:t> (both animal and plant).</a:t>
            </a:r>
          </a:p>
          <a:p>
            <a:pPr eaLnBrk="1" hangingPunct="1">
              <a:defRPr/>
            </a:pPr>
            <a:endParaRPr lang="en-US" dirty="0">
              <a:latin typeface="+mj-lt"/>
            </a:endParaRPr>
          </a:p>
          <a:p>
            <a:pPr eaLnBrk="1" hangingPunct="1">
              <a:defRPr/>
            </a:pPr>
            <a:r>
              <a:rPr lang="en-US" dirty="0">
                <a:latin typeface="+mj-lt"/>
              </a:rPr>
              <a:t>Coarse Woody Debris</a:t>
            </a:r>
          </a:p>
          <a:p>
            <a:pPr eaLnBrk="1" hangingPunct="1">
              <a:defRPr/>
            </a:pPr>
            <a:endParaRPr lang="en-US" dirty="0">
              <a:latin typeface="+mj-lt"/>
            </a:endParaRPr>
          </a:p>
          <a:p>
            <a:pPr eaLnBrk="1" hangingPunct="1">
              <a:defRPr/>
            </a:pPr>
            <a:r>
              <a:rPr lang="en-US" dirty="0" err="1">
                <a:latin typeface="+mj-lt"/>
              </a:rPr>
              <a:t>Successional</a:t>
            </a:r>
            <a:r>
              <a:rPr lang="en-US" dirty="0">
                <a:latin typeface="+mj-lt"/>
              </a:rPr>
              <a:t> State.  Species composition and demographics.</a:t>
            </a:r>
            <a:endParaRPr lang="en-US" b="1" dirty="0">
              <a:latin typeface="+mj-lt"/>
            </a:endParaRPr>
          </a:p>
          <a:p>
            <a:pPr eaLnBrk="1" hangingPunct="1">
              <a:defRPr/>
            </a:pPr>
            <a:endParaRPr lang="en-US" dirty="0">
              <a:latin typeface="+mj-lt"/>
            </a:endParaRPr>
          </a:p>
        </p:txBody>
      </p:sp>
      <p:pic>
        <p:nvPicPr>
          <p:cNvPr id="4" name="Picture 1028" descr="J:\Pictures\FOR565\Mt. St. Helens BLOWTOP.JPG"/>
          <p:cNvPicPr>
            <a:picLocks noChangeAspect="1" noChangeArrowheads="1"/>
          </p:cNvPicPr>
          <p:nvPr/>
        </p:nvPicPr>
        <p:blipFill>
          <a:blip r:embed="rId3" cstate="print"/>
          <a:srcRect/>
          <a:stretch>
            <a:fillRect/>
          </a:stretch>
        </p:blipFill>
        <p:spPr bwMode="auto">
          <a:xfrm>
            <a:off x="5238750" y="1671638"/>
            <a:ext cx="3717925" cy="2479675"/>
          </a:xfrm>
          <a:prstGeom prst="rect">
            <a:avLst/>
          </a:prstGeom>
          <a:noFill/>
          <a:ln w="9525">
            <a:noFill/>
            <a:miter lim="800000"/>
            <a:headEnd/>
            <a:tailEnd/>
          </a:ln>
        </p:spPr>
      </p:pic>
      <p:sp>
        <p:nvSpPr>
          <p:cNvPr id="5" name="Text Box 1029"/>
          <p:cNvSpPr txBox="1">
            <a:spLocks noChangeArrowheads="1"/>
          </p:cNvSpPr>
          <p:nvPr/>
        </p:nvSpPr>
        <p:spPr bwMode="auto">
          <a:xfrm>
            <a:off x="5184775" y="4325938"/>
            <a:ext cx="3773488" cy="1311275"/>
          </a:xfrm>
          <a:prstGeom prst="rect">
            <a:avLst/>
          </a:prstGeom>
          <a:noFill/>
          <a:ln w="9525">
            <a:noFill/>
            <a:miter lim="800000"/>
            <a:headEnd/>
            <a:tailEnd/>
          </a:ln>
          <a:effectLst/>
        </p:spPr>
        <p:txBody>
          <a:bodyPr>
            <a:spAutoFit/>
          </a:bodyPr>
          <a:lstStyle/>
          <a:p>
            <a:pPr algn="r" eaLnBrk="1" hangingPunct="1">
              <a:defRPr/>
            </a:pPr>
            <a:r>
              <a:rPr lang="en-US" sz="2000" dirty="0">
                <a:latin typeface="+mj-lt"/>
              </a:rPr>
              <a:t>Mt. St. Helens</a:t>
            </a:r>
          </a:p>
          <a:p>
            <a:pPr algn="r" eaLnBrk="1" hangingPunct="1">
              <a:defRPr/>
            </a:pPr>
            <a:r>
              <a:rPr lang="en-US" sz="2000" dirty="0">
                <a:latin typeface="+mj-lt"/>
              </a:rPr>
              <a:t>Recovery was much faster than expected due to both plant and animal legacies.</a:t>
            </a:r>
          </a:p>
        </p:txBody>
      </p:sp>
    </p:spTree>
  </p:cSld>
  <p:clrMapOvr>
    <a:masterClrMapping/>
  </p:clrMapOvr>
  <p:transition spd="slow">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500034" y="1268413"/>
            <a:ext cx="4324352" cy="4401205"/>
          </a:xfrm>
          <a:prstGeom prst="rect">
            <a:avLst/>
          </a:prstGeom>
          <a:noFill/>
          <a:ln w="9525">
            <a:noFill/>
            <a:miter lim="800000"/>
            <a:headEnd/>
            <a:tailEnd/>
          </a:ln>
        </p:spPr>
        <p:txBody>
          <a:bodyPr wrap="square">
            <a:spAutoFit/>
          </a:bodyPr>
          <a:lstStyle/>
          <a:p>
            <a:pPr algn="just"/>
            <a:r>
              <a:rPr lang="en-US" sz="2000" dirty="0" smtClean="0"/>
              <a:t>Fire is the most important and widespread natural disturbance on the Planet. The existence itself of several ecosystems is tightly linked to the recurrence of forest fires.</a:t>
            </a:r>
          </a:p>
          <a:p>
            <a:pPr algn="just"/>
            <a:endParaRPr lang="en-US" sz="2000" dirty="0" smtClean="0"/>
          </a:p>
          <a:p>
            <a:pPr algn="just"/>
            <a:r>
              <a:rPr lang="en-US" sz="2000" dirty="0" smtClean="0"/>
              <a:t>Fire has been used in different human activities (hunting, pastures </a:t>
            </a:r>
            <a:r>
              <a:rPr lang="en-US" sz="2000" dirty="0" err="1" smtClean="0"/>
              <a:t>mana-gement</a:t>
            </a:r>
            <a:r>
              <a:rPr lang="en-US" sz="2000" dirty="0" smtClean="0"/>
              <a:t>, deforestation, etc.) and this centuries-long tradition has significantly affected, and is nowadays affecting, forest ecosystems especially in some area (tropics, Mediterranean, SW USA, etc.)</a:t>
            </a:r>
            <a:endParaRPr lang="en-US" sz="2000" dirty="0"/>
          </a:p>
        </p:txBody>
      </p:sp>
      <p:pic>
        <p:nvPicPr>
          <p:cNvPr id="31747" name="Picture 3" descr="boulder"/>
          <p:cNvPicPr>
            <a:picLocks noChangeAspect="1" noChangeArrowheads="1"/>
          </p:cNvPicPr>
          <p:nvPr/>
        </p:nvPicPr>
        <p:blipFill>
          <a:blip r:embed="rId3" cstate="print"/>
          <a:srcRect/>
          <a:stretch>
            <a:fillRect/>
          </a:stretch>
        </p:blipFill>
        <p:spPr bwMode="auto">
          <a:xfrm>
            <a:off x="5183188" y="1192213"/>
            <a:ext cx="3349625" cy="5116512"/>
          </a:xfrm>
          <a:prstGeom prst="rect">
            <a:avLst/>
          </a:prstGeom>
          <a:noFill/>
          <a:ln w="9525">
            <a:noFill/>
            <a:miter lim="800000"/>
            <a:headEnd/>
            <a:tailEnd/>
          </a:ln>
        </p:spPr>
      </p:pic>
      <p:sp>
        <p:nvSpPr>
          <p:cNvPr id="5" name="Text Box 7"/>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err="1" smtClean="0">
                <a:latin typeface="Verdana" pitchFamily="34" charset="0"/>
              </a:rPr>
              <a:t>Forest</a:t>
            </a:r>
            <a:r>
              <a:rPr lang="it-IT" sz="3200" dirty="0" smtClean="0">
                <a:latin typeface="Verdana" pitchFamily="34" charset="0"/>
              </a:rPr>
              <a:t> </a:t>
            </a:r>
            <a:r>
              <a:rPr lang="it-IT" sz="3200" dirty="0" err="1" smtClean="0">
                <a:latin typeface="Verdana" pitchFamily="34" charset="0"/>
              </a:rPr>
              <a:t>Fire</a:t>
            </a:r>
            <a:endParaRPr lang="it-IT" sz="3200" dirty="0">
              <a:latin typeface="Verdana" pitchFamily="34" charset="0"/>
            </a:endParaRPr>
          </a:p>
        </p:txBody>
      </p:sp>
    </p:spTree>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3"/>
          <p:cNvSpPr>
            <a:spLocks noChangeArrowheads="1"/>
          </p:cNvSpPr>
          <p:nvPr/>
        </p:nvSpPr>
        <p:spPr bwMode="auto">
          <a:xfrm>
            <a:off x="611188" y="1484313"/>
            <a:ext cx="7772400" cy="3097212"/>
          </a:xfrm>
          <a:prstGeom prst="rect">
            <a:avLst/>
          </a:prstGeom>
          <a:noFill/>
          <a:ln w="9525">
            <a:noFill/>
            <a:miter lim="800000"/>
            <a:headEnd/>
            <a:tailEnd/>
          </a:ln>
        </p:spPr>
        <p:txBody>
          <a:bodyPr/>
          <a:lstStyle/>
          <a:p>
            <a:pPr marL="263525" indent="-263525">
              <a:spcBef>
                <a:spcPct val="20000"/>
              </a:spcBef>
              <a:buFontTx/>
              <a:buChar char="•"/>
            </a:pPr>
            <a:r>
              <a:rPr lang="en-US" sz="2800" dirty="0" smtClean="0"/>
              <a:t>Daily (photosynthetic activity);</a:t>
            </a:r>
          </a:p>
          <a:p>
            <a:pPr marL="263525" indent="-263525">
              <a:spcBef>
                <a:spcPct val="20000"/>
              </a:spcBef>
              <a:buFontTx/>
              <a:buChar char="•"/>
            </a:pPr>
            <a:r>
              <a:rPr lang="en-US" sz="2800" dirty="0" smtClean="0"/>
              <a:t>Seasonal (Vegetation and dormancy);</a:t>
            </a:r>
          </a:p>
          <a:p>
            <a:pPr marL="342900" indent="-342900">
              <a:spcBef>
                <a:spcPct val="20000"/>
              </a:spcBef>
              <a:buFontTx/>
              <a:buChar char="•"/>
            </a:pPr>
            <a:r>
              <a:rPr lang="en-US" sz="2800" dirty="0" smtClean="0"/>
              <a:t>Weather;</a:t>
            </a:r>
            <a:endParaRPr lang="en-US" sz="2800" dirty="0"/>
          </a:p>
          <a:p>
            <a:pPr marL="263525" indent="-263525">
              <a:spcBef>
                <a:spcPct val="20000"/>
              </a:spcBef>
              <a:buFontTx/>
              <a:buChar char="•"/>
            </a:pPr>
            <a:r>
              <a:rPr lang="en-US" sz="2800" dirty="0" err="1" smtClean="0"/>
              <a:t>Interannual</a:t>
            </a:r>
            <a:r>
              <a:rPr lang="en-US" sz="2800" dirty="0" smtClean="0"/>
              <a:t> 1. Environmental (Climate)</a:t>
            </a:r>
          </a:p>
          <a:p>
            <a:pPr marL="342900" indent="-342900">
              <a:spcBef>
                <a:spcPct val="20000"/>
              </a:spcBef>
            </a:pPr>
            <a:r>
              <a:rPr lang="en-US" sz="2800" dirty="0" smtClean="0"/>
              <a:t>			   2. Internal (Insects) </a:t>
            </a:r>
          </a:p>
          <a:p>
            <a:pPr marL="342900" indent="-342900">
              <a:spcBef>
                <a:spcPct val="20000"/>
              </a:spcBef>
              <a:buFont typeface="Arial" pitchFamily="34" charset="0"/>
              <a:buChar char="•"/>
            </a:pPr>
            <a:r>
              <a:rPr lang="en-US" sz="2800" dirty="0" smtClean="0"/>
              <a:t>Long-term (</a:t>
            </a:r>
            <a:r>
              <a:rPr lang="en-US" sz="2800" smtClean="0"/>
              <a:t>Soil-use changes</a:t>
            </a:r>
            <a:r>
              <a:rPr lang="en-US" sz="2800" dirty="0" smtClean="0"/>
              <a:t>; Glaciations)</a:t>
            </a:r>
          </a:p>
          <a:p>
            <a:pPr marL="342900" indent="-342900">
              <a:spcBef>
                <a:spcPct val="20000"/>
              </a:spcBef>
              <a:buFontTx/>
              <a:buChar char="•"/>
            </a:pPr>
            <a:r>
              <a:rPr lang="en-US" sz="2800" dirty="0" smtClean="0"/>
              <a:t>Disturbances</a:t>
            </a:r>
            <a:endParaRPr lang="en-US" sz="2800" dirty="0"/>
          </a:p>
        </p:txBody>
      </p:sp>
      <p:sp>
        <p:nvSpPr>
          <p:cNvPr id="13316" name="AutoShape 4"/>
          <p:cNvSpPr>
            <a:spLocks/>
          </p:cNvSpPr>
          <p:nvPr/>
        </p:nvSpPr>
        <p:spPr bwMode="auto">
          <a:xfrm>
            <a:off x="6516688" y="1557338"/>
            <a:ext cx="360362" cy="865187"/>
          </a:xfrm>
          <a:prstGeom prst="rightBrace">
            <a:avLst>
              <a:gd name="adj1" fmla="val 20007"/>
              <a:gd name="adj2" fmla="val 48991"/>
            </a:avLst>
          </a:prstGeom>
          <a:noFill/>
          <a:ln w="25400">
            <a:solidFill>
              <a:srgbClr val="FF6600"/>
            </a:solidFill>
            <a:round/>
            <a:headEnd/>
            <a:tailEnd/>
          </a:ln>
        </p:spPr>
        <p:txBody>
          <a:bodyPr wrap="none" anchor="ctr"/>
          <a:lstStyle/>
          <a:p>
            <a:endParaRPr lang="it-IT"/>
          </a:p>
        </p:txBody>
      </p:sp>
      <p:sp>
        <p:nvSpPr>
          <p:cNvPr id="13317" name="Rectangle 5"/>
          <p:cNvSpPr>
            <a:spLocks noChangeArrowheads="1"/>
          </p:cNvSpPr>
          <p:nvPr/>
        </p:nvSpPr>
        <p:spPr bwMode="auto">
          <a:xfrm>
            <a:off x="6865938" y="1743075"/>
            <a:ext cx="1566454" cy="461665"/>
          </a:xfrm>
          <a:prstGeom prst="rect">
            <a:avLst/>
          </a:prstGeom>
          <a:noFill/>
          <a:ln w="9525">
            <a:noFill/>
            <a:miter lim="800000"/>
            <a:headEnd/>
            <a:tailEnd/>
          </a:ln>
        </p:spPr>
        <p:txBody>
          <a:bodyPr wrap="none">
            <a:spAutoFit/>
          </a:bodyPr>
          <a:lstStyle/>
          <a:p>
            <a:r>
              <a:rPr lang="en-US" dirty="0" smtClean="0"/>
              <a:t>Predictable</a:t>
            </a:r>
            <a:endParaRPr lang="it-IT" dirty="0"/>
          </a:p>
        </p:txBody>
      </p:sp>
      <p:grpSp>
        <p:nvGrpSpPr>
          <p:cNvPr id="2" name="Group 8"/>
          <p:cNvGrpSpPr>
            <a:grpSpLocks/>
          </p:cNvGrpSpPr>
          <p:nvPr/>
        </p:nvGrpSpPr>
        <p:grpSpPr bwMode="auto">
          <a:xfrm>
            <a:off x="7102477" y="2708275"/>
            <a:ext cx="1773238" cy="2233613"/>
            <a:chOff x="4474" y="1706"/>
            <a:chExt cx="1117" cy="1407"/>
          </a:xfrm>
        </p:grpSpPr>
        <p:sp>
          <p:nvSpPr>
            <p:cNvPr id="13319" name="AutoShape 6"/>
            <p:cNvSpPr>
              <a:spLocks/>
            </p:cNvSpPr>
            <p:nvPr/>
          </p:nvSpPr>
          <p:spPr bwMode="auto">
            <a:xfrm>
              <a:off x="4474" y="1706"/>
              <a:ext cx="227" cy="1407"/>
            </a:xfrm>
            <a:prstGeom prst="rightBrace">
              <a:avLst>
                <a:gd name="adj1" fmla="val 51652"/>
                <a:gd name="adj2" fmla="val 48991"/>
              </a:avLst>
            </a:prstGeom>
            <a:noFill/>
            <a:ln w="25400">
              <a:solidFill>
                <a:srgbClr val="FF6600"/>
              </a:solidFill>
              <a:round/>
              <a:headEnd/>
              <a:tailEnd/>
            </a:ln>
          </p:spPr>
          <p:txBody>
            <a:bodyPr wrap="none" anchor="ctr"/>
            <a:lstStyle/>
            <a:p>
              <a:endParaRPr lang="it-IT"/>
            </a:p>
          </p:txBody>
        </p:sp>
        <p:sp>
          <p:nvSpPr>
            <p:cNvPr id="13320" name="Rectangle 7"/>
            <p:cNvSpPr>
              <a:spLocks noChangeArrowheads="1"/>
            </p:cNvSpPr>
            <p:nvPr/>
          </p:nvSpPr>
          <p:spPr bwMode="auto">
            <a:xfrm>
              <a:off x="4604" y="2141"/>
              <a:ext cx="987" cy="523"/>
            </a:xfrm>
            <a:prstGeom prst="rect">
              <a:avLst/>
            </a:prstGeom>
            <a:noFill/>
            <a:ln w="9525">
              <a:noFill/>
              <a:miter lim="800000"/>
              <a:headEnd/>
              <a:tailEnd/>
            </a:ln>
          </p:spPr>
          <p:txBody>
            <a:bodyPr wrap="none">
              <a:spAutoFit/>
            </a:bodyPr>
            <a:lstStyle/>
            <a:p>
              <a:pPr algn="ctr"/>
              <a:r>
                <a:rPr lang="en-US" dirty="0" smtClean="0"/>
                <a:t>Less</a:t>
              </a:r>
              <a:endParaRPr lang="en-US" dirty="0"/>
            </a:p>
            <a:p>
              <a:pPr algn="ctr"/>
              <a:r>
                <a:rPr lang="en-US" dirty="0" smtClean="0"/>
                <a:t>Predictable</a:t>
              </a:r>
              <a:endParaRPr lang="it-IT" dirty="0"/>
            </a:p>
          </p:txBody>
        </p:sp>
      </p:grpSp>
      <p:sp>
        <p:nvSpPr>
          <p:cNvPr id="10" name="Text Box 2"/>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en-US" sz="3200" dirty="0" smtClean="0">
                <a:latin typeface="Verdana" pitchFamily="34" charset="0"/>
              </a:rPr>
              <a:t>Fluctuations - Modifications</a:t>
            </a:r>
            <a:endParaRPr lang="en-US" sz="3200" dirty="0">
              <a:latin typeface="Verdana"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Effect transition="in" filter="wipe(left)">
                                      <p:cBhvr>
                                        <p:cTn id="7" dur="1000"/>
                                        <p:tgtEl>
                                          <p:spTgt spid="17203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2035">
                                            <p:txEl>
                                              <p:pRg st="1" end="1"/>
                                            </p:txEl>
                                          </p:spTgt>
                                        </p:tgtEl>
                                        <p:attrNameLst>
                                          <p:attrName>style.visibility</p:attrName>
                                        </p:attrNameLst>
                                      </p:cBhvr>
                                      <p:to>
                                        <p:strVal val="visible"/>
                                      </p:to>
                                    </p:set>
                                    <p:animEffect transition="in" filter="wipe(left)">
                                      <p:cBhvr>
                                        <p:cTn id="10" dur="1000"/>
                                        <p:tgtEl>
                                          <p:spTgt spid="17203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2035">
                                            <p:txEl>
                                              <p:pRg st="2" end="2"/>
                                            </p:txEl>
                                          </p:spTgt>
                                        </p:tgtEl>
                                        <p:attrNameLst>
                                          <p:attrName>style.visibility</p:attrName>
                                        </p:attrNameLst>
                                      </p:cBhvr>
                                      <p:to>
                                        <p:strVal val="visible"/>
                                      </p:to>
                                    </p:set>
                                    <p:animEffect transition="in" filter="wipe(left)">
                                      <p:cBhvr>
                                        <p:cTn id="13" dur="1000"/>
                                        <p:tgtEl>
                                          <p:spTgt spid="17203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72035">
                                            <p:txEl>
                                              <p:pRg st="3" end="3"/>
                                            </p:txEl>
                                          </p:spTgt>
                                        </p:tgtEl>
                                        <p:attrNameLst>
                                          <p:attrName>style.visibility</p:attrName>
                                        </p:attrNameLst>
                                      </p:cBhvr>
                                      <p:to>
                                        <p:strVal val="visible"/>
                                      </p:to>
                                    </p:set>
                                    <p:animEffect transition="in" filter="wipe(left)">
                                      <p:cBhvr>
                                        <p:cTn id="18" dur="1000"/>
                                        <p:tgtEl>
                                          <p:spTgt spid="17203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2035">
                                            <p:txEl>
                                              <p:pRg st="4" end="4"/>
                                            </p:txEl>
                                          </p:spTgt>
                                        </p:tgtEl>
                                        <p:attrNameLst>
                                          <p:attrName>style.visibility</p:attrName>
                                        </p:attrNameLst>
                                      </p:cBhvr>
                                      <p:to>
                                        <p:strVal val="visible"/>
                                      </p:to>
                                    </p:set>
                                    <p:animEffect transition="in" filter="wipe(left)">
                                      <p:cBhvr>
                                        <p:cTn id="23" dur="1000"/>
                                        <p:tgtEl>
                                          <p:spTgt spid="17203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2035">
                                            <p:txEl>
                                              <p:pRg st="5" end="5"/>
                                            </p:txEl>
                                          </p:spTgt>
                                        </p:tgtEl>
                                        <p:attrNameLst>
                                          <p:attrName>style.visibility</p:attrName>
                                        </p:attrNameLst>
                                      </p:cBhvr>
                                      <p:to>
                                        <p:strVal val="visible"/>
                                      </p:to>
                                    </p:set>
                                    <p:animEffect transition="in" filter="wipe(left)">
                                      <p:cBhvr>
                                        <p:cTn id="28" dur="1000"/>
                                        <p:tgtEl>
                                          <p:spTgt spid="172035">
                                            <p:txEl>
                                              <p:pRg st="5" end="5"/>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2035">
                                            <p:txEl>
                                              <p:pRg st="6" end="6"/>
                                            </p:txEl>
                                          </p:spTgt>
                                        </p:tgtEl>
                                        <p:attrNameLst>
                                          <p:attrName>style.visibility</p:attrName>
                                        </p:attrNameLst>
                                      </p:cBhvr>
                                      <p:to>
                                        <p:strVal val="visible"/>
                                      </p:to>
                                    </p:set>
                                    <p:animEffect transition="in" filter="wipe(left)">
                                      <p:cBhvr>
                                        <p:cTn id="31" dur="1000"/>
                                        <p:tgtEl>
                                          <p:spTgt spid="172035">
                                            <p:txEl>
                                              <p:pRg st="6" end="6"/>
                                            </p:txEl>
                                          </p:spTgt>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1024"/>
          <p:cNvGraphicFramePr>
            <a:graphicFrameLocks noChangeAspect="1"/>
          </p:cNvGraphicFramePr>
          <p:nvPr/>
        </p:nvGraphicFramePr>
        <p:xfrm>
          <a:off x="3924300" y="2819400"/>
          <a:ext cx="5041900" cy="3254375"/>
        </p:xfrm>
        <a:graphic>
          <a:graphicData uri="http://schemas.openxmlformats.org/presentationml/2006/ole">
            <p:oleObj spid="_x0000_s2050" name="Photo House" r:id="rId4" imgW="10158730" imgH="6768254" progId="">
              <p:embed/>
            </p:oleObj>
          </a:graphicData>
        </a:graphic>
      </p:graphicFrame>
      <p:pic>
        <p:nvPicPr>
          <p:cNvPr id="1027" name="Picture 5"/>
          <p:cNvPicPr>
            <a:picLocks noChangeAspect="1" noChangeArrowheads="1"/>
          </p:cNvPicPr>
          <p:nvPr/>
        </p:nvPicPr>
        <p:blipFill>
          <a:blip r:embed="rId5" cstate="print"/>
          <a:srcRect/>
          <a:stretch>
            <a:fillRect/>
          </a:stretch>
        </p:blipFill>
        <p:spPr bwMode="auto">
          <a:xfrm>
            <a:off x="250825" y="1090613"/>
            <a:ext cx="3940175" cy="5218112"/>
          </a:xfrm>
          <a:prstGeom prst="rect">
            <a:avLst/>
          </a:prstGeom>
          <a:noFill/>
          <a:ln w="6350">
            <a:solidFill>
              <a:schemeClr val="tx1"/>
            </a:solidFill>
            <a:miter lim="800000"/>
            <a:headEnd/>
            <a:tailEnd/>
          </a:ln>
        </p:spPr>
      </p:pic>
      <p:sp>
        <p:nvSpPr>
          <p:cNvPr id="1028" name="Text Box 7"/>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err="1" smtClean="0">
                <a:latin typeface="Verdana" pitchFamily="34" charset="0"/>
              </a:rPr>
              <a:t>Forest</a:t>
            </a:r>
            <a:r>
              <a:rPr lang="it-IT" sz="3200" dirty="0" smtClean="0">
                <a:latin typeface="Verdana" pitchFamily="34" charset="0"/>
              </a:rPr>
              <a:t> </a:t>
            </a:r>
            <a:r>
              <a:rPr lang="it-IT" sz="3200" dirty="0" err="1" smtClean="0">
                <a:latin typeface="Verdana" pitchFamily="34" charset="0"/>
              </a:rPr>
              <a:t>Fire</a:t>
            </a:r>
            <a:endParaRPr lang="it-IT" sz="3200" dirty="0">
              <a:latin typeface="Verdana" pitchFamily="34" charset="0"/>
            </a:endParaRPr>
          </a:p>
        </p:txBody>
      </p:sp>
      <p:sp>
        <p:nvSpPr>
          <p:cNvPr id="1029" name="Rectangle 8"/>
          <p:cNvSpPr>
            <a:spLocks noChangeArrowheads="1"/>
          </p:cNvSpPr>
          <p:nvPr/>
        </p:nvSpPr>
        <p:spPr bwMode="auto">
          <a:xfrm>
            <a:off x="4573588" y="1382713"/>
            <a:ext cx="3959225" cy="830997"/>
          </a:xfrm>
          <a:prstGeom prst="rect">
            <a:avLst/>
          </a:prstGeom>
          <a:noFill/>
          <a:ln w="9525">
            <a:noFill/>
            <a:miter lim="800000"/>
            <a:headEnd/>
            <a:tailEnd/>
          </a:ln>
        </p:spPr>
        <p:txBody>
          <a:bodyPr>
            <a:spAutoFit/>
          </a:bodyPr>
          <a:lstStyle/>
          <a:p>
            <a:r>
              <a:rPr lang="en-US" dirty="0" smtClean="0"/>
              <a:t>There is a tight link between frequency and intensity</a:t>
            </a:r>
            <a:endParaRPr lang="en-US" dirty="0"/>
          </a:p>
        </p:txBody>
      </p:sp>
      <p:sp>
        <p:nvSpPr>
          <p:cNvPr id="6" name="Rectangle 8"/>
          <p:cNvSpPr>
            <a:spLocks noChangeArrowheads="1"/>
          </p:cNvSpPr>
          <p:nvPr/>
        </p:nvSpPr>
        <p:spPr bwMode="auto">
          <a:xfrm>
            <a:off x="5631644" y="6072206"/>
            <a:ext cx="1627212" cy="461665"/>
          </a:xfrm>
          <a:prstGeom prst="rect">
            <a:avLst/>
          </a:prstGeom>
          <a:noFill/>
          <a:ln w="9525">
            <a:noFill/>
            <a:miter lim="800000"/>
            <a:headEnd/>
            <a:tailEnd/>
          </a:ln>
        </p:spPr>
        <p:txBody>
          <a:bodyPr wrap="square">
            <a:spAutoFit/>
          </a:bodyPr>
          <a:lstStyle/>
          <a:p>
            <a:r>
              <a:rPr lang="en-US" dirty="0" smtClean="0"/>
              <a:t>Surface fire</a:t>
            </a:r>
            <a:endParaRPr lang="en-US" dirty="0"/>
          </a:p>
        </p:txBody>
      </p:sp>
      <p:sp>
        <p:nvSpPr>
          <p:cNvPr id="7" name="Rectangle 8"/>
          <p:cNvSpPr>
            <a:spLocks noChangeArrowheads="1"/>
          </p:cNvSpPr>
          <p:nvPr/>
        </p:nvSpPr>
        <p:spPr bwMode="auto">
          <a:xfrm>
            <a:off x="1407306" y="6286520"/>
            <a:ext cx="1627212" cy="461665"/>
          </a:xfrm>
          <a:prstGeom prst="rect">
            <a:avLst/>
          </a:prstGeom>
          <a:noFill/>
          <a:ln w="9525">
            <a:noFill/>
            <a:miter lim="800000"/>
            <a:headEnd/>
            <a:tailEnd/>
          </a:ln>
        </p:spPr>
        <p:txBody>
          <a:bodyPr wrap="square">
            <a:spAutoFit/>
          </a:bodyPr>
          <a:lstStyle/>
          <a:p>
            <a:r>
              <a:rPr lang="en-US" dirty="0" smtClean="0"/>
              <a:t>Crown fire</a:t>
            </a:r>
            <a:endParaRPr lang="en-US" dirty="0"/>
          </a:p>
        </p:txBody>
      </p:sp>
    </p:spTree>
  </p:cSld>
  <p:clrMapOvr>
    <a:masterClrMapping/>
  </p:clrMapOvr>
  <p:transition spd="slow">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500034" y="1785926"/>
            <a:ext cx="2951162" cy="3231654"/>
          </a:xfrm>
          <a:prstGeom prst="rect">
            <a:avLst/>
          </a:prstGeom>
          <a:noFill/>
          <a:ln w="9525">
            <a:noFill/>
            <a:miter lim="800000"/>
            <a:headEnd/>
            <a:tailEnd/>
          </a:ln>
        </p:spPr>
        <p:txBody>
          <a:bodyPr>
            <a:spAutoFit/>
          </a:bodyPr>
          <a:lstStyle/>
          <a:p>
            <a:pPr marL="211138" indent="-211138">
              <a:spcBef>
                <a:spcPct val="50000"/>
              </a:spcBef>
            </a:pPr>
            <a:r>
              <a:rPr lang="en-US" b="1" dirty="0" smtClean="0"/>
              <a:t>Physical effects</a:t>
            </a:r>
            <a:r>
              <a:rPr lang="en-US" dirty="0" smtClean="0"/>
              <a:t>: </a:t>
            </a:r>
          </a:p>
          <a:p>
            <a:pPr marL="211138" indent="-211138">
              <a:spcBef>
                <a:spcPct val="50000"/>
              </a:spcBef>
              <a:buFontTx/>
              <a:buChar char="-"/>
            </a:pPr>
            <a:r>
              <a:rPr lang="en-US" sz="1800" dirty="0" smtClean="0"/>
              <a:t>Loss of organic matter;</a:t>
            </a:r>
          </a:p>
          <a:p>
            <a:pPr marL="211138" indent="-211138">
              <a:spcBef>
                <a:spcPct val="50000"/>
              </a:spcBef>
              <a:buFontTx/>
              <a:buChar char="-"/>
            </a:pPr>
            <a:r>
              <a:rPr lang="en-US" sz="1800" dirty="0" smtClean="0"/>
              <a:t>Declining of the structural features of the soil</a:t>
            </a:r>
          </a:p>
          <a:p>
            <a:pPr marL="211138" indent="-211138">
              <a:spcBef>
                <a:spcPct val="50000"/>
              </a:spcBef>
            </a:pPr>
            <a:r>
              <a:rPr lang="en-US" sz="1800" dirty="0" smtClean="0"/>
              <a:t>-	Change in soil/stand hydrology; </a:t>
            </a:r>
          </a:p>
          <a:p>
            <a:pPr marL="211138" indent="-211138">
              <a:spcBef>
                <a:spcPct val="50000"/>
              </a:spcBef>
            </a:pPr>
            <a:r>
              <a:rPr lang="en-US" sz="1800" dirty="0" smtClean="0"/>
              <a:t>-	Change soil temperature  (it can reach shortly as high as 1000°C)</a:t>
            </a:r>
            <a:endParaRPr lang="en-US" sz="1800" dirty="0"/>
          </a:p>
        </p:txBody>
      </p:sp>
      <p:sp>
        <p:nvSpPr>
          <p:cNvPr id="32771" name="Text Box 5"/>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err="1" smtClean="0">
                <a:latin typeface="Verdana" pitchFamily="34" charset="0"/>
              </a:rPr>
              <a:t>Fire</a:t>
            </a:r>
            <a:r>
              <a:rPr lang="it-IT" sz="3200" dirty="0" smtClean="0">
                <a:latin typeface="Verdana" pitchFamily="34" charset="0"/>
              </a:rPr>
              <a:t> </a:t>
            </a:r>
            <a:r>
              <a:rPr lang="it-IT" sz="3200" dirty="0" err="1" smtClean="0">
                <a:latin typeface="Verdana" pitchFamily="34" charset="0"/>
              </a:rPr>
              <a:t>Effects</a:t>
            </a:r>
            <a:endParaRPr lang="it-IT" sz="3200" dirty="0">
              <a:latin typeface="Verdana" pitchFamily="34" charset="0"/>
            </a:endParaRPr>
          </a:p>
        </p:txBody>
      </p:sp>
      <p:pic>
        <p:nvPicPr>
          <p:cNvPr id="32772" name="Picture 6" descr="Landsat_Gallery_358_1_full"/>
          <p:cNvPicPr>
            <a:picLocks noChangeAspect="1" noChangeArrowheads="1"/>
          </p:cNvPicPr>
          <p:nvPr/>
        </p:nvPicPr>
        <p:blipFill>
          <a:blip r:embed="rId3" cstate="print"/>
          <a:srcRect/>
          <a:stretch>
            <a:fillRect/>
          </a:stretch>
        </p:blipFill>
        <p:spPr bwMode="auto">
          <a:xfrm>
            <a:off x="3924300" y="1341438"/>
            <a:ext cx="4535488" cy="4535487"/>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500063" y="1785938"/>
            <a:ext cx="3581400" cy="3600986"/>
          </a:xfrm>
          <a:prstGeom prst="rect">
            <a:avLst/>
          </a:prstGeom>
          <a:noFill/>
          <a:ln w="9525">
            <a:noFill/>
            <a:miter lim="800000"/>
            <a:headEnd/>
            <a:tailEnd/>
          </a:ln>
        </p:spPr>
        <p:txBody>
          <a:bodyPr>
            <a:spAutoFit/>
          </a:bodyPr>
          <a:lstStyle/>
          <a:p>
            <a:pPr marL="185738" indent="-185738" algn="just"/>
            <a:r>
              <a:rPr lang="en-US" b="1" dirty="0" smtClean="0"/>
              <a:t>Chemical effects</a:t>
            </a:r>
            <a:r>
              <a:rPr lang="en-US" dirty="0" smtClean="0"/>
              <a:t>: </a:t>
            </a:r>
          </a:p>
          <a:p>
            <a:pPr marL="185738" indent="-185738" algn="just"/>
            <a:r>
              <a:rPr lang="en-US" sz="2000" dirty="0" smtClean="0"/>
              <a:t>-	Increase soil pH </a:t>
            </a:r>
          </a:p>
          <a:p>
            <a:pPr marL="185738" indent="-185738">
              <a:buFontTx/>
              <a:buChar char="-"/>
            </a:pPr>
            <a:r>
              <a:rPr lang="en-US" sz="2000" dirty="0" smtClean="0"/>
              <a:t>Increase slightly soil fertility but often there is a nutrients </a:t>
            </a:r>
            <a:r>
              <a:rPr lang="en-US" sz="2000" dirty="0" err="1" smtClean="0"/>
              <a:t>leackage</a:t>
            </a:r>
            <a:endParaRPr lang="en-US" sz="2000" dirty="0" smtClean="0"/>
          </a:p>
          <a:p>
            <a:pPr marL="185738" indent="-185738"/>
            <a:endParaRPr lang="en-US" sz="2000" dirty="0" smtClean="0"/>
          </a:p>
          <a:p>
            <a:pPr marL="185738" indent="-185738" algn="just"/>
            <a:endParaRPr lang="en-US" sz="2000" dirty="0" smtClean="0"/>
          </a:p>
          <a:p>
            <a:pPr marL="185738" indent="-185738" algn="just"/>
            <a:r>
              <a:rPr lang="en-US" b="1" dirty="0" smtClean="0"/>
              <a:t>Biological effects</a:t>
            </a:r>
            <a:r>
              <a:rPr lang="en-US" dirty="0" smtClean="0"/>
              <a:t>: </a:t>
            </a:r>
          </a:p>
          <a:p>
            <a:pPr marL="185738" indent="-185738" algn="just"/>
            <a:r>
              <a:rPr lang="en-US" sz="2000" dirty="0" smtClean="0"/>
              <a:t>- 	Reduction of soil fauna and flora</a:t>
            </a:r>
          </a:p>
          <a:p>
            <a:pPr marL="185738" indent="-185738" algn="just"/>
            <a:r>
              <a:rPr lang="en-US" sz="2000" dirty="0" smtClean="0"/>
              <a:t>-	Effects on animals and plants</a:t>
            </a:r>
            <a:endParaRPr lang="en-US" sz="2000" dirty="0"/>
          </a:p>
        </p:txBody>
      </p:sp>
      <p:pic>
        <p:nvPicPr>
          <p:cNvPr id="33795" name="Picture 3" descr="California fire1"/>
          <p:cNvPicPr>
            <a:picLocks noChangeAspect="1" noChangeArrowheads="1"/>
          </p:cNvPicPr>
          <p:nvPr/>
        </p:nvPicPr>
        <p:blipFill>
          <a:blip r:embed="rId3" cstate="print"/>
          <a:srcRect/>
          <a:stretch>
            <a:fillRect/>
          </a:stretch>
        </p:blipFill>
        <p:spPr bwMode="auto">
          <a:xfrm>
            <a:off x="4572000" y="1562100"/>
            <a:ext cx="4205288" cy="4648200"/>
          </a:xfrm>
          <a:prstGeom prst="rect">
            <a:avLst/>
          </a:prstGeom>
          <a:noFill/>
          <a:ln w="9525">
            <a:noFill/>
            <a:miter lim="800000"/>
            <a:headEnd/>
            <a:tailEnd/>
          </a:ln>
        </p:spPr>
      </p:pic>
      <p:sp>
        <p:nvSpPr>
          <p:cNvPr id="6" name="Text Box 5"/>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err="1" smtClean="0">
                <a:latin typeface="Verdana" pitchFamily="34" charset="0"/>
              </a:rPr>
              <a:t>Fire</a:t>
            </a:r>
            <a:r>
              <a:rPr lang="it-IT" sz="3200" dirty="0" smtClean="0">
                <a:latin typeface="Verdana" pitchFamily="34" charset="0"/>
              </a:rPr>
              <a:t> </a:t>
            </a:r>
            <a:r>
              <a:rPr lang="it-IT" sz="3200" dirty="0" err="1" smtClean="0">
                <a:latin typeface="Verdana" pitchFamily="34" charset="0"/>
              </a:rPr>
              <a:t>Effects</a:t>
            </a:r>
            <a:endParaRPr lang="it-IT" sz="3200" dirty="0">
              <a:latin typeface="Verdana" pitchFamily="34" charset="0"/>
            </a:endParaRPr>
          </a:p>
        </p:txBody>
      </p:sp>
    </p:spTree>
  </p:cSld>
  <p:clrMapOvr>
    <a:masterClrMapping/>
  </p:clrMapOvr>
  <p:transition spd="slow">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533400" y="1240114"/>
            <a:ext cx="3533775" cy="4832092"/>
          </a:xfrm>
          <a:prstGeom prst="rect">
            <a:avLst/>
          </a:prstGeom>
          <a:noFill/>
          <a:ln w="9525">
            <a:noFill/>
            <a:miter lim="800000"/>
            <a:headEnd/>
            <a:tailEnd/>
          </a:ln>
        </p:spPr>
        <p:txBody>
          <a:bodyPr>
            <a:spAutoFit/>
          </a:bodyPr>
          <a:lstStyle/>
          <a:p>
            <a:pPr>
              <a:spcBef>
                <a:spcPct val="50000"/>
              </a:spcBef>
            </a:pPr>
            <a:r>
              <a:rPr lang="en-US" sz="2200" dirty="0" smtClean="0"/>
              <a:t>Short-term effects are almost all negative however on the medium/long-term period the balance is mostly positive:</a:t>
            </a:r>
          </a:p>
          <a:p>
            <a:pPr marL="182563" indent="-182563">
              <a:spcBef>
                <a:spcPct val="50000"/>
              </a:spcBef>
            </a:pPr>
            <a:r>
              <a:rPr lang="en-US" sz="2200" dirty="0" smtClean="0"/>
              <a:t>- Regeneration of the forest</a:t>
            </a:r>
          </a:p>
          <a:p>
            <a:pPr marL="182563" indent="-182563">
              <a:spcBef>
                <a:spcPct val="50000"/>
              </a:spcBef>
            </a:pPr>
            <a:r>
              <a:rPr lang="en-US" sz="2200" dirty="0" smtClean="0"/>
              <a:t>- Pasture available for animals</a:t>
            </a:r>
          </a:p>
          <a:p>
            <a:pPr marL="182563" indent="-182563">
              <a:spcBef>
                <a:spcPct val="50000"/>
              </a:spcBef>
            </a:pPr>
            <a:r>
              <a:rPr lang="en-US" sz="2200" dirty="0" smtClean="0"/>
              <a:t>- Increase the variety of forest composition and structure - biodiversity</a:t>
            </a:r>
          </a:p>
          <a:p>
            <a:pPr marL="182563" indent="-182563">
              <a:spcBef>
                <a:spcPct val="50000"/>
              </a:spcBef>
            </a:pPr>
            <a:r>
              <a:rPr lang="en-US" sz="2200" dirty="0" smtClean="0"/>
              <a:t>- Presence of typical post fire related species</a:t>
            </a:r>
            <a:endParaRPr lang="en-US" sz="2200" dirty="0"/>
          </a:p>
        </p:txBody>
      </p:sp>
      <p:pic>
        <p:nvPicPr>
          <p:cNvPr id="34820" name="Picture 7"/>
          <p:cNvPicPr>
            <a:picLocks noChangeAspect="1" noChangeArrowheads="1"/>
          </p:cNvPicPr>
          <p:nvPr/>
        </p:nvPicPr>
        <p:blipFill>
          <a:blip r:embed="rId3" cstate="print"/>
          <a:srcRect/>
          <a:stretch>
            <a:fillRect/>
          </a:stretch>
        </p:blipFill>
        <p:spPr bwMode="auto">
          <a:xfrm>
            <a:off x="4140200" y="1052513"/>
            <a:ext cx="4727575" cy="3495675"/>
          </a:xfrm>
          <a:prstGeom prst="rect">
            <a:avLst/>
          </a:prstGeom>
          <a:noFill/>
          <a:ln w="9525">
            <a:noFill/>
            <a:miter lim="800000"/>
            <a:headEnd/>
            <a:tailEnd/>
          </a:ln>
        </p:spPr>
      </p:pic>
      <p:sp>
        <p:nvSpPr>
          <p:cNvPr id="34821" name="Text Box 8"/>
          <p:cNvSpPr txBox="1">
            <a:spLocks noChangeArrowheads="1"/>
          </p:cNvSpPr>
          <p:nvPr/>
        </p:nvSpPr>
        <p:spPr bwMode="auto">
          <a:xfrm>
            <a:off x="5580063" y="4078288"/>
            <a:ext cx="996950" cy="579437"/>
          </a:xfrm>
          <a:prstGeom prst="rect">
            <a:avLst/>
          </a:prstGeom>
          <a:noFill/>
          <a:ln w="9525">
            <a:noFill/>
            <a:miter lim="800000"/>
            <a:headEnd/>
            <a:tailEnd/>
          </a:ln>
        </p:spPr>
        <p:txBody>
          <a:bodyPr wrap="none">
            <a:spAutoFit/>
          </a:bodyPr>
          <a:lstStyle/>
          <a:p>
            <a:r>
              <a:rPr lang="en-US" sz="3200" b="1">
                <a:solidFill>
                  <a:srgbClr val="FF9933"/>
                </a:solidFill>
              </a:rPr>
              <a:t>1988</a:t>
            </a:r>
          </a:p>
        </p:txBody>
      </p:sp>
      <p:sp>
        <p:nvSpPr>
          <p:cNvPr id="34822" name="Text Box 9"/>
          <p:cNvSpPr txBox="1">
            <a:spLocks noChangeArrowheads="1"/>
          </p:cNvSpPr>
          <p:nvPr/>
        </p:nvSpPr>
        <p:spPr bwMode="auto">
          <a:xfrm>
            <a:off x="7961313" y="4083050"/>
            <a:ext cx="996950" cy="579438"/>
          </a:xfrm>
          <a:prstGeom prst="rect">
            <a:avLst/>
          </a:prstGeom>
          <a:noFill/>
          <a:ln w="9525">
            <a:noFill/>
            <a:miter lim="800000"/>
            <a:headEnd/>
            <a:tailEnd/>
          </a:ln>
        </p:spPr>
        <p:txBody>
          <a:bodyPr wrap="none">
            <a:spAutoFit/>
          </a:bodyPr>
          <a:lstStyle/>
          <a:p>
            <a:r>
              <a:rPr lang="en-US" sz="3200" b="1" dirty="0">
                <a:solidFill>
                  <a:srgbClr val="FF9933"/>
                </a:solidFill>
              </a:rPr>
              <a:t>1999</a:t>
            </a:r>
          </a:p>
        </p:txBody>
      </p:sp>
      <p:pic>
        <p:nvPicPr>
          <p:cNvPr id="34823" name="Picture 10" descr="29"/>
          <p:cNvPicPr>
            <a:picLocks noChangeAspect="1" noChangeArrowheads="1"/>
          </p:cNvPicPr>
          <p:nvPr/>
        </p:nvPicPr>
        <p:blipFill>
          <a:blip r:embed="rId4" cstate="print"/>
          <a:srcRect/>
          <a:stretch>
            <a:fillRect/>
          </a:stretch>
        </p:blipFill>
        <p:spPr bwMode="auto">
          <a:xfrm>
            <a:off x="5992813" y="4652963"/>
            <a:ext cx="2881312" cy="2160587"/>
          </a:xfrm>
          <a:prstGeom prst="rect">
            <a:avLst/>
          </a:prstGeom>
          <a:noFill/>
          <a:ln w="9525">
            <a:noFill/>
            <a:miter lim="800000"/>
            <a:headEnd/>
            <a:tailEnd/>
          </a:ln>
        </p:spPr>
      </p:pic>
      <p:sp>
        <p:nvSpPr>
          <p:cNvPr id="8" name="Text Box 5"/>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err="1" smtClean="0">
                <a:latin typeface="Verdana" pitchFamily="34" charset="0"/>
              </a:rPr>
              <a:t>Fire</a:t>
            </a:r>
            <a:r>
              <a:rPr lang="it-IT" sz="3200" dirty="0" smtClean="0">
                <a:latin typeface="Verdana" pitchFamily="34" charset="0"/>
              </a:rPr>
              <a:t> </a:t>
            </a:r>
            <a:r>
              <a:rPr lang="it-IT" sz="3200" dirty="0" err="1" smtClean="0">
                <a:latin typeface="Verdana" pitchFamily="34" charset="0"/>
              </a:rPr>
              <a:t>Effects</a:t>
            </a:r>
            <a:endParaRPr lang="it-IT" sz="3200" dirty="0">
              <a:latin typeface="Verdana" pitchFamily="34" charset="0"/>
            </a:endParaRPr>
          </a:p>
        </p:txBody>
      </p:sp>
      <p:sp>
        <p:nvSpPr>
          <p:cNvPr id="9" name="Text Box 9"/>
          <p:cNvSpPr txBox="1">
            <a:spLocks noChangeArrowheads="1"/>
          </p:cNvSpPr>
          <p:nvPr/>
        </p:nvSpPr>
        <p:spPr bwMode="auto">
          <a:xfrm>
            <a:off x="7965273" y="6370002"/>
            <a:ext cx="1005403" cy="584775"/>
          </a:xfrm>
          <a:prstGeom prst="rect">
            <a:avLst/>
          </a:prstGeom>
          <a:noFill/>
          <a:ln w="9525">
            <a:noFill/>
            <a:miter lim="800000"/>
            <a:headEnd/>
            <a:tailEnd/>
          </a:ln>
        </p:spPr>
        <p:txBody>
          <a:bodyPr wrap="none">
            <a:spAutoFit/>
          </a:bodyPr>
          <a:lstStyle/>
          <a:p>
            <a:r>
              <a:rPr lang="en-US" sz="3200" b="1" dirty="0" smtClean="0">
                <a:solidFill>
                  <a:srgbClr val="FF9933"/>
                </a:solidFill>
              </a:rPr>
              <a:t>2006</a:t>
            </a:r>
            <a:endParaRPr lang="en-US" sz="3200" b="1" dirty="0">
              <a:solidFill>
                <a:srgbClr val="FF9933"/>
              </a:solidFill>
            </a:endParaRPr>
          </a:p>
        </p:txBody>
      </p:sp>
    </p:spTree>
  </p:cSld>
  <p:clrMapOvr>
    <a:masterClrMapping/>
  </p:clrMapOvr>
  <p:transition spd="slow">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723900" y="457200"/>
            <a:ext cx="7696200" cy="769441"/>
          </a:xfrm>
          <a:prstGeom prst="rect">
            <a:avLst/>
          </a:prstGeom>
          <a:noFill/>
          <a:ln w="9525">
            <a:noFill/>
            <a:miter lim="800000"/>
            <a:headEnd/>
            <a:tailEnd/>
          </a:ln>
        </p:spPr>
        <p:txBody>
          <a:bodyPr>
            <a:spAutoFit/>
          </a:bodyPr>
          <a:lstStyle/>
          <a:p>
            <a:pPr>
              <a:spcBef>
                <a:spcPct val="50000"/>
              </a:spcBef>
            </a:pPr>
            <a:r>
              <a:rPr lang="en-US" sz="2200" b="1" dirty="0" smtClean="0"/>
              <a:t>DO NOT MIX UP THE ECOLOGICAL EFFECTS WITH THE SOCIO-ECONOMICAL  ONES!!!</a:t>
            </a:r>
            <a:endParaRPr lang="en-US" sz="2200" b="1" dirty="0"/>
          </a:p>
        </p:txBody>
      </p:sp>
      <p:pic>
        <p:nvPicPr>
          <p:cNvPr id="158723" name="Picture 3" descr="California fire3"/>
          <p:cNvPicPr>
            <a:picLocks noChangeAspect="1" noChangeArrowheads="1"/>
          </p:cNvPicPr>
          <p:nvPr/>
        </p:nvPicPr>
        <p:blipFill>
          <a:blip r:embed="rId3" cstate="print"/>
          <a:srcRect/>
          <a:stretch>
            <a:fillRect/>
          </a:stretch>
        </p:blipFill>
        <p:spPr bwMode="auto">
          <a:xfrm>
            <a:off x="609600" y="1752600"/>
            <a:ext cx="2994025" cy="4572000"/>
          </a:xfrm>
          <a:prstGeom prst="rect">
            <a:avLst/>
          </a:prstGeom>
          <a:noFill/>
          <a:ln w="9525">
            <a:noFill/>
            <a:miter lim="800000"/>
            <a:headEnd/>
            <a:tailEnd/>
          </a:ln>
        </p:spPr>
      </p:pic>
      <p:pic>
        <p:nvPicPr>
          <p:cNvPr id="158724" name="Picture 4" descr="California fire4"/>
          <p:cNvPicPr>
            <a:picLocks noChangeAspect="1" noChangeArrowheads="1"/>
          </p:cNvPicPr>
          <p:nvPr/>
        </p:nvPicPr>
        <p:blipFill>
          <a:blip r:embed="rId4" cstate="print"/>
          <a:srcRect/>
          <a:stretch>
            <a:fillRect/>
          </a:stretch>
        </p:blipFill>
        <p:spPr bwMode="auto">
          <a:xfrm>
            <a:off x="5562600" y="1447800"/>
            <a:ext cx="3246438" cy="4572000"/>
          </a:xfrm>
          <a:prstGeom prst="rect">
            <a:avLst/>
          </a:prstGeom>
          <a:noFill/>
          <a:ln w="9525">
            <a:noFill/>
            <a:miter lim="800000"/>
            <a:headEnd/>
            <a:tailEnd/>
          </a:ln>
        </p:spPr>
      </p:pic>
      <p:pic>
        <p:nvPicPr>
          <p:cNvPr id="158725" name="Picture 5" descr="California fire5"/>
          <p:cNvPicPr>
            <a:picLocks noChangeAspect="1" noChangeArrowheads="1"/>
          </p:cNvPicPr>
          <p:nvPr/>
        </p:nvPicPr>
        <p:blipFill>
          <a:blip r:embed="rId5" cstate="print"/>
          <a:srcRect/>
          <a:stretch>
            <a:fillRect/>
          </a:stretch>
        </p:blipFill>
        <p:spPr bwMode="auto">
          <a:xfrm>
            <a:off x="1905000" y="3200400"/>
            <a:ext cx="4781550" cy="3336925"/>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1000"/>
                                  </p:stCondLst>
                                  <p:childTnLst>
                                    <p:set>
                                      <p:cBhvr>
                                        <p:cTn id="6" dur="1" fill="hold">
                                          <p:stCondLst>
                                            <p:cond delay="0"/>
                                          </p:stCondLst>
                                        </p:cTn>
                                        <p:tgtEl>
                                          <p:spTgt spid="158723"/>
                                        </p:tgtEl>
                                        <p:attrNameLst>
                                          <p:attrName>style.visibility</p:attrName>
                                        </p:attrNameLst>
                                      </p:cBhvr>
                                      <p:to>
                                        <p:strVal val="visible"/>
                                      </p:to>
                                    </p:set>
                                    <p:animEffect transition="in" filter="box(out)">
                                      <p:cBhvr>
                                        <p:cTn id="7" dur="500"/>
                                        <p:tgtEl>
                                          <p:spTgt spid="158723"/>
                                        </p:tgtEl>
                                      </p:cBhvr>
                                    </p:animEffect>
                                  </p:childTnLst>
                                </p:cTn>
                              </p:par>
                            </p:childTnLst>
                          </p:cTn>
                        </p:par>
                        <p:par>
                          <p:cTn id="8" fill="hold">
                            <p:stCondLst>
                              <p:cond delay="1500"/>
                            </p:stCondLst>
                            <p:childTnLst>
                              <p:par>
                                <p:cTn id="9" presetID="4" presetClass="entr" presetSubtype="32" fill="hold" nodeType="afterEffect">
                                  <p:stCondLst>
                                    <p:cond delay="2000"/>
                                  </p:stCondLst>
                                  <p:childTnLst>
                                    <p:set>
                                      <p:cBhvr>
                                        <p:cTn id="10" dur="1" fill="hold">
                                          <p:stCondLst>
                                            <p:cond delay="0"/>
                                          </p:stCondLst>
                                        </p:cTn>
                                        <p:tgtEl>
                                          <p:spTgt spid="158724"/>
                                        </p:tgtEl>
                                        <p:attrNameLst>
                                          <p:attrName>style.visibility</p:attrName>
                                        </p:attrNameLst>
                                      </p:cBhvr>
                                      <p:to>
                                        <p:strVal val="visible"/>
                                      </p:to>
                                    </p:set>
                                    <p:animEffect transition="in" filter="box(out)">
                                      <p:cBhvr>
                                        <p:cTn id="11" dur="500"/>
                                        <p:tgtEl>
                                          <p:spTgt spid="158724"/>
                                        </p:tgtEl>
                                      </p:cBhvr>
                                    </p:animEffect>
                                  </p:childTnLst>
                                </p:cTn>
                              </p:par>
                            </p:childTnLst>
                          </p:cTn>
                        </p:par>
                        <p:par>
                          <p:cTn id="12" fill="hold">
                            <p:stCondLst>
                              <p:cond delay="4000"/>
                            </p:stCondLst>
                            <p:childTnLst>
                              <p:par>
                                <p:cTn id="13" presetID="14" presetClass="entr" presetSubtype="5" fill="hold" nodeType="afterEffect">
                                  <p:stCondLst>
                                    <p:cond delay="2000"/>
                                  </p:stCondLst>
                                  <p:childTnLst>
                                    <p:set>
                                      <p:cBhvr>
                                        <p:cTn id="14" dur="1" fill="hold">
                                          <p:stCondLst>
                                            <p:cond delay="0"/>
                                          </p:stCondLst>
                                        </p:cTn>
                                        <p:tgtEl>
                                          <p:spTgt spid="158725"/>
                                        </p:tgtEl>
                                        <p:attrNameLst>
                                          <p:attrName>style.visibility</p:attrName>
                                        </p:attrNameLst>
                                      </p:cBhvr>
                                      <p:to>
                                        <p:strVal val="visible"/>
                                      </p:to>
                                    </p:set>
                                    <p:animEffect transition="in" filter="randombar(vertical)">
                                      <p:cBhvr>
                                        <p:cTn id="15" dur="500"/>
                                        <p:tgtEl>
                                          <p:spTgt spid="158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500063" y="1857375"/>
            <a:ext cx="4532312" cy="2554545"/>
          </a:xfrm>
          <a:prstGeom prst="rect">
            <a:avLst/>
          </a:prstGeom>
          <a:noFill/>
          <a:ln w="9525">
            <a:noFill/>
            <a:miter lim="800000"/>
            <a:headEnd/>
            <a:tailEnd/>
          </a:ln>
        </p:spPr>
        <p:txBody>
          <a:bodyPr>
            <a:spAutoFit/>
          </a:bodyPr>
          <a:lstStyle/>
          <a:p>
            <a:pPr>
              <a:spcBef>
                <a:spcPct val="50000"/>
              </a:spcBef>
            </a:pPr>
            <a:r>
              <a:rPr lang="en-US" sz="2000" dirty="0" smtClean="0"/>
              <a:t>Wind can cause either the uprooting or the breaking down of a tree (species, wind type)</a:t>
            </a:r>
          </a:p>
          <a:p>
            <a:pPr>
              <a:spcBef>
                <a:spcPct val="50000"/>
              </a:spcBef>
            </a:pPr>
            <a:r>
              <a:rPr lang="en-US" sz="2000" dirty="0" smtClean="0"/>
              <a:t>Wind weakness increases with increasing tree height, age and h/d ratio</a:t>
            </a:r>
          </a:p>
          <a:p>
            <a:pPr>
              <a:spcBef>
                <a:spcPct val="50000"/>
              </a:spcBef>
            </a:pPr>
            <a:r>
              <a:rPr lang="en-US" sz="2000" dirty="0" smtClean="0"/>
              <a:t>Wind is one of the most widespread and known disturbances </a:t>
            </a:r>
            <a:r>
              <a:rPr lang="en-US" sz="2000" dirty="0"/>
              <a:t> </a:t>
            </a:r>
            <a:r>
              <a:rPr lang="en-US" sz="2000" dirty="0" smtClean="0"/>
              <a:t>in the Alps</a:t>
            </a:r>
            <a:endParaRPr lang="en-US" sz="2000" dirty="0"/>
          </a:p>
        </p:txBody>
      </p:sp>
      <p:pic>
        <p:nvPicPr>
          <p:cNvPr id="36867" name="Picture 3" descr="Logo%20Wind&amp;Tree%203%20gelb%20m"/>
          <p:cNvPicPr>
            <a:picLocks noChangeAspect="1" noChangeArrowheads="1"/>
          </p:cNvPicPr>
          <p:nvPr/>
        </p:nvPicPr>
        <p:blipFill>
          <a:blip r:embed="rId3" cstate="print"/>
          <a:srcRect/>
          <a:stretch>
            <a:fillRect/>
          </a:stretch>
        </p:blipFill>
        <p:spPr bwMode="auto">
          <a:xfrm>
            <a:off x="5237163" y="1795463"/>
            <a:ext cx="3602037" cy="2852737"/>
          </a:xfrm>
          <a:prstGeom prst="rect">
            <a:avLst/>
          </a:prstGeom>
          <a:noFill/>
          <a:ln w="9525">
            <a:noFill/>
            <a:miter lim="800000"/>
            <a:headEnd/>
            <a:tailEnd/>
          </a:ln>
        </p:spPr>
      </p:pic>
      <p:sp>
        <p:nvSpPr>
          <p:cNvPr id="36868" name="Text Box 4"/>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smtClean="0">
                <a:latin typeface="Verdana" pitchFamily="34" charset="0"/>
              </a:rPr>
              <a:t>Wind</a:t>
            </a:r>
            <a:endParaRPr lang="it-IT" sz="3200" dirty="0">
              <a:latin typeface="Verdana" pitchFamily="34" charset="0"/>
            </a:endParaRPr>
          </a:p>
        </p:txBody>
      </p:sp>
    </p:spTree>
  </p:cSld>
  <p:clrMapOvr>
    <a:masterClrMapping/>
  </p:clrMapOvr>
  <p:transition spd="slow">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buchepiussi"/>
          <p:cNvPicPr>
            <a:picLocks noChangeAspect="1" noChangeArrowheads="1"/>
          </p:cNvPicPr>
          <p:nvPr/>
        </p:nvPicPr>
        <p:blipFill>
          <a:blip r:embed="rId3" cstate="print"/>
          <a:srcRect/>
          <a:stretch>
            <a:fillRect/>
          </a:stretch>
        </p:blipFill>
        <p:spPr bwMode="auto">
          <a:xfrm>
            <a:off x="4000496" y="3132159"/>
            <a:ext cx="4648200" cy="3440113"/>
          </a:xfrm>
          <a:prstGeom prst="rect">
            <a:avLst/>
          </a:prstGeom>
          <a:noFill/>
          <a:ln w="9525">
            <a:noFill/>
            <a:miter lim="800000"/>
            <a:headEnd/>
            <a:tailEnd/>
          </a:ln>
        </p:spPr>
      </p:pic>
      <p:pic>
        <p:nvPicPr>
          <p:cNvPr id="37891" name="Picture 4" descr="rootplate2"/>
          <p:cNvPicPr>
            <a:picLocks noChangeAspect="1" noChangeArrowheads="1"/>
          </p:cNvPicPr>
          <p:nvPr/>
        </p:nvPicPr>
        <p:blipFill>
          <a:blip r:embed="rId4" cstate="print"/>
          <a:srcRect/>
          <a:stretch>
            <a:fillRect/>
          </a:stretch>
        </p:blipFill>
        <p:spPr bwMode="auto">
          <a:xfrm>
            <a:off x="914400" y="2951186"/>
            <a:ext cx="2598738" cy="3835400"/>
          </a:xfrm>
          <a:prstGeom prst="rect">
            <a:avLst/>
          </a:prstGeom>
          <a:noFill/>
          <a:ln w="9525">
            <a:noFill/>
            <a:miter lim="800000"/>
            <a:headEnd/>
            <a:tailEnd/>
          </a:ln>
        </p:spPr>
      </p:pic>
      <p:sp>
        <p:nvSpPr>
          <p:cNvPr id="37892" name="Text Box 5"/>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smtClean="0">
                <a:latin typeface="Verdana" pitchFamily="34" charset="0"/>
              </a:rPr>
              <a:t>Wind </a:t>
            </a:r>
            <a:r>
              <a:rPr lang="it-IT" sz="3200" dirty="0" err="1" smtClean="0">
                <a:latin typeface="Verdana" pitchFamily="34" charset="0"/>
              </a:rPr>
              <a:t>Effects</a:t>
            </a:r>
            <a:endParaRPr lang="it-IT" sz="3200" dirty="0">
              <a:latin typeface="Verdana" pitchFamily="34" charset="0"/>
            </a:endParaRPr>
          </a:p>
        </p:txBody>
      </p:sp>
      <p:sp>
        <p:nvSpPr>
          <p:cNvPr id="37893" name="Text Box 2"/>
          <p:cNvSpPr txBox="1">
            <a:spLocks noChangeArrowheads="1"/>
          </p:cNvSpPr>
          <p:nvPr/>
        </p:nvSpPr>
        <p:spPr bwMode="auto">
          <a:xfrm>
            <a:off x="914400" y="973138"/>
            <a:ext cx="7315200" cy="1938992"/>
          </a:xfrm>
          <a:prstGeom prst="rect">
            <a:avLst/>
          </a:prstGeom>
          <a:noFill/>
          <a:ln w="9525">
            <a:noFill/>
            <a:miter lim="800000"/>
            <a:headEnd/>
            <a:tailEnd/>
          </a:ln>
        </p:spPr>
        <p:txBody>
          <a:bodyPr>
            <a:spAutoFit/>
          </a:bodyPr>
          <a:lstStyle/>
          <a:p>
            <a:pPr>
              <a:spcBef>
                <a:spcPct val="50000"/>
              </a:spcBef>
            </a:pPr>
            <a:r>
              <a:rPr lang="en-US" sz="2000" dirty="0" smtClean="0"/>
              <a:t>Wind often acts as a minor disturbance  opening small gap within the closed canopy.</a:t>
            </a:r>
          </a:p>
          <a:p>
            <a:pPr>
              <a:spcBef>
                <a:spcPct val="50000"/>
              </a:spcBef>
            </a:pPr>
            <a:r>
              <a:rPr lang="en-US" sz="2000" dirty="0" smtClean="0"/>
              <a:t>This is the main regeneration strategy in the old-growth forests.</a:t>
            </a:r>
          </a:p>
          <a:p>
            <a:pPr>
              <a:spcBef>
                <a:spcPct val="50000"/>
              </a:spcBef>
            </a:pPr>
            <a:r>
              <a:rPr lang="en-US" sz="2000" dirty="0" smtClean="0"/>
              <a:t>Patterns of </a:t>
            </a:r>
            <a:r>
              <a:rPr lang="en-US" sz="2000" dirty="0" err="1" smtClean="0"/>
              <a:t>blowdown</a:t>
            </a:r>
            <a:r>
              <a:rPr lang="en-US" sz="2000" dirty="0" smtClean="0"/>
              <a:t> strongly influenced by storm meteorology and topographic variation</a:t>
            </a:r>
            <a:endParaRPr lang="en-US" sz="2000" dirty="0"/>
          </a:p>
        </p:txBody>
      </p:sp>
    </p:spTree>
  </p:cSld>
  <p:clrMapOvr>
    <a:masterClrMapping/>
  </p:clrMapOvr>
  <p:transition spd="slow">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Lothar2"/>
          <p:cNvPicPr>
            <a:picLocks noChangeAspect="1" noChangeArrowheads="1"/>
          </p:cNvPicPr>
          <p:nvPr/>
        </p:nvPicPr>
        <p:blipFill>
          <a:blip r:embed="rId3" cstate="print"/>
          <a:srcRect/>
          <a:stretch>
            <a:fillRect/>
          </a:stretch>
        </p:blipFill>
        <p:spPr bwMode="auto">
          <a:xfrm>
            <a:off x="228600" y="1346200"/>
            <a:ext cx="4991100" cy="3738563"/>
          </a:xfrm>
          <a:prstGeom prst="rect">
            <a:avLst/>
          </a:prstGeom>
          <a:noFill/>
          <a:ln w="9525">
            <a:noFill/>
            <a:miter lim="800000"/>
            <a:headEnd/>
            <a:tailEnd/>
          </a:ln>
        </p:spPr>
      </p:pic>
      <p:pic>
        <p:nvPicPr>
          <p:cNvPr id="143363" name="Picture 3" descr="Lothar3"/>
          <p:cNvPicPr>
            <a:picLocks noChangeAspect="1" noChangeArrowheads="1"/>
          </p:cNvPicPr>
          <p:nvPr/>
        </p:nvPicPr>
        <p:blipFill>
          <a:blip r:embed="rId4" cstate="print"/>
          <a:srcRect/>
          <a:stretch>
            <a:fillRect/>
          </a:stretch>
        </p:blipFill>
        <p:spPr bwMode="auto">
          <a:xfrm>
            <a:off x="3581400" y="2362200"/>
            <a:ext cx="5251450" cy="3937000"/>
          </a:xfrm>
          <a:prstGeom prst="rect">
            <a:avLst/>
          </a:prstGeom>
          <a:noFill/>
          <a:ln w="9525">
            <a:noFill/>
            <a:miter lim="800000"/>
            <a:headEnd/>
            <a:tailEnd/>
          </a:ln>
        </p:spPr>
      </p:pic>
      <p:sp>
        <p:nvSpPr>
          <p:cNvPr id="38917" name="Text Box 6"/>
          <p:cNvSpPr txBox="1">
            <a:spLocks noChangeArrowheads="1"/>
          </p:cNvSpPr>
          <p:nvPr/>
        </p:nvSpPr>
        <p:spPr bwMode="auto">
          <a:xfrm>
            <a:off x="5180047" y="1350963"/>
            <a:ext cx="3963985" cy="861774"/>
          </a:xfrm>
          <a:prstGeom prst="rect">
            <a:avLst/>
          </a:prstGeom>
          <a:noFill/>
          <a:ln w="9525">
            <a:noFill/>
            <a:miter lim="800000"/>
            <a:headEnd/>
            <a:tailEnd/>
          </a:ln>
        </p:spPr>
        <p:txBody>
          <a:bodyPr wrap="square">
            <a:spAutoFit/>
          </a:bodyPr>
          <a:lstStyle/>
          <a:p>
            <a:pPr>
              <a:spcBef>
                <a:spcPct val="50000"/>
              </a:spcBef>
            </a:pPr>
            <a:r>
              <a:rPr lang="it-IT" sz="2000" b="1" dirty="0"/>
              <a:t>1991 </a:t>
            </a:r>
            <a:r>
              <a:rPr lang="it-IT" sz="2000" b="1" dirty="0" err="1" smtClean="0"/>
              <a:t>Hurricane</a:t>
            </a:r>
            <a:r>
              <a:rPr lang="it-IT" sz="2000" b="1" dirty="0" smtClean="0"/>
              <a:t> </a:t>
            </a:r>
            <a:r>
              <a:rPr lang="it-IT" sz="2000" b="1" dirty="0" err="1" smtClean="0"/>
              <a:t>Viviane</a:t>
            </a:r>
            <a:r>
              <a:rPr lang="it-IT" sz="2000" b="1" dirty="0"/>
              <a:t>: 120 M m</a:t>
            </a:r>
            <a:r>
              <a:rPr lang="it-IT" sz="2000" b="1" baseline="30000" dirty="0"/>
              <a:t>3</a:t>
            </a:r>
          </a:p>
          <a:p>
            <a:pPr>
              <a:spcBef>
                <a:spcPct val="50000"/>
              </a:spcBef>
            </a:pPr>
            <a:r>
              <a:rPr lang="it-IT" sz="2000" b="1" dirty="0"/>
              <a:t>1999 </a:t>
            </a:r>
            <a:r>
              <a:rPr lang="it-IT" sz="2000" b="1" dirty="0" err="1" smtClean="0"/>
              <a:t>Hurricane</a:t>
            </a:r>
            <a:r>
              <a:rPr lang="it-IT" sz="2000" b="1" dirty="0" smtClean="0"/>
              <a:t> </a:t>
            </a:r>
            <a:r>
              <a:rPr lang="it-IT" sz="2000" b="1" dirty="0" err="1"/>
              <a:t>Lothar</a:t>
            </a:r>
            <a:r>
              <a:rPr lang="it-IT" sz="2000" b="1" dirty="0"/>
              <a:t> 180 M m</a:t>
            </a:r>
            <a:r>
              <a:rPr lang="it-IT" sz="2000" b="1" baseline="30000" dirty="0"/>
              <a:t>3</a:t>
            </a:r>
          </a:p>
        </p:txBody>
      </p:sp>
      <p:sp>
        <p:nvSpPr>
          <p:cNvPr id="6" name="Text Box 5"/>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smtClean="0">
                <a:latin typeface="Verdana" pitchFamily="34" charset="0"/>
              </a:rPr>
              <a:t>Wind </a:t>
            </a:r>
            <a:r>
              <a:rPr lang="it-IT" sz="3200" dirty="0" err="1" smtClean="0">
                <a:latin typeface="Verdana" pitchFamily="34" charset="0"/>
              </a:rPr>
              <a:t>Effects</a:t>
            </a:r>
            <a:endParaRPr lang="it-IT" sz="3200" dirty="0">
              <a:latin typeface="Verdana"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1000"/>
                                  </p:stCondLst>
                                  <p:childTnLst>
                                    <p:set>
                                      <p:cBhvr>
                                        <p:cTn id="6" dur="1" fill="hold">
                                          <p:stCondLst>
                                            <p:cond delay="0"/>
                                          </p:stCondLst>
                                        </p:cTn>
                                        <p:tgtEl>
                                          <p:spTgt spid="143362"/>
                                        </p:tgtEl>
                                        <p:attrNameLst>
                                          <p:attrName>style.visibility</p:attrName>
                                        </p:attrNameLst>
                                      </p:cBhvr>
                                      <p:to>
                                        <p:strVal val="visible"/>
                                      </p:to>
                                    </p:set>
                                    <p:animEffect transition="in" filter="randombar(horizontal)">
                                      <p:cBhvr>
                                        <p:cTn id="7" dur="500"/>
                                        <p:tgtEl>
                                          <p:spTgt spid="143362"/>
                                        </p:tgtEl>
                                      </p:cBhvr>
                                    </p:animEffect>
                                  </p:childTnLst>
                                </p:cTn>
                              </p:par>
                            </p:childTnLst>
                          </p:cTn>
                        </p:par>
                        <p:par>
                          <p:cTn id="8" fill="hold">
                            <p:stCondLst>
                              <p:cond delay="1500"/>
                            </p:stCondLst>
                            <p:childTnLst>
                              <p:par>
                                <p:cTn id="9" presetID="14" presetClass="entr" presetSubtype="5" fill="hold" nodeType="afterEffect">
                                  <p:stCondLst>
                                    <p:cond delay="1000"/>
                                  </p:stCondLst>
                                  <p:childTnLst>
                                    <p:set>
                                      <p:cBhvr>
                                        <p:cTn id="10" dur="1" fill="hold">
                                          <p:stCondLst>
                                            <p:cond delay="0"/>
                                          </p:stCondLst>
                                        </p:cTn>
                                        <p:tgtEl>
                                          <p:spTgt spid="143363"/>
                                        </p:tgtEl>
                                        <p:attrNameLst>
                                          <p:attrName>style.visibility</p:attrName>
                                        </p:attrNameLst>
                                      </p:cBhvr>
                                      <p:to>
                                        <p:strVal val="visible"/>
                                      </p:to>
                                    </p:set>
                                    <p:animEffect transition="in" filter="randombar(vertical)">
                                      <p:cBhvr>
                                        <p:cTn id="11" dur="500"/>
                                        <p:tgtEl>
                                          <p:spTgt spid="143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smtClean="0">
                <a:latin typeface="Verdana" pitchFamily="34" charset="0"/>
              </a:rPr>
              <a:t>Wind </a:t>
            </a:r>
            <a:r>
              <a:rPr lang="it-IT" sz="3200" dirty="0" err="1" smtClean="0">
                <a:latin typeface="Verdana" pitchFamily="34" charset="0"/>
              </a:rPr>
              <a:t>Effects</a:t>
            </a:r>
            <a:endParaRPr lang="it-IT" sz="3200" dirty="0">
              <a:latin typeface="Verdana" pitchFamily="34" charset="0"/>
            </a:endParaRPr>
          </a:p>
        </p:txBody>
      </p:sp>
      <p:sp>
        <p:nvSpPr>
          <p:cNvPr id="9" name="Rettangolo 8"/>
          <p:cNvSpPr/>
          <p:nvPr/>
        </p:nvSpPr>
        <p:spPr>
          <a:xfrm>
            <a:off x="714348" y="928670"/>
            <a:ext cx="7715304" cy="830997"/>
          </a:xfrm>
          <a:prstGeom prst="rect">
            <a:avLst/>
          </a:prstGeom>
        </p:spPr>
        <p:txBody>
          <a:bodyPr wrap="square">
            <a:spAutoFit/>
          </a:bodyPr>
          <a:lstStyle/>
          <a:p>
            <a:pPr>
              <a:spcBef>
                <a:spcPct val="50000"/>
              </a:spcBef>
            </a:pPr>
            <a:r>
              <a:rPr lang="en-US" dirty="0" smtClean="0"/>
              <a:t>Effect of </a:t>
            </a:r>
            <a:r>
              <a:rPr lang="en-US" dirty="0" err="1" smtClean="0"/>
              <a:t>blowdown</a:t>
            </a:r>
            <a:r>
              <a:rPr lang="en-US" dirty="0" smtClean="0"/>
              <a:t> is to accelerate replacement of canopy trees and to create the “Pillow and cradle” topography. </a:t>
            </a:r>
          </a:p>
        </p:txBody>
      </p:sp>
      <p:sp>
        <p:nvSpPr>
          <p:cNvPr id="12" name="Text Box 27"/>
          <p:cNvSpPr txBox="1">
            <a:spLocks noChangeArrowheads="1"/>
          </p:cNvSpPr>
          <p:nvPr/>
        </p:nvSpPr>
        <p:spPr bwMode="auto">
          <a:xfrm>
            <a:off x="1071538" y="6429396"/>
            <a:ext cx="7000924" cy="274638"/>
          </a:xfrm>
          <a:prstGeom prst="rect">
            <a:avLst/>
          </a:prstGeom>
          <a:noFill/>
          <a:ln w="9525">
            <a:noFill/>
            <a:miter lim="800000"/>
            <a:headEnd/>
            <a:tailEnd/>
          </a:ln>
          <a:effectLst/>
        </p:spPr>
        <p:txBody>
          <a:bodyPr wrap="square">
            <a:spAutoFit/>
          </a:bodyPr>
          <a:lstStyle/>
          <a:p>
            <a:r>
              <a:rPr lang="en-US" sz="1200" dirty="0">
                <a:solidFill>
                  <a:schemeClr val="bg2"/>
                </a:solidFill>
              </a:rPr>
              <a:t>Veblen et al.  1989.  </a:t>
            </a:r>
            <a:r>
              <a:rPr lang="en-US" sz="1200" dirty="0" err="1">
                <a:solidFill>
                  <a:schemeClr val="bg2"/>
                </a:solidFill>
              </a:rPr>
              <a:t>Blowdown</a:t>
            </a:r>
            <a:r>
              <a:rPr lang="en-US" sz="1200" dirty="0">
                <a:solidFill>
                  <a:schemeClr val="bg2"/>
                </a:solidFill>
              </a:rPr>
              <a:t> and stand development in a Colorado subalpine forest.  CJFR, 19: 1218-1225.</a:t>
            </a:r>
          </a:p>
        </p:txBody>
      </p:sp>
      <p:grpSp>
        <p:nvGrpSpPr>
          <p:cNvPr id="2" name="Gruppo 12"/>
          <p:cNvGrpSpPr/>
          <p:nvPr/>
        </p:nvGrpSpPr>
        <p:grpSpPr>
          <a:xfrm>
            <a:off x="214283" y="2357430"/>
            <a:ext cx="4071966" cy="3929090"/>
            <a:chOff x="1714480" y="1643050"/>
            <a:chExt cx="5910258" cy="5072098"/>
          </a:xfrm>
        </p:grpSpPr>
        <p:pic>
          <p:nvPicPr>
            <p:cNvPr id="11" name="Picture 25" descr="Veblen et al"/>
            <p:cNvPicPr>
              <a:picLocks noChangeAspect="1" noChangeArrowheads="1"/>
            </p:cNvPicPr>
            <p:nvPr/>
          </p:nvPicPr>
          <p:blipFill>
            <a:blip r:embed="rId3" cstate="screen"/>
            <a:srcRect/>
            <a:stretch>
              <a:fillRect/>
            </a:stretch>
          </p:blipFill>
          <p:spPr>
            <a:xfrm>
              <a:off x="1714480" y="1643050"/>
              <a:ext cx="5862654" cy="2511423"/>
            </a:xfrm>
            <a:prstGeom prst="rect">
              <a:avLst/>
            </a:prstGeom>
            <a:noFill/>
            <a:ln/>
          </p:spPr>
        </p:pic>
        <p:pic>
          <p:nvPicPr>
            <p:cNvPr id="10" name="Picture 20" descr="Veblen et al"/>
            <p:cNvPicPr>
              <a:picLocks noGrp="1" noChangeAspect="1" noChangeArrowheads="1"/>
            </p:cNvPicPr>
            <p:nvPr>
              <p:ph sz="half" idx="1"/>
            </p:nvPr>
          </p:nvPicPr>
          <p:blipFill>
            <a:blip r:embed="rId4" cstate="screen"/>
            <a:srcRect/>
            <a:stretch>
              <a:fillRect/>
            </a:stretch>
          </p:blipFill>
          <p:spPr>
            <a:xfrm>
              <a:off x="1714480" y="4143404"/>
              <a:ext cx="5910258" cy="2571744"/>
            </a:xfrm>
            <a:noFill/>
            <a:ln/>
          </p:spPr>
        </p:pic>
      </p:grpSp>
      <p:pic>
        <p:nvPicPr>
          <p:cNvPr id="14" name="Picture 1029" descr="schiantopan"/>
          <p:cNvPicPr>
            <a:picLocks noChangeAspect="1" noChangeArrowheads="1"/>
          </p:cNvPicPr>
          <p:nvPr/>
        </p:nvPicPr>
        <p:blipFill>
          <a:blip r:embed="rId5" cstate="print"/>
          <a:srcRect/>
          <a:stretch>
            <a:fillRect/>
          </a:stretch>
        </p:blipFill>
        <p:spPr bwMode="auto">
          <a:xfrm>
            <a:off x="4643438" y="2428868"/>
            <a:ext cx="3114675" cy="36449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696626" y="285750"/>
            <a:ext cx="5750748" cy="646331"/>
          </a:xfrm>
          <a:prstGeom prst="rect">
            <a:avLst/>
          </a:prstGeom>
          <a:noFill/>
          <a:ln w="9525">
            <a:noFill/>
            <a:miter lim="800000"/>
            <a:headEnd/>
            <a:tailEnd/>
          </a:ln>
        </p:spPr>
        <p:txBody>
          <a:bodyPr wrap="square">
            <a:spAutoFit/>
          </a:bodyPr>
          <a:lstStyle/>
          <a:p>
            <a:pPr>
              <a:spcBef>
                <a:spcPct val="50000"/>
              </a:spcBef>
            </a:pPr>
            <a:r>
              <a:rPr lang="it-IT" sz="3600" dirty="0" err="1" smtClean="0">
                <a:latin typeface="Calibri" pitchFamily="34" charset="0"/>
              </a:rPr>
              <a:t>Avalanges</a:t>
            </a:r>
            <a:r>
              <a:rPr lang="it-IT" sz="3600" dirty="0" smtClean="0">
                <a:latin typeface="Calibri" pitchFamily="34" charset="0"/>
              </a:rPr>
              <a:t> and </a:t>
            </a:r>
            <a:r>
              <a:rPr lang="it-IT" sz="3600" dirty="0" err="1" smtClean="0">
                <a:latin typeface="Calibri" pitchFamily="34" charset="0"/>
              </a:rPr>
              <a:t>Glaciers</a:t>
            </a:r>
            <a:r>
              <a:rPr lang="it-IT" sz="3600" dirty="0" smtClean="0">
                <a:latin typeface="Calibri" pitchFamily="34" charset="0"/>
              </a:rPr>
              <a:t> </a:t>
            </a:r>
            <a:r>
              <a:rPr lang="it-IT" sz="3600" dirty="0" err="1" smtClean="0">
                <a:latin typeface="Calibri" pitchFamily="34" charset="0"/>
              </a:rPr>
              <a:t>Effects</a:t>
            </a:r>
            <a:endParaRPr lang="it-IT" sz="2800" dirty="0">
              <a:latin typeface="Calibri" pitchFamily="34" charset="0"/>
            </a:endParaRPr>
          </a:p>
        </p:txBody>
      </p:sp>
      <p:pic>
        <p:nvPicPr>
          <p:cNvPr id="39939" name="Picture 4" descr="RedMntPass"/>
          <p:cNvPicPr>
            <a:picLocks noChangeAspect="1" noChangeArrowheads="1"/>
          </p:cNvPicPr>
          <p:nvPr/>
        </p:nvPicPr>
        <p:blipFill>
          <a:blip r:embed="rId3" cstate="print"/>
          <a:srcRect/>
          <a:stretch>
            <a:fillRect/>
          </a:stretch>
        </p:blipFill>
        <p:spPr bwMode="auto">
          <a:xfrm>
            <a:off x="762000" y="1371600"/>
            <a:ext cx="3605213" cy="4525963"/>
          </a:xfrm>
          <a:prstGeom prst="rect">
            <a:avLst/>
          </a:prstGeom>
          <a:noFill/>
          <a:ln w="9525">
            <a:noFill/>
            <a:miter lim="800000"/>
            <a:headEnd/>
            <a:tailEnd/>
          </a:ln>
        </p:spPr>
      </p:pic>
      <p:pic>
        <p:nvPicPr>
          <p:cNvPr id="39940" name="Picture 6" descr="avalanche"/>
          <p:cNvPicPr>
            <a:picLocks noChangeAspect="1" noChangeArrowheads="1"/>
          </p:cNvPicPr>
          <p:nvPr/>
        </p:nvPicPr>
        <p:blipFill>
          <a:blip r:embed="rId4" cstate="print"/>
          <a:srcRect/>
          <a:stretch>
            <a:fillRect/>
          </a:stretch>
        </p:blipFill>
        <p:spPr bwMode="auto">
          <a:xfrm>
            <a:off x="4740275" y="1371600"/>
            <a:ext cx="3657600" cy="4572000"/>
          </a:xfrm>
          <a:prstGeom prst="rect">
            <a:avLst/>
          </a:prstGeom>
          <a:noFill/>
          <a:ln w="9525">
            <a:noFill/>
            <a:miter lim="800000"/>
            <a:headEnd/>
            <a:tailEnd/>
          </a:ln>
        </p:spPr>
      </p:pic>
      <p:sp>
        <p:nvSpPr>
          <p:cNvPr id="6" name="Rettangolo 5"/>
          <p:cNvSpPr/>
          <p:nvPr/>
        </p:nvSpPr>
        <p:spPr>
          <a:xfrm>
            <a:off x="1750199" y="1428736"/>
            <a:ext cx="5643602" cy="461665"/>
          </a:xfrm>
          <a:prstGeom prst="rect">
            <a:avLst/>
          </a:prstGeom>
        </p:spPr>
        <p:txBody>
          <a:bodyPr wrap="square">
            <a:spAutoFit/>
          </a:bodyPr>
          <a:lstStyle/>
          <a:p>
            <a:pPr lvl="1" indent="-457200"/>
            <a:r>
              <a:rPr lang="en-US" dirty="0" smtClean="0"/>
              <a:t>Imbalance between dry slides</a:t>
            </a:r>
            <a:r>
              <a:rPr lang="en-US" dirty="0"/>
              <a:t> </a:t>
            </a:r>
            <a:r>
              <a:rPr lang="en-US" dirty="0" smtClean="0"/>
              <a:t>and wet slides</a:t>
            </a:r>
            <a:r>
              <a:rPr lang="en-US" sz="2000" dirty="0" smtClean="0"/>
              <a:t> </a:t>
            </a:r>
            <a:endParaRPr lang="en-US" sz="2000" dirty="0"/>
          </a:p>
        </p:txBody>
      </p:sp>
      <p:sp>
        <p:nvSpPr>
          <p:cNvPr id="7" name="Rettangolo 6"/>
          <p:cNvSpPr/>
          <p:nvPr/>
        </p:nvSpPr>
        <p:spPr>
          <a:xfrm>
            <a:off x="2214546" y="5572140"/>
            <a:ext cx="4714908" cy="523220"/>
          </a:xfrm>
          <a:prstGeom prst="rect">
            <a:avLst/>
          </a:prstGeom>
        </p:spPr>
        <p:txBody>
          <a:bodyPr wrap="square">
            <a:spAutoFit/>
          </a:bodyPr>
          <a:lstStyle/>
          <a:p>
            <a:pPr marL="342900" indent="-342900">
              <a:spcBef>
                <a:spcPct val="20000"/>
              </a:spcBef>
            </a:pPr>
            <a:r>
              <a:rPr lang="en-US" sz="2800" b="0" dirty="0" smtClean="0"/>
              <a:t>Where? S</a:t>
            </a:r>
            <a:r>
              <a:rPr lang="en-US" dirty="0" smtClean="0">
                <a:cs typeface="Arial" pitchFamily="34" charset="0"/>
              </a:rPr>
              <a:t>lopes </a:t>
            </a:r>
            <a:r>
              <a:rPr lang="en-US" dirty="0">
                <a:cs typeface="Arial" pitchFamily="34" charset="0"/>
              </a:rPr>
              <a:t>&gt; 15° </a:t>
            </a:r>
            <a:r>
              <a:rPr lang="en-US" dirty="0" smtClean="0">
                <a:cs typeface="Arial" pitchFamily="34" charset="0"/>
              </a:rPr>
              <a:t> and…..snow</a:t>
            </a:r>
            <a:endParaRPr lang="en-US" dirty="0">
              <a:sym typeface="Wingdings" pitchFamily="2" charset="2"/>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fade">
                                      <p:cBhvr>
                                        <p:cTn id="7" dur="2000"/>
                                        <p:tgtEl>
                                          <p:spTgt spid="39939"/>
                                        </p:tgtEl>
                                      </p:cBhvr>
                                    </p:animEffect>
                                  </p:childTnLst>
                                </p:cTn>
                              </p:par>
                              <p:par>
                                <p:cTn id="8" presetID="10" presetClass="entr" presetSubtype="0" fill="hold" nodeType="withEffect">
                                  <p:stCondLst>
                                    <p:cond delay="0"/>
                                  </p:stCondLst>
                                  <p:childTnLst>
                                    <p:set>
                                      <p:cBhvr>
                                        <p:cTn id="9" dur="1" fill="hold">
                                          <p:stCondLst>
                                            <p:cond delay="0"/>
                                          </p:stCondLst>
                                        </p:cTn>
                                        <p:tgtEl>
                                          <p:spTgt spid="39940"/>
                                        </p:tgtEl>
                                        <p:attrNameLst>
                                          <p:attrName>style.visibility</p:attrName>
                                        </p:attrNameLst>
                                      </p:cBhvr>
                                      <p:to>
                                        <p:strVal val="visible"/>
                                      </p:to>
                                    </p:set>
                                    <p:animEffect transition="in" filter="fade">
                                      <p:cBhvr>
                                        <p:cTn id="10" dur="2000"/>
                                        <p:tgtEl>
                                          <p:spTgt spid="3994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9939"/>
                                        </p:tgtEl>
                                      </p:cBhvr>
                                      <p:by x="70000" y="70000"/>
                                    </p:animScale>
                                  </p:childTnLst>
                                </p:cTn>
                              </p:par>
                              <p:par>
                                <p:cTn id="15" presetID="6" presetClass="emph" presetSubtype="0" fill="hold" nodeType="withEffect">
                                  <p:stCondLst>
                                    <p:cond delay="0"/>
                                  </p:stCondLst>
                                  <p:childTnLst>
                                    <p:animScale>
                                      <p:cBhvr>
                                        <p:cTn id="16" dur="2000" fill="hold"/>
                                        <p:tgtEl>
                                          <p:spTgt spid="39940"/>
                                        </p:tgtEl>
                                      </p:cBhvr>
                                      <p:by x="70000" y="70000"/>
                                    </p:animScale>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571500" y="260350"/>
            <a:ext cx="8001000" cy="584775"/>
          </a:xfrm>
          <a:prstGeom prst="rect">
            <a:avLst/>
          </a:prstGeom>
          <a:noFill/>
          <a:ln w="9525">
            <a:noFill/>
            <a:miter lim="800000"/>
            <a:headEnd/>
            <a:tailEnd/>
          </a:ln>
        </p:spPr>
        <p:txBody>
          <a:bodyPr>
            <a:spAutoFit/>
          </a:bodyPr>
          <a:lstStyle/>
          <a:p>
            <a:pPr algn="ctr"/>
            <a:r>
              <a:rPr lang="it-IT" sz="3200" dirty="0" err="1" smtClean="0">
                <a:latin typeface="Verdana" pitchFamily="34" charset="0"/>
              </a:rPr>
              <a:t>Long-term</a:t>
            </a:r>
            <a:r>
              <a:rPr lang="it-IT" sz="3200" dirty="0" smtClean="0">
                <a:latin typeface="Verdana" pitchFamily="34" charset="0"/>
              </a:rPr>
              <a:t> </a:t>
            </a:r>
            <a:r>
              <a:rPr lang="it-IT" sz="3200" dirty="0" err="1" smtClean="0">
                <a:latin typeface="Verdana" pitchFamily="34" charset="0"/>
              </a:rPr>
              <a:t>Fluctuations</a:t>
            </a:r>
            <a:endParaRPr lang="it-IT" sz="3200" dirty="0">
              <a:latin typeface="Verdana" pitchFamily="34" charset="0"/>
            </a:endParaRPr>
          </a:p>
        </p:txBody>
      </p:sp>
      <p:sp>
        <p:nvSpPr>
          <p:cNvPr id="14340" name="Rectangle 10"/>
          <p:cNvSpPr>
            <a:spLocks noChangeArrowheads="1"/>
          </p:cNvSpPr>
          <p:nvPr/>
        </p:nvSpPr>
        <p:spPr bwMode="auto">
          <a:xfrm>
            <a:off x="428596" y="4797425"/>
            <a:ext cx="8286808" cy="1323439"/>
          </a:xfrm>
          <a:prstGeom prst="rect">
            <a:avLst/>
          </a:prstGeom>
          <a:noFill/>
          <a:ln w="9525">
            <a:noFill/>
            <a:miter lim="800000"/>
            <a:headEnd/>
            <a:tailEnd/>
          </a:ln>
        </p:spPr>
        <p:txBody>
          <a:bodyPr wrap="square">
            <a:spAutoFit/>
          </a:bodyPr>
          <a:lstStyle/>
          <a:p>
            <a:r>
              <a:rPr lang="en-US" sz="2000" dirty="0"/>
              <a:t>Changes in land use and population density in </a:t>
            </a:r>
            <a:r>
              <a:rPr lang="en-US" sz="2000" dirty="0" smtClean="0"/>
              <a:t>New England (northeastern </a:t>
            </a:r>
            <a:r>
              <a:rPr lang="en-US" sz="2000" dirty="0"/>
              <a:t>United States) since European </a:t>
            </a:r>
            <a:r>
              <a:rPr lang="en-US" sz="2000" dirty="0" smtClean="0"/>
              <a:t>colonization. Most land that was cleared for agriculture by 1850 has </a:t>
            </a:r>
            <a:r>
              <a:rPr lang="en-US" sz="2000" dirty="0" err="1" smtClean="0"/>
              <a:t>regrown</a:t>
            </a:r>
            <a:r>
              <a:rPr lang="en-US" sz="2000" dirty="0" smtClean="0"/>
              <a:t> as forest or, more recently, been developed as cities and suburbs (Foster et al. 2010).</a:t>
            </a:r>
            <a:endParaRPr lang="it-IT" sz="2000" dirty="0"/>
          </a:p>
        </p:txBody>
      </p:sp>
      <p:pic>
        <p:nvPicPr>
          <p:cNvPr id="1026" name="Picture 2"/>
          <p:cNvPicPr>
            <a:picLocks noChangeAspect="1" noChangeArrowheads="1"/>
          </p:cNvPicPr>
          <p:nvPr/>
        </p:nvPicPr>
        <p:blipFill>
          <a:blip r:embed="rId3" cstate="screen"/>
          <a:srcRect/>
          <a:stretch>
            <a:fillRect/>
          </a:stretch>
        </p:blipFill>
        <p:spPr bwMode="auto">
          <a:xfrm>
            <a:off x="1043607" y="836712"/>
            <a:ext cx="5561469" cy="3960440"/>
          </a:xfrm>
          <a:prstGeom prst="rect">
            <a:avLst/>
          </a:prstGeom>
          <a:noFill/>
          <a:ln w="9525">
            <a:noFill/>
            <a:miter lim="800000"/>
            <a:headEnd/>
            <a:tailEnd/>
          </a:ln>
        </p:spPr>
      </p:pic>
      <p:pic>
        <p:nvPicPr>
          <p:cNvPr id="1027" name="Picture 3"/>
          <p:cNvPicPr>
            <a:picLocks noChangeAspect="1" noChangeArrowheads="1"/>
          </p:cNvPicPr>
          <p:nvPr/>
        </p:nvPicPr>
        <p:blipFill>
          <a:blip r:embed="rId4" cstate="screen"/>
          <a:srcRect/>
          <a:stretch>
            <a:fillRect/>
          </a:stretch>
        </p:blipFill>
        <p:spPr bwMode="auto">
          <a:xfrm>
            <a:off x="6300192" y="836712"/>
            <a:ext cx="2520280" cy="687536"/>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arly"/>
          <p:cNvPicPr>
            <a:picLocks noChangeAspect="1" noChangeArrowheads="1"/>
          </p:cNvPicPr>
          <p:nvPr/>
        </p:nvPicPr>
        <p:blipFill>
          <a:blip r:embed="rId3" cstate="print"/>
          <a:srcRect/>
          <a:stretch>
            <a:fillRect/>
          </a:stretch>
        </p:blipFill>
        <p:spPr>
          <a:xfrm>
            <a:off x="642910" y="1177086"/>
            <a:ext cx="3643338" cy="5465007"/>
          </a:xfrm>
          <a:prstGeom prst="rect">
            <a:avLst/>
          </a:prstGeom>
          <a:noFill/>
          <a:ln/>
        </p:spPr>
      </p:pic>
      <p:pic>
        <p:nvPicPr>
          <p:cNvPr id="3" name="Picture 4" descr="Early"/>
          <p:cNvPicPr>
            <a:picLocks noChangeArrowheads="1"/>
          </p:cNvPicPr>
          <p:nvPr/>
        </p:nvPicPr>
        <p:blipFill>
          <a:blip r:embed="rId4" cstate="print"/>
          <a:srcRect/>
          <a:stretch>
            <a:fillRect/>
          </a:stretch>
        </p:blipFill>
        <p:spPr>
          <a:xfrm>
            <a:off x="4572001" y="1124654"/>
            <a:ext cx="3643200" cy="5464800"/>
          </a:xfrm>
          <a:prstGeom prst="rect">
            <a:avLst/>
          </a:prstGeom>
          <a:noFill/>
          <a:ln/>
        </p:spPr>
      </p:pic>
      <p:sp>
        <p:nvSpPr>
          <p:cNvPr id="4" name="Text Box 5"/>
          <p:cNvSpPr txBox="1">
            <a:spLocks noChangeArrowheads="1"/>
          </p:cNvSpPr>
          <p:nvPr/>
        </p:nvSpPr>
        <p:spPr bwMode="auto">
          <a:xfrm>
            <a:off x="1597804" y="1050908"/>
            <a:ext cx="1733550" cy="641350"/>
          </a:xfrm>
          <a:prstGeom prst="rect">
            <a:avLst/>
          </a:prstGeom>
          <a:noFill/>
          <a:ln w="9525">
            <a:noFill/>
            <a:miter lim="800000"/>
            <a:headEnd/>
            <a:tailEnd/>
          </a:ln>
          <a:effectLst/>
        </p:spPr>
        <p:txBody>
          <a:bodyPr wrap="none">
            <a:spAutoFit/>
          </a:bodyPr>
          <a:lstStyle/>
          <a:p>
            <a:r>
              <a:rPr lang="en-US" sz="3600" dirty="0"/>
              <a:t>Terrain</a:t>
            </a:r>
            <a:endParaRPr lang="en-US" sz="4400" dirty="0"/>
          </a:p>
        </p:txBody>
      </p:sp>
      <p:sp>
        <p:nvSpPr>
          <p:cNvPr id="5" name="Text Box 6"/>
          <p:cNvSpPr txBox="1">
            <a:spLocks noChangeArrowheads="1"/>
          </p:cNvSpPr>
          <p:nvPr/>
        </p:nvSpPr>
        <p:spPr bwMode="auto">
          <a:xfrm>
            <a:off x="4204650" y="1071546"/>
            <a:ext cx="450850" cy="641350"/>
          </a:xfrm>
          <a:prstGeom prst="rect">
            <a:avLst/>
          </a:prstGeom>
          <a:noFill/>
          <a:ln w="9525">
            <a:noFill/>
            <a:miter lim="800000"/>
            <a:headEnd/>
            <a:tailEnd/>
          </a:ln>
          <a:effectLst/>
        </p:spPr>
        <p:txBody>
          <a:bodyPr wrap="none">
            <a:spAutoFit/>
          </a:bodyPr>
          <a:lstStyle/>
          <a:p>
            <a:r>
              <a:rPr lang="en-US" sz="3600" b="1" dirty="0"/>
              <a:t>+</a:t>
            </a:r>
            <a:endParaRPr lang="en-US" sz="4400" b="1" dirty="0"/>
          </a:p>
        </p:txBody>
      </p:sp>
      <p:sp>
        <p:nvSpPr>
          <p:cNvPr id="6" name="Text Box 7"/>
          <p:cNvSpPr txBox="1">
            <a:spLocks noChangeArrowheads="1"/>
          </p:cNvSpPr>
          <p:nvPr/>
        </p:nvSpPr>
        <p:spPr bwMode="auto">
          <a:xfrm>
            <a:off x="5399826" y="1000108"/>
            <a:ext cx="1987550" cy="641350"/>
          </a:xfrm>
          <a:prstGeom prst="rect">
            <a:avLst/>
          </a:prstGeom>
          <a:noFill/>
          <a:ln w="9525">
            <a:noFill/>
            <a:miter lim="800000"/>
            <a:headEnd/>
            <a:tailEnd/>
          </a:ln>
          <a:effectLst/>
        </p:spPr>
        <p:txBody>
          <a:bodyPr wrap="none">
            <a:spAutoFit/>
          </a:bodyPr>
          <a:lstStyle/>
          <a:p>
            <a:r>
              <a:rPr lang="en-US" sz="3600" dirty="0"/>
              <a:t>Weather</a:t>
            </a:r>
            <a:endParaRPr lang="en-US" sz="4400" dirty="0"/>
          </a:p>
        </p:txBody>
      </p:sp>
      <p:sp>
        <p:nvSpPr>
          <p:cNvPr id="8" name="Text Box 2"/>
          <p:cNvSpPr txBox="1">
            <a:spLocks noChangeArrowheads="1"/>
          </p:cNvSpPr>
          <p:nvPr/>
        </p:nvSpPr>
        <p:spPr bwMode="auto">
          <a:xfrm>
            <a:off x="1491239" y="285750"/>
            <a:ext cx="6161522" cy="646331"/>
          </a:xfrm>
          <a:prstGeom prst="rect">
            <a:avLst/>
          </a:prstGeom>
          <a:noFill/>
          <a:ln w="9525">
            <a:noFill/>
            <a:miter lim="800000"/>
            <a:headEnd/>
            <a:tailEnd/>
          </a:ln>
        </p:spPr>
        <p:txBody>
          <a:bodyPr wrap="square">
            <a:spAutoFit/>
          </a:bodyPr>
          <a:lstStyle/>
          <a:p>
            <a:pPr>
              <a:spcBef>
                <a:spcPct val="50000"/>
              </a:spcBef>
            </a:pPr>
            <a:r>
              <a:rPr lang="it-IT" sz="3600" dirty="0" err="1" smtClean="0">
                <a:latin typeface="Calibri" pitchFamily="34" charset="0"/>
              </a:rPr>
              <a:t>Avalanches</a:t>
            </a:r>
            <a:r>
              <a:rPr lang="it-IT" sz="3600" dirty="0" smtClean="0">
                <a:latin typeface="Calibri" pitchFamily="34" charset="0"/>
              </a:rPr>
              <a:t> and </a:t>
            </a:r>
            <a:r>
              <a:rPr lang="it-IT" sz="3600" dirty="0" err="1" smtClean="0">
                <a:latin typeface="Calibri" pitchFamily="34" charset="0"/>
              </a:rPr>
              <a:t>Glaciers</a:t>
            </a:r>
            <a:r>
              <a:rPr lang="it-IT" sz="3600" dirty="0" smtClean="0">
                <a:latin typeface="Calibri" pitchFamily="34" charset="0"/>
              </a:rPr>
              <a:t> </a:t>
            </a:r>
            <a:r>
              <a:rPr lang="it-IT" sz="3600" dirty="0" err="1" smtClean="0">
                <a:latin typeface="Calibri" pitchFamily="34" charset="0"/>
              </a:rPr>
              <a:t>Effects</a:t>
            </a:r>
            <a:endParaRPr lang="it-IT" sz="2800" dirty="0">
              <a:latin typeface="Calibri" pitchFamily="34" charset="0"/>
            </a:endParaRPr>
          </a:p>
        </p:txBody>
      </p:sp>
    </p:spTree>
  </p:cSld>
  <p:clrMapOvr>
    <a:masterClrMapping/>
  </p:clrMapOvr>
  <p:transition spd="slow">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004869" y="304800"/>
            <a:ext cx="7134262" cy="584775"/>
          </a:xfrm>
          <a:prstGeom prst="rect">
            <a:avLst/>
          </a:prstGeom>
          <a:noFill/>
          <a:ln w="9525">
            <a:noFill/>
            <a:miter lim="800000"/>
            <a:headEnd/>
            <a:tailEnd/>
          </a:ln>
        </p:spPr>
        <p:txBody>
          <a:bodyPr wrap="square">
            <a:spAutoFit/>
          </a:bodyPr>
          <a:lstStyle/>
          <a:p>
            <a:pPr>
              <a:spcBef>
                <a:spcPct val="50000"/>
              </a:spcBef>
            </a:pPr>
            <a:r>
              <a:rPr lang="it-IT" sz="3200" dirty="0" err="1" smtClean="0">
                <a:latin typeface="Calibri" pitchFamily="34" charset="0"/>
              </a:rPr>
              <a:t>Snow</a:t>
            </a:r>
            <a:r>
              <a:rPr lang="it-IT" sz="3200" dirty="0" smtClean="0">
                <a:latin typeface="Calibri" pitchFamily="34" charset="0"/>
              </a:rPr>
              <a:t> </a:t>
            </a:r>
            <a:r>
              <a:rPr lang="it-IT" sz="3200" dirty="0" err="1" smtClean="0">
                <a:latin typeface="Calibri" pitchFamily="34" charset="0"/>
              </a:rPr>
              <a:t>avalanches–</a:t>
            </a:r>
            <a:r>
              <a:rPr lang="it-IT" sz="3200" dirty="0" smtClean="0">
                <a:latin typeface="Calibri" pitchFamily="34" charset="0"/>
              </a:rPr>
              <a:t> </a:t>
            </a:r>
            <a:r>
              <a:rPr lang="it-IT" sz="3200" dirty="0" err="1" smtClean="0">
                <a:latin typeface="Calibri" pitchFamily="34" charset="0"/>
              </a:rPr>
              <a:t>individual</a:t>
            </a:r>
            <a:r>
              <a:rPr lang="it-IT" sz="3200" dirty="0" smtClean="0">
                <a:latin typeface="Calibri" pitchFamily="34" charset="0"/>
              </a:rPr>
              <a:t> scale </a:t>
            </a:r>
            <a:r>
              <a:rPr lang="it-IT" sz="3200" dirty="0" err="1" smtClean="0">
                <a:latin typeface="Calibri" pitchFamily="34" charset="0"/>
              </a:rPr>
              <a:t>effects</a:t>
            </a:r>
            <a:endParaRPr lang="it-IT" dirty="0">
              <a:latin typeface="Calibri" pitchFamily="34" charset="0"/>
            </a:endParaRPr>
          </a:p>
        </p:txBody>
      </p:sp>
      <p:pic>
        <p:nvPicPr>
          <p:cNvPr id="41987" name="Picture 6" descr="BC"/>
          <p:cNvPicPr>
            <a:picLocks noChangeAspect="1" noChangeArrowheads="1"/>
          </p:cNvPicPr>
          <p:nvPr/>
        </p:nvPicPr>
        <p:blipFill>
          <a:blip r:embed="rId3" cstate="print"/>
          <a:srcRect/>
          <a:stretch>
            <a:fillRect/>
          </a:stretch>
        </p:blipFill>
        <p:spPr bwMode="auto">
          <a:xfrm>
            <a:off x="876300" y="1219200"/>
            <a:ext cx="7391400" cy="499745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9" name="Picture 5" descr="BluePeak"/>
          <p:cNvPicPr>
            <a:picLocks noChangeAspect="1" noChangeArrowheads="1"/>
          </p:cNvPicPr>
          <p:nvPr/>
        </p:nvPicPr>
        <p:blipFill>
          <a:blip r:embed="rId3" cstate="print"/>
          <a:srcRect/>
          <a:stretch>
            <a:fillRect/>
          </a:stretch>
        </p:blipFill>
        <p:spPr bwMode="auto">
          <a:xfrm>
            <a:off x="609600" y="1143000"/>
            <a:ext cx="3459163" cy="5181600"/>
          </a:xfrm>
          <a:prstGeom prst="rect">
            <a:avLst/>
          </a:prstGeom>
          <a:noFill/>
          <a:ln w="9525">
            <a:noFill/>
            <a:miter lim="800000"/>
            <a:headEnd/>
            <a:tailEnd/>
          </a:ln>
        </p:spPr>
      </p:pic>
      <p:sp>
        <p:nvSpPr>
          <p:cNvPr id="43011" name="Text Box 2"/>
          <p:cNvSpPr txBox="1">
            <a:spLocks noChangeArrowheads="1"/>
          </p:cNvSpPr>
          <p:nvPr/>
        </p:nvSpPr>
        <p:spPr bwMode="auto">
          <a:xfrm>
            <a:off x="939384" y="304800"/>
            <a:ext cx="7265232" cy="584775"/>
          </a:xfrm>
          <a:prstGeom prst="rect">
            <a:avLst/>
          </a:prstGeom>
          <a:noFill/>
          <a:ln w="9525">
            <a:noFill/>
            <a:miter lim="800000"/>
            <a:headEnd/>
            <a:tailEnd/>
          </a:ln>
        </p:spPr>
        <p:txBody>
          <a:bodyPr wrap="square">
            <a:spAutoFit/>
          </a:bodyPr>
          <a:lstStyle/>
          <a:p>
            <a:pPr>
              <a:spcBef>
                <a:spcPct val="50000"/>
              </a:spcBef>
            </a:pPr>
            <a:r>
              <a:rPr lang="en-US" sz="3200" dirty="0" smtClean="0">
                <a:latin typeface="Calibri" pitchFamily="34" charset="0"/>
              </a:rPr>
              <a:t>Snow avalanche – community scale effects</a:t>
            </a:r>
            <a:endParaRPr lang="it-IT" sz="2800" dirty="0">
              <a:latin typeface="Calibri" pitchFamily="34" charset="0"/>
            </a:endParaRPr>
          </a:p>
        </p:txBody>
      </p:sp>
      <p:pic>
        <p:nvPicPr>
          <p:cNvPr id="144388" name="Picture 4" descr="Avi"/>
          <p:cNvPicPr>
            <a:picLocks noChangeAspect="1" noChangeArrowheads="1"/>
          </p:cNvPicPr>
          <p:nvPr/>
        </p:nvPicPr>
        <p:blipFill>
          <a:blip r:embed="rId4" cstate="print"/>
          <a:srcRect/>
          <a:stretch>
            <a:fillRect/>
          </a:stretch>
        </p:blipFill>
        <p:spPr bwMode="auto">
          <a:xfrm>
            <a:off x="2895600" y="1219200"/>
            <a:ext cx="6019800" cy="4065588"/>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44389"/>
                                        </p:tgtEl>
                                        <p:attrNameLst>
                                          <p:attrName>style.visibility</p:attrName>
                                        </p:attrNameLst>
                                      </p:cBhvr>
                                      <p:to>
                                        <p:strVal val="visible"/>
                                      </p:to>
                                    </p:set>
                                    <p:animEffect transition="in" filter="box(out)">
                                      <p:cBhvr>
                                        <p:cTn id="7" dur="500"/>
                                        <p:tgtEl>
                                          <p:spTgt spid="1443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44388"/>
                                        </p:tgtEl>
                                        <p:attrNameLst>
                                          <p:attrName>style.visibility</p:attrName>
                                        </p:attrNameLst>
                                      </p:cBhvr>
                                      <p:to>
                                        <p:strVal val="visible"/>
                                      </p:to>
                                    </p:set>
                                    <p:animEffect transition="in" filter="box(out)">
                                      <p:cBhvr>
                                        <p:cTn id="12" dur="500"/>
                                        <p:tgtEl>
                                          <p:spTgt spid="144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9" name="Rectangle 3"/>
          <p:cNvSpPr>
            <a:spLocks noGrp="1" noChangeArrowheads="1"/>
          </p:cNvSpPr>
          <p:nvPr>
            <p:ph type="body" idx="1"/>
          </p:nvPr>
        </p:nvSpPr>
        <p:spPr>
          <a:xfrm>
            <a:off x="357158" y="1071546"/>
            <a:ext cx="8643998" cy="642942"/>
          </a:xfrm>
        </p:spPr>
        <p:txBody>
          <a:bodyPr/>
          <a:lstStyle/>
          <a:p>
            <a:pPr marL="263525" indent="-263525">
              <a:lnSpc>
                <a:spcPct val="90000"/>
              </a:lnSpc>
            </a:pPr>
            <a:r>
              <a:rPr lang="en-US" sz="2400" dirty="0"/>
              <a:t>Communities within a path are controlled by avalanche </a:t>
            </a:r>
            <a:r>
              <a:rPr lang="en-US" sz="2400" i="1" dirty="0"/>
              <a:t>frequency</a:t>
            </a:r>
          </a:p>
          <a:p>
            <a:pPr>
              <a:lnSpc>
                <a:spcPct val="90000"/>
              </a:lnSpc>
            </a:pPr>
            <a:endParaRPr lang="en-US" sz="2400" i="1" dirty="0"/>
          </a:p>
          <a:p>
            <a:pPr lvl="2">
              <a:lnSpc>
                <a:spcPct val="90000"/>
              </a:lnSpc>
            </a:pPr>
            <a:endParaRPr lang="en-US" dirty="0"/>
          </a:p>
        </p:txBody>
      </p:sp>
      <p:sp>
        <p:nvSpPr>
          <p:cNvPr id="60422" name="Rectangle 6"/>
          <p:cNvSpPr>
            <a:spLocks noChangeArrowheads="1"/>
          </p:cNvSpPr>
          <p:nvPr/>
        </p:nvSpPr>
        <p:spPr bwMode="auto">
          <a:xfrm>
            <a:off x="357158" y="1571612"/>
            <a:ext cx="8643998" cy="642942"/>
          </a:xfrm>
          <a:prstGeom prst="rect">
            <a:avLst/>
          </a:prstGeom>
          <a:noFill/>
          <a:ln w="9525">
            <a:noFill/>
            <a:miter lim="800000"/>
            <a:headEnd/>
            <a:tailEnd/>
          </a:ln>
          <a:effectLst/>
        </p:spPr>
        <p:txBody>
          <a:bodyPr/>
          <a:lstStyle/>
          <a:p>
            <a:pPr marL="263525" indent="-263525">
              <a:lnSpc>
                <a:spcPct val="90000"/>
              </a:lnSpc>
              <a:spcBef>
                <a:spcPct val="20000"/>
              </a:spcBef>
              <a:buFont typeface="Arial" pitchFamily="34" charset="0"/>
              <a:buChar char="•"/>
            </a:pPr>
            <a:r>
              <a:rPr lang="en-US" b="0" dirty="0" smtClean="0"/>
              <a:t>Community </a:t>
            </a:r>
            <a:r>
              <a:rPr lang="en-US" b="0" dirty="0"/>
              <a:t>stability changes with frequency</a:t>
            </a:r>
          </a:p>
        </p:txBody>
      </p:sp>
      <p:sp>
        <p:nvSpPr>
          <p:cNvPr id="8" name="Text Box 2"/>
          <p:cNvSpPr txBox="1">
            <a:spLocks noChangeArrowheads="1"/>
          </p:cNvSpPr>
          <p:nvPr/>
        </p:nvSpPr>
        <p:spPr bwMode="auto">
          <a:xfrm>
            <a:off x="939384" y="304800"/>
            <a:ext cx="7265232" cy="584775"/>
          </a:xfrm>
          <a:prstGeom prst="rect">
            <a:avLst/>
          </a:prstGeom>
          <a:noFill/>
          <a:ln w="9525">
            <a:noFill/>
            <a:miter lim="800000"/>
            <a:headEnd/>
            <a:tailEnd/>
          </a:ln>
        </p:spPr>
        <p:txBody>
          <a:bodyPr wrap="square">
            <a:spAutoFit/>
          </a:bodyPr>
          <a:lstStyle/>
          <a:p>
            <a:pPr>
              <a:spcBef>
                <a:spcPct val="50000"/>
              </a:spcBef>
            </a:pPr>
            <a:r>
              <a:rPr lang="en-US" sz="3200" dirty="0" smtClean="0">
                <a:latin typeface="Calibri" pitchFamily="34" charset="0"/>
              </a:rPr>
              <a:t>Snow avalanche – community scale effects</a:t>
            </a:r>
            <a:endParaRPr lang="it-IT" sz="2800" dirty="0">
              <a:latin typeface="Calibri" pitchFamily="34" charset="0"/>
            </a:endParaRPr>
          </a:p>
        </p:txBody>
      </p:sp>
      <p:sp>
        <p:nvSpPr>
          <p:cNvPr id="9" name="Rettangolo 8"/>
          <p:cNvSpPr/>
          <p:nvPr/>
        </p:nvSpPr>
        <p:spPr>
          <a:xfrm>
            <a:off x="720796" y="2071678"/>
            <a:ext cx="8253876" cy="1237262"/>
          </a:xfrm>
          <a:prstGeom prst="rect">
            <a:avLst/>
          </a:prstGeom>
        </p:spPr>
        <p:txBody>
          <a:bodyPr wrap="square">
            <a:spAutoFit/>
          </a:bodyPr>
          <a:lstStyle/>
          <a:p>
            <a:pPr marL="263525" lvl="2" indent="-263525">
              <a:lnSpc>
                <a:spcPct val="90000"/>
              </a:lnSpc>
              <a:spcBef>
                <a:spcPct val="20000"/>
              </a:spcBef>
              <a:buFontTx/>
              <a:buChar char="•"/>
            </a:pPr>
            <a:r>
              <a:rPr lang="en-US" b="0" dirty="0" smtClean="0">
                <a:sym typeface="Wingdings" pitchFamily="2" charset="2"/>
              </a:rPr>
              <a:t>frequency &lt; 15-20 yrs.  	shrub dominated</a:t>
            </a:r>
          </a:p>
          <a:p>
            <a:pPr marL="263525" lvl="2" indent="-263525">
              <a:lnSpc>
                <a:spcPct val="90000"/>
              </a:lnSpc>
              <a:spcBef>
                <a:spcPct val="20000"/>
              </a:spcBef>
            </a:pPr>
            <a:r>
              <a:rPr lang="en-US" dirty="0">
                <a:sym typeface="Wingdings" pitchFamily="2" charset="2"/>
              </a:rPr>
              <a:t>	</a:t>
            </a:r>
            <a:r>
              <a:rPr lang="en-US" dirty="0" smtClean="0">
                <a:sym typeface="Wingdings" pitchFamily="2" charset="2"/>
              </a:rPr>
              <a:t>				special type with alder (</a:t>
            </a:r>
            <a:r>
              <a:rPr lang="en-US" dirty="0" err="1" smtClean="0">
                <a:sym typeface="Wingdings" pitchFamily="2" charset="2"/>
              </a:rPr>
              <a:t>Alnus</a:t>
            </a:r>
            <a:r>
              <a:rPr lang="en-US" dirty="0" smtClean="0">
                <a:sym typeface="Wingdings" pitchFamily="2" charset="2"/>
              </a:rPr>
              <a:t> sp.)</a:t>
            </a:r>
            <a:endParaRPr lang="en-US" dirty="0"/>
          </a:p>
          <a:p>
            <a:pPr marL="263525" lvl="2" indent="-263525">
              <a:lnSpc>
                <a:spcPct val="90000"/>
              </a:lnSpc>
              <a:spcBef>
                <a:spcPct val="20000"/>
              </a:spcBef>
              <a:buFontTx/>
              <a:buChar char="•"/>
            </a:pPr>
            <a:r>
              <a:rPr lang="en-US" b="0" dirty="0" smtClean="0"/>
              <a:t>frequency &gt; 15-20 yrs. </a:t>
            </a:r>
            <a:r>
              <a:rPr lang="en-US" b="0" dirty="0" smtClean="0">
                <a:sym typeface="Wingdings" pitchFamily="2" charset="2"/>
              </a:rPr>
              <a:t> conifer dominated</a:t>
            </a:r>
            <a:endParaRPr lang="en-US" dirty="0"/>
          </a:p>
        </p:txBody>
      </p:sp>
      <p:pic>
        <p:nvPicPr>
          <p:cNvPr id="10" name="Picture 3" descr="E"/>
          <p:cNvPicPr>
            <a:picLocks noChangeAspect="1" noChangeArrowheads="1"/>
          </p:cNvPicPr>
          <p:nvPr/>
        </p:nvPicPr>
        <p:blipFill>
          <a:blip r:embed="rId3" cstate="print"/>
          <a:srcRect/>
          <a:stretch>
            <a:fillRect/>
          </a:stretch>
        </p:blipFill>
        <p:spPr bwMode="auto">
          <a:xfrm>
            <a:off x="5643570" y="3357562"/>
            <a:ext cx="2286016" cy="3251758"/>
          </a:xfrm>
          <a:prstGeom prst="rect">
            <a:avLst/>
          </a:prstGeom>
          <a:noFill/>
          <a:ln w="9525">
            <a:noFill/>
            <a:miter lim="800000"/>
            <a:headEnd/>
            <a:tailEnd/>
          </a:ln>
        </p:spPr>
      </p:pic>
      <p:pic>
        <p:nvPicPr>
          <p:cNvPr id="7" name="Immagine 6" descr="P8081036.JPG"/>
          <p:cNvPicPr>
            <a:picLocks noChangeAspect="1"/>
          </p:cNvPicPr>
          <p:nvPr/>
        </p:nvPicPr>
        <p:blipFill>
          <a:blip r:embed="rId4" cstate="screen"/>
          <a:stretch>
            <a:fillRect/>
          </a:stretch>
        </p:blipFill>
        <p:spPr>
          <a:xfrm>
            <a:off x="1000100" y="3571876"/>
            <a:ext cx="3929058" cy="2939925"/>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wipe(left)">
                                      <p:cBhvr>
                                        <p:cTn id="7" dur="1000"/>
                                        <p:tgtEl>
                                          <p:spTgt spid="6041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0422"/>
                                        </p:tgtEl>
                                        <p:attrNameLst>
                                          <p:attrName>style.visibility</p:attrName>
                                        </p:attrNameLst>
                                      </p:cBhvr>
                                      <p:to>
                                        <p:strVal val="visible"/>
                                      </p:to>
                                    </p:set>
                                    <p:animEffect transition="in" filter="wipe(left)">
                                      <p:cBhvr>
                                        <p:cTn id="11" dur="1000"/>
                                        <p:tgtEl>
                                          <p:spTgt spid="604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1000"/>
                                        <p:tgtEl>
                                          <p:spTgt spid="9">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2000"/>
                                        <p:tgtEl>
                                          <p:spTgt spid="9">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wipe(left)">
                                      <p:cBhvr>
                                        <p:cTn id="27" dur="1000"/>
                                        <p:tgtEl>
                                          <p:spTgt spid="9">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utoUpdateAnimBg="0"/>
      <p:bldP spid="60422" grpId="0"/>
      <p:bldP spid="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4" descr="Gothic"/>
          <p:cNvPicPr>
            <a:picLocks noChangeAspect="1" noChangeArrowheads="1"/>
          </p:cNvPicPr>
          <p:nvPr/>
        </p:nvPicPr>
        <p:blipFill>
          <a:blip r:embed="rId3" cstate="print"/>
          <a:srcRect/>
          <a:stretch>
            <a:fillRect/>
          </a:stretch>
        </p:blipFill>
        <p:spPr bwMode="auto">
          <a:xfrm>
            <a:off x="5511829" y="1447800"/>
            <a:ext cx="3203575" cy="4876800"/>
          </a:xfrm>
          <a:prstGeom prst="rect">
            <a:avLst/>
          </a:prstGeom>
          <a:noFill/>
          <a:ln w="9525">
            <a:noFill/>
            <a:miter lim="800000"/>
            <a:headEnd/>
            <a:tailEnd/>
          </a:ln>
        </p:spPr>
      </p:pic>
      <p:pic>
        <p:nvPicPr>
          <p:cNvPr id="5" name="Picture 18" descr="BC"/>
          <p:cNvPicPr>
            <a:picLocks noChangeAspect="1" noChangeArrowheads="1"/>
          </p:cNvPicPr>
          <p:nvPr/>
        </p:nvPicPr>
        <p:blipFill>
          <a:blip r:embed="rId4" cstate="print"/>
          <a:srcRect/>
          <a:stretch>
            <a:fillRect/>
          </a:stretch>
        </p:blipFill>
        <p:spPr>
          <a:xfrm>
            <a:off x="142843" y="1857364"/>
            <a:ext cx="5264403" cy="3500462"/>
          </a:xfrm>
          <a:prstGeom prst="rect">
            <a:avLst/>
          </a:prstGeom>
          <a:noFill/>
          <a:ln/>
        </p:spPr>
      </p:pic>
      <p:sp>
        <p:nvSpPr>
          <p:cNvPr id="6" name="Text Box 2"/>
          <p:cNvSpPr txBox="1">
            <a:spLocks noChangeArrowheads="1"/>
          </p:cNvSpPr>
          <p:nvPr/>
        </p:nvSpPr>
        <p:spPr bwMode="auto">
          <a:xfrm>
            <a:off x="939384" y="304800"/>
            <a:ext cx="7265232" cy="584775"/>
          </a:xfrm>
          <a:prstGeom prst="rect">
            <a:avLst/>
          </a:prstGeom>
          <a:noFill/>
          <a:ln w="9525">
            <a:noFill/>
            <a:miter lim="800000"/>
            <a:headEnd/>
            <a:tailEnd/>
          </a:ln>
        </p:spPr>
        <p:txBody>
          <a:bodyPr wrap="square">
            <a:spAutoFit/>
          </a:bodyPr>
          <a:lstStyle/>
          <a:p>
            <a:pPr>
              <a:spcBef>
                <a:spcPct val="50000"/>
              </a:spcBef>
            </a:pPr>
            <a:r>
              <a:rPr lang="en-US" sz="3200" dirty="0" smtClean="0">
                <a:latin typeface="Calibri" pitchFamily="34" charset="0"/>
              </a:rPr>
              <a:t>Snow avalanche – landscape scale effects</a:t>
            </a:r>
            <a:endParaRPr lang="it-IT" sz="2800" dirty="0">
              <a:latin typeface="Calibri"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4035"/>
                                        </p:tgtEl>
                                        <p:attrNameLst>
                                          <p:attrName>style.visibility</p:attrName>
                                        </p:attrNameLst>
                                      </p:cBhvr>
                                      <p:to>
                                        <p:strVal val="visible"/>
                                      </p:to>
                                    </p:set>
                                    <p:animEffect transition="in" filter="fade">
                                      <p:cBhvr>
                                        <p:cTn id="11" dur="20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3048000" y="1598613"/>
            <a:ext cx="6096000" cy="5259387"/>
            <a:chOff x="288" y="-48"/>
            <a:chExt cx="5040" cy="4434"/>
          </a:xfrm>
        </p:grpSpPr>
        <p:pic>
          <p:nvPicPr>
            <p:cNvPr id="65544" name="Picture 8" descr="Hemstrom and Franklin, 1982, Figure 7"/>
            <p:cNvPicPr>
              <a:picLocks noChangeAspect="1" noChangeArrowheads="1"/>
            </p:cNvPicPr>
            <p:nvPr/>
          </p:nvPicPr>
          <p:blipFill>
            <a:blip r:embed="rId3" cstate="print"/>
            <a:srcRect/>
            <a:stretch>
              <a:fillRect/>
            </a:stretch>
          </p:blipFill>
          <p:spPr bwMode="auto">
            <a:xfrm>
              <a:off x="288" y="-48"/>
              <a:ext cx="5040" cy="4359"/>
            </a:xfrm>
            <a:prstGeom prst="rect">
              <a:avLst/>
            </a:prstGeom>
            <a:noFill/>
            <a:ln w="9525">
              <a:noFill/>
              <a:miter lim="800000"/>
              <a:headEnd/>
              <a:tailEnd/>
            </a:ln>
          </p:spPr>
        </p:pic>
        <p:sp>
          <p:nvSpPr>
            <p:cNvPr id="65545" name="Text Box 9"/>
            <p:cNvSpPr txBox="1">
              <a:spLocks noChangeArrowheads="1"/>
            </p:cNvSpPr>
            <p:nvPr/>
          </p:nvSpPr>
          <p:spPr bwMode="auto">
            <a:xfrm>
              <a:off x="1670" y="1897"/>
              <a:ext cx="1440" cy="385"/>
            </a:xfrm>
            <a:prstGeom prst="rect">
              <a:avLst/>
            </a:prstGeom>
            <a:noFill/>
            <a:ln w="9525">
              <a:noFill/>
              <a:miter lim="800000"/>
              <a:headEnd/>
              <a:tailEnd/>
            </a:ln>
            <a:effectLst/>
          </p:spPr>
          <p:txBody>
            <a:bodyPr wrap="none">
              <a:spAutoFit/>
            </a:bodyPr>
            <a:lstStyle/>
            <a:p>
              <a:r>
                <a:rPr lang="en-US" sz="2400"/>
                <a:t>Mt. Rainier</a:t>
              </a:r>
            </a:p>
          </p:txBody>
        </p:sp>
        <p:sp>
          <p:nvSpPr>
            <p:cNvPr id="65546" name="Text Box 10"/>
            <p:cNvSpPr txBox="1">
              <a:spLocks noChangeArrowheads="1"/>
            </p:cNvSpPr>
            <p:nvPr/>
          </p:nvSpPr>
          <p:spPr bwMode="auto">
            <a:xfrm>
              <a:off x="1968" y="2880"/>
              <a:ext cx="764" cy="257"/>
            </a:xfrm>
            <a:prstGeom prst="rect">
              <a:avLst/>
            </a:prstGeom>
            <a:noFill/>
            <a:ln w="9525">
              <a:noFill/>
              <a:miter lim="800000"/>
              <a:headEnd/>
              <a:tailEnd/>
            </a:ln>
            <a:effectLst/>
          </p:spPr>
          <p:txBody>
            <a:bodyPr wrap="none">
              <a:spAutoFit/>
            </a:bodyPr>
            <a:lstStyle/>
            <a:p>
              <a:r>
                <a:rPr lang="en-US" sz="1400"/>
                <a:t>Paradise</a:t>
              </a:r>
            </a:p>
          </p:txBody>
        </p:sp>
        <p:sp>
          <p:nvSpPr>
            <p:cNvPr id="65547" name="Text Box 11"/>
            <p:cNvSpPr txBox="1">
              <a:spLocks noChangeArrowheads="1"/>
            </p:cNvSpPr>
            <p:nvPr/>
          </p:nvSpPr>
          <p:spPr bwMode="auto">
            <a:xfrm>
              <a:off x="816" y="3504"/>
              <a:ext cx="820" cy="257"/>
            </a:xfrm>
            <a:prstGeom prst="rect">
              <a:avLst/>
            </a:prstGeom>
            <a:noFill/>
            <a:ln w="9525">
              <a:noFill/>
              <a:miter lim="800000"/>
              <a:headEnd/>
              <a:tailEnd/>
            </a:ln>
            <a:effectLst/>
          </p:spPr>
          <p:txBody>
            <a:bodyPr wrap="none">
              <a:spAutoFit/>
            </a:bodyPr>
            <a:lstStyle/>
            <a:p>
              <a:r>
                <a:rPr lang="en-US" sz="1400"/>
                <a:t>Longmire</a:t>
              </a:r>
            </a:p>
          </p:txBody>
        </p:sp>
        <p:sp>
          <p:nvSpPr>
            <p:cNvPr id="65548" name="Text Box 12"/>
            <p:cNvSpPr txBox="1">
              <a:spLocks noChangeArrowheads="1"/>
            </p:cNvSpPr>
            <p:nvPr/>
          </p:nvSpPr>
          <p:spPr bwMode="auto">
            <a:xfrm>
              <a:off x="288" y="4129"/>
              <a:ext cx="4413" cy="257"/>
            </a:xfrm>
            <a:prstGeom prst="rect">
              <a:avLst/>
            </a:prstGeom>
            <a:noFill/>
            <a:ln w="9525">
              <a:noFill/>
              <a:miter lim="800000"/>
              <a:headEnd/>
              <a:tailEnd/>
            </a:ln>
            <a:effectLst/>
          </p:spPr>
          <p:txBody>
            <a:bodyPr wrap="none">
              <a:spAutoFit/>
            </a:bodyPr>
            <a:lstStyle/>
            <a:p>
              <a:r>
                <a:rPr lang="en-US" sz="1400"/>
                <a:t>Hemstrom and Franklin. 1982. Quaternary research 18, 32-51.</a:t>
              </a:r>
            </a:p>
          </p:txBody>
        </p:sp>
      </p:grpSp>
      <p:sp>
        <p:nvSpPr>
          <p:cNvPr id="65549" name="Rectangle 13"/>
          <p:cNvSpPr>
            <a:spLocks noChangeArrowheads="1"/>
          </p:cNvSpPr>
          <p:nvPr/>
        </p:nvSpPr>
        <p:spPr bwMode="auto">
          <a:xfrm>
            <a:off x="228600" y="1600200"/>
            <a:ext cx="2667000" cy="5029200"/>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3200" b="0" dirty="0"/>
              <a:t>Snow avalanches are 2</a:t>
            </a:r>
            <a:r>
              <a:rPr lang="en-US" sz="3200" b="0" baseline="30000" dirty="0"/>
              <a:t>nd</a:t>
            </a:r>
            <a:r>
              <a:rPr lang="en-US" sz="3200" b="0" dirty="0"/>
              <a:t> most important disturbance</a:t>
            </a:r>
          </a:p>
          <a:p>
            <a:pPr marL="342900" indent="-342900">
              <a:lnSpc>
                <a:spcPct val="90000"/>
              </a:lnSpc>
              <a:spcBef>
                <a:spcPct val="20000"/>
              </a:spcBef>
              <a:buFontTx/>
              <a:buChar char="•"/>
            </a:pPr>
            <a:endParaRPr lang="en-US" sz="3200" b="0" dirty="0"/>
          </a:p>
          <a:p>
            <a:pPr marL="342900" indent="-342900">
              <a:lnSpc>
                <a:spcPct val="90000"/>
              </a:lnSpc>
              <a:spcBef>
                <a:spcPct val="20000"/>
              </a:spcBef>
              <a:buFontTx/>
              <a:buChar char="•"/>
            </a:pPr>
            <a:r>
              <a:rPr lang="en-US" sz="3200" b="0" dirty="0"/>
              <a:t>8% of forested area affected</a:t>
            </a:r>
          </a:p>
        </p:txBody>
      </p:sp>
      <p:sp>
        <p:nvSpPr>
          <p:cNvPr id="11" name="Text Box 2"/>
          <p:cNvSpPr txBox="1">
            <a:spLocks noChangeArrowheads="1"/>
          </p:cNvSpPr>
          <p:nvPr/>
        </p:nvSpPr>
        <p:spPr bwMode="auto">
          <a:xfrm>
            <a:off x="939384" y="304800"/>
            <a:ext cx="7265232" cy="584775"/>
          </a:xfrm>
          <a:prstGeom prst="rect">
            <a:avLst/>
          </a:prstGeom>
          <a:noFill/>
          <a:ln w="9525">
            <a:noFill/>
            <a:miter lim="800000"/>
            <a:headEnd/>
            <a:tailEnd/>
          </a:ln>
        </p:spPr>
        <p:txBody>
          <a:bodyPr wrap="square">
            <a:spAutoFit/>
          </a:bodyPr>
          <a:lstStyle/>
          <a:p>
            <a:pPr>
              <a:spcBef>
                <a:spcPct val="50000"/>
              </a:spcBef>
            </a:pPr>
            <a:r>
              <a:rPr lang="en-US" sz="3200" dirty="0" smtClean="0">
                <a:latin typeface="Calibri" pitchFamily="34" charset="0"/>
              </a:rPr>
              <a:t>Snow avalanche – landscape scale effects</a:t>
            </a:r>
            <a:endParaRPr lang="it-IT" sz="2800" dirty="0">
              <a:latin typeface="Calibri" pitchFamily="34" charset="0"/>
            </a:endParaRPr>
          </a:p>
        </p:txBody>
      </p:sp>
    </p:spTree>
  </p:cSld>
  <p:clrMapOvr>
    <a:masterClrMapping/>
  </p:clrMapOvr>
  <p:transition spd="slow">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3" name="Rectangle 9"/>
          <p:cNvSpPr>
            <a:spLocks noChangeArrowheads="1"/>
          </p:cNvSpPr>
          <p:nvPr/>
        </p:nvSpPr>
        <p:spPr bwMode="auto">
          <a:xfrm>
            <a:off x="228600" y="1600200"/>
            <a:ext cx="3810000" cy="5029200"/>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3200" b="0" dirty="0"/>
              <a:t>Colorado watershed</a:t>
            </a:r>
          </a:p>
          <a:p>
            <a:pPr marL="342900" indent="-342900">
              <a:lnSpc>
                <a:spcPct val="90000"/>
              </a:lnSpc>
              <a:spcBef>
                <a:spcPct val="20000"/>
              </a:spcBef>
              <a:buFontTx/>
              <a:buChar char="•"/>
            </a:pPr>
            <a:endParaRPr lang="en-US" sz="3200" b="0" dirty="0"/>
          </a:p>
          <a:p>
            <a:pPr marL="342900" indent="-342900">
              <a:lnSpc>
                <a:spcPct val="90000"/>
              </a:lnSpc>
              <a:spcBef>
                <a:spcPct val="20000"/>
              </a:spcBef>
              <a:buFontTx/>
              <a:buChar char="•"/>
            </a:pPr>
            <a:r>
              <a:rPr lang="en-US" sz="3200" b="0" dirty="0"/>
              <a:t>9% of forested area affected</a:t>
            </a:r>
          </a:p>
        </p:txBody>
      </p:sp>
      <p:pic>
        <p:nvPicPr>
          <p:cNvPr id="67600" name="Picture 16" descr="Veblen et al"/>
          <p:cNvPicPr>
            <a:picLocks noGrp="1" noChangeAspect="1" noChangeArrowheads="1"/>
          </p:cNvPicPr>
          <p:nvPr>
            <p:ph idx="1"/>
          </p:nvPr>
        </p:nvPicPr>
        <p:blipFill>
          <a:blip r:embed="rId3" cstate="screen"/>
          <a:srcRect/>
          <a:stretch>
            <a:fillRect/>
          </a:stretch>
        </p:blipFill>
        <p:spPr>
          <a:xfrm>
            <a:off x="4419600" y="1600200"/>
            <a:ext cx="4156075" cy="4953000"/>
          </a:xfrm>
          <a:noFill/>
          <a:ln/>
        </p:spPr>
      </p:pic>
      <p:sp>
        <p:nvSpPr>
          <p:cNvPr id="67601" name="Text Box 17"/>
          <p:cNvSpPr txBox="1">
            <a:spLocks noChangeArrowheads="1"/>
          </p:cNvSpPr>
          <p:nvPr/>
        </p:nvSpPr>
        <p:spPr bwMode="auto">
          <a:xfrm>
            <a:off x="5486400" y="5791200"/>
            <a:ext cx="1384300" cy="228600"/>
          </a:xfrm>
          <a:prstGeom prst="rect">
            <a:avLst/>
          </a:prstGeom>
          <a:noFill/>
          <a:ln w="9525">
            <a:noFill/>
            <a:miter lim="800000"/>
            <a:headEnd/>
            <a:tailEnd/>
          </a:ln>
          <a:effectLst/>
        </p:spPr>
        <p:txBody>
          <a:bodyPr wrap="none">
            <a:spAutoFit/>
          </a:bodyPr>
          <a:lstStyle/>
          <a:p>
            <a:r>
              <a:rPr lang="en-US" sz="900">
                <a:solidFill>
                  <a:srgbClr val="FA0202"/>
                </a:solidFill>
              </a:rPr>
              <a:t>Avalanche/rock slides</a:t>
            </a:r>
          </a:p>
        </p:txBody>
      </p:sp>
      <p:sp>
        <p:nvSpPr>
          <p:cNvPr id="67602" name="Text Box 18"/>
          <p:cNvSpPr txBox="1">
            <a:spLocks noChangeArrowheads="1"/>
          </p:cNvSpPr>
          <p:nvPr/>
        </p:nvSpPr>
        <p:spPr bwMode="auto">
          <a:xfrm>
            <a:off x="4389438" y="6542088"/>
            <a:ext cx="3500437" cy="304800"/>
          </a:xfrm>
          <a:prstGeom prst="rect">
            <a:avLst/>
          </a:prstGeom>
          <a:noFill/>
          <a:ln w="9525">
            <a:noFill/>
            <a:miter lim="800000"/>
            <a:headEnd/>
            <a:tailEnd/>
          </a:ln>
          <a:effectLst/>
        </p:spPr>
        <p:txBody>
          <a:bodyPr wrap="none">
            <a:spAutoFit/>
          </a:bodyPr>
          <a:lstStyle/>
          <a:p>
            <a:r>
              <a:rPr lang="en-US" sz="1400">
                <a:solidFill>
                  <a:srgbClr val="969696"/>
                </a:solidFill>
              </a:rPr>
              <a:t>Veblen et al., 1994, Ecology 82: 125-135</a:t>
            </a:r>
          </a:p>
        </p:txBody>
      </p:sp>
      <p:sp>
        <p:nvSpPr>
          <p:cNvPr id="8" name="Text Box 2"/>
          <p:cNvSpPr txBox="1">
            <a:spLocks noChangeArrowheads="1"/>
          </p:cNvSpPr>
          <p:nvPr/>
        </p:nvSpPr>
        <p:spPr bwMode="auto">
          <a:xfrm>
            <a:off x="939384" y="304800"/>
            <a:ext cx="7265232" cy="584775"/>
          </a:xfrm>
          <a:prstGeom prst="rect">
            <a:avLst/>
          </a:prstGeom>
          <a:noFill/>
          <a:ln w="9525">
            <a:noFill/>
            <a:miter lim="800000"/>
            <a:headEnd/>
            <a:tailEnd/>
          </a:ln>
        </p:spPr>
        <p:txBody>
          <a:bodyPr wrap="square">
            <a:spAutoFit/>
          </a:bodyPr>
          <a:lstStyle/>
          <a:p>
            <a:pPr>
              <a:spcBef>
                <a:spcPct val="50000"/>
              </a:spcBef>
            </a:pPr>
            <a:r>
              <a:rPr lang="en-US" sz="3200" dirty="0" smtClean="0">
                <a:latin typeface="Calibri" pitchFamily="34" charset="0"/>
              </a:rPr>
              <a:t>Snow avalanche – landscape scale effects</a:t>
            </a:r>
            <a:endParaRPr lang="it-IT" sz="2800" dirty="0">
              <a:latin typeface="Calibri" pitchFamily="34" charset="0"/>
            </a:endParaRPr>
          </a:p>
        </p:txBody>
      </p:sp>
    </p:spTree>
  </p:cSld>
  <p:clrMapOvr>
    <a:masterClrMapping/>
  </p:clrMapOvr>
  <p:transition spd="slow">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631273" y="228600"/>
            <a:ext cx="3881454" cy="584775"/>
          </a:xfrm>
          <a:prstGeom prst="rect">
            <a:avLst/>
          </a:prstGeom>
          <a:noFill/>
          <a:ln w="9525">
            <a:noFill/>
            <a:miter lim="800000"/>
            <a:headEnd/>
            <a:tailEnd/>
          </a:ln>
        </p:spPr>
        <p:txBody>
          <a:bodyPr wrap="square">
            <a:spAutoFit/>
          </a:bodyPr>
          <a:lstStyle/>
          <a:p>
            <a:pPr>
              <a:spcBef>
                <a:spcPct val="50000"/>
              </a:spcBef>
            </a:pPr>
            <a:r>
              <a:rPr lang="it-IT" sz="3200" dirty="0" err="1" smtClean="0">
                <a:latin typeface="Calibri" pitchFamily="34" charset="0"/>
              </a:rPr>
              <a:t>Snow</a:t>
            </a:r>
            <a:r>
              <a:rPr lang="it-IT" sz="3200" dirty="0" smtClean="0">
                <a:latin typeface="Calibri" pitchFamily="34" charset="0"/>
              </a:rPr>
              <a:t> and </a:t>
            </a:r>
            <a:r>
              <a:rPr lang="it-IT" sz="3200" dirty="0" err="1" smtClean="0">
                <a:latin typeface="Calibri" pitchFamily="34" charset="0"/>
              </a:rPr>
              <a:t>Ice-storms</a:t>
            </a:r>
            <a:endParaRPr lang="it-IT" dirty="0">
              <a:latin typeface="Calibri" pitchFamily="34" charset="0"/>
            </a:endParaRPr>
          </a:p>
        </p:txBody>
      </p:sp>
      <p:pic>
        <p:nvPicPr>
          <p:cNvPr id="40963" name="Picture 5" descr="ice_storm_1921"/>
          <p:cNvPicPr>
            <a:picLocks noChangeAspect="1" noChangeArrowheads="1"/>
          </p:cNvPicPr>
          <p:nvPr/>
        </p:nvPicPr>
        <p:blipFill>
          <a:blip r:embed="rId3" cstate="print"/>
          <a:srcRect/>
          <a:stretch>
            <a:fillRect/>
          </a:stretch>
        </p:blipFill>
        <p:spPr bwMode="auto">
          <a:xfrm>
            <a:off x="214282" y="1449388"/>
            <a:ext cx="4114800" cy="3121025"/>
          </a:xfrm>
          <a:prstGeom prst="rect">
            <a:avLst/>
          </a:prstGeom>
          <a:noFill/>
          <a:ln w="9525">
            <a:noFill/>
            <a:miter lim="800000"/>
            <a:headEnd/>
            <a:tailEnd/>
          </a:ln>
        </p:spPr>
      </p:pic>
      <p:pic>
        <p:nvPicPr>
          <p:cNvPr id="7" name="Picture 4" descr="C:\1matdid\DiaEdu\ice-and-snow-winner.jpg"/>
          <p:cNvPicPr>
            <a:picLocks noChangeAspect="1" noChangeArrowheads="1"/>
          </p:cNvPicPr>
          <p:nvPr/>
        </p:nvPicPr>
        <p:blipFill>
          <a:blip r:embed="rId4" cstate="print"/>
          <a:srcRect/>
          <a:stretch>
            <a:fillRect/>
          </a:stretch>
        </p:blipFill>
        <p:spPr bwMode="auto">
          <a:xfrm>
            <a:off x="4000496" y="1643050"/>
            <a:ext cx="4991108" cy="3743331"/>
          </a:xfrm>
          <a:prstGeom prst="rect">
            <a:avLst/>
          </a:prstGeom>
          <a:noFill/>
          <a:ln w="9525">
            <a:noFill/>
            <a:miter lim="800000"/>
            <a:headEnd/>
            <a:tailEnd/>
          </a:ln>
        </p:spPr>
      </p:pic>
      <p:pic>
        <p:nvPicPr>
          <p:cNvPr id="8" name="Picture 7" descr="WINDSTORM01"/>
          <p:cNvPicPr>
            <a:picLocks noChangeAspect="1" noChangeArrowheads="1"/>
          </p:cNvPicPr>
          <p:nvPr/>
        </p:nvPicPr>
        <p:blipFill>
          <a:blip r:embed="rId5" cstate="screen"/>
          <a:srcRect/>
          <a:stretch>
            <a:fillRect/>
          </a:stretch>
        </p:blipFill>
        <p:spPr bwMode="auto">
          <a:xfrm>
            <a:off x="500034" y="795350"/>
            <a:ext cx="2546350" cy="4419600"/>
          </a:xfrm>
          <a:prstGeom prst="rect">
            <a:avLst/>
          </a:prstGeom>
          <a:noFill/>
        </p:spPr>
      </p:pic>
      <p:pic>
        <p:nvPicPr>
          <p:cNvPr id="40964" name="Picture 7" descr="snowload"/>
          <p:cNvPicPr>
            <a:picLocks noChangeAspect="1" noChangeArrowheads="1"/>
          </p:cNvPicPr>
          <p:nvPr/>
        </p:nvPicPr>
        <p:blipFill>
          <a:blip r:embed="rId6" cstate="print"/>
          <a:srcRect/>
          <a:stretch>
            <a:fillRect/>
          </a:stretch>
        </p:blipFill>
        <p:spPr bwMode="auto">
          <a:xfrm>
            <a:off x="6000760" y="857232"/>
            <a:ext cx="2683740" cy="4032260"/>
          </a:xfrm>
          <a:prstGeom prst="rect">
            <a:avLst/>
          </a:prstGeom>
          <a:noFill/>
          <a:ln w="9525">
            <a:noFill/>
            <a:miter lim="800000"/>
            <a:headEnd/>
            <a:tailEnd/>
          </a:ln>
        </p:spPr>
      </p:pic>
      <p:pic>
        <p:nvPicPr>
          <p:cNvPr id="40965" name="Picture 6" descr="roger1"/>
          <p:cNvPicPr>
            <a:picLocks noChangeAspect="1" noChangeArrowheads="1"/>
          </p:cNvPicPr>
          <p:nvPr/>
        </p:nvPicPr>
        <p:blipFill>
          <a:blip r:embed="rId7" cstate="print"/>
          <a:srcRect/>
          <a:stretch>
            <a:fillRect/>
          </a:stretch>
        </p:blipFill>
        <p:spPr bwMode="auto">
          <a:xfrm>
            <a:off x="2214546" y="3429000"/>
            <a:ext cx="4495800" cy="328295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fade">
                                      <p:cBhvr>
                                        <p:cTn id="7" dur="2000"/>
                                        <p:tgtEl>
                                          <p:spTgt spid="4096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40963"/>
                                        </p:tgtEl>
                                      </p:cBhvr>
                                    </p:animEffect>
                                    <p:set>
                                      <p:cBhvr>
                                        <p:cTn id="15" dur="1" fill="hold">
                                          <p:stCondLst>
                                            <p:cond delay="1999"/>
                                          </p:stCondLst>
                                        </p:cTn>
                                        <p:tgtEl>
                                          <p:spTgt spid="4096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2000"/>
                                        <p:tgtEl>
                                          <p:spTgt spid="7"/>
                                        </p:tgtEl>
                                      </p:cBhvr>
                                    </p:animEffect>
                                    <p:set>
                                      <p:cBhvr>
                                        <p:cTn id="18" dur="1" fill="hold">
                                          <p:stCondLst>
                                            <p:cond delay="19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40965"/>
                                        </p:tgtEl>
                                        <p:attrNameLst>
                                          <p:attrName>style.visibility</p:attrName>
                                        </p:attrNameLst>
                                      </p:cBhvr>
                                      <p:to>
                                        <p:strVal val="visible"/>
                                      </p:to>
                                    </p:set>
                                    <p:animEffect transition="in" filter="fade">
                                      <p:cBhvr>
                                        <p:cTn id="24" dur="2000"/>
                                        <p:tgtEl>
                                          <p:spTgt spid="40965"/>
                                        </p:tgtEl>
                                      </p:cBhvr>
                                    </p:animEffect>
                                  </p:childTnLst>
                                </p:cTn>
                              </p:par>
                              <p:par>
                                <p:cTn id="25" presetID="10" presetClass="entr" presetSubtype="0" fill="hold" nodeType="withEffect">
                                  <p:stCondLst>
                                    <p:cond delay="0"/>
                                  </p:stCondLst>
                                  <p:childTnLst>
                                    <p:set>
                                      <p:cBhvr>
                                        <p:cTn id="26" dur="1" fill="hold">
                                          <p:stCondLst>
                                            <p:cond delay="0"/>
                                          </p:stCondLst>
                                        </p:cTn>
                                        <p:tgtEl>
                                          <p:spTgt spid="40964"/>
                                        </p:tgtEl>
                                        <p:attrNameLst>
                                          <p:attrName>style.visibility</p:attrName>
                                        </p:attrNameLst>
                                      </p:cBhvr>
                                      <p:to>
                                        <p:strVal val="visible"/>
                                      </p:to>
                                    </p:set>
                                    <p:animEffect transition="in" filter="fade">
                                      <p:cBhvr>
                                        <p:cTn id="27" dur="20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228600" y="457200"/>
            <a:ext cx="3733800" cy="579438"/>
          </a:xfrm>
          <a:prstGeom prst="rect">
            <a:avLst/>
          </a:prstGeom>
          <a:noFill/>
          <a:ln w="9525">
            <a:noFill/>
            <a:miter lim="800000"/>
            <a:headEnd/>
            <a:tailEnd/>
          </a:ln>
        </p:spPr>
        <p:txBody>
          <a:bodyPr>
            <a:spAutoFit/>
          </a:bodyPr>
          <a:lstStyle/>
          <a:p>
            <a:pPr>
              <a:spcBef>
                <a:spcPct val="50000"/>
              </a:spcBef>
            </a:pPr>
            <a:r>
              <a:rPr lang="it-IT" sz="3200" dirty="0" err="1" smtClean="0">
                <a:latin typeface="Calibri" pitchFamily="34" charset="0"/>
              </a:rPr>
              <a:t>Floods</a:t>
            </a:r>
            <a:r>
              <a:rPr lang="it-IT" sz="3200" dirty="0" smtClean="0">
                <a:latin typeface="Calibri" pitchFamily="34" charset="0"/>
              </a:rPr>
              <a:t> and </a:t>
            </a:r>
            <a:r>
              <a:rPr lang="it-IT" sz="3200" dirty="0" err="1" smtClean="0">
                <a:latin typeface="Calibri" pitchFamily="34" charset="0"/>
              </a:rPr>
              <a:t>Erosions</a:t>
            </a:r>
            <a:endParaRPr lang="it-IT" dirty="0">
              <a:latin typeface="Calibri" pitchFamily="34" charset="0"/>
            </a:endParaRPr>
          </a:p>
        </p:txBody>
      </p:sp>
      <p:pic>
        <p:nvPicPr>
          <p:cNvPr id="45059" name="Picture 3" descr="toropa"/>
          <p:cNvPicPr>
            <a:picLocks noChangeAspect="1" noChangeArrowheads="1"/>
          </p:cNvPicPr>
          <p:nvPr/>
        </p:nvPicPr>
        <p:blipFill>
          <a:blip r:embed="rId3" cstate="print"/>
          <a:srcRect/>
          <a:stretch>
            <a:fillRect/>
          </a:stretch>
        </p:blipFill>
        <p:spPr bwMode="auto">
          <a:xfrm>
            <a:off x="457200" y="1600200"/>
            <a:ext cx="3327400" cy="4876800"/>
          </a:xfrm>
          <a:prstGeom prst="rect">
            <a:avLst/>
          </a:prstGeom>
          <a:noFill/>
          <a:ln w="9525">
            <a:noFill/>
            <a:miter lim="800000"/>
            <a:headEnd/>
            <a:tailEnd/>
          </a:ln>
        </p:spPr>
      </p:pic>
      <p:pic>
        <p:nvPicPr>
          <p:cNvPr id="45060" name="Picture 4" descr="SHEalluv"/>
          <p:cNvPicPr>
            <a:picLocks noChangeAspect="1" noChangeArrowheads="1"/>
          </p:cNvPicPr>
          <p:nvPr/>
        </p:nvPicPr>
        <p:blipFill>
          <a:blip r:embed="rId4" cstate="print"/>
          <a:srcRect/>
          <a:stretch>
            <a:fillRect/>
          </a:stretch>
        </p:blipFill>
        <p:spPr bwMode="auto">
          <a:xfrm>
            <a:off x="4191000" y="533400"/>
            <a:ext cx="4013200" cy="5867400"/>
          </a:xfrm>
          <a:prstGeom prst="rect">
            <a:avLst/>
          </a:prstGeom>
          <a:noFill/>
          <a:ln w="9525">
            <a:noFill/>
            <a:miter lim="800000"/>
            <a:headEnd/>
            <a:tailEnd/>
          </a:ln>
        </p:spPr>
      </p:pic>
      <p:pic>
        <p:nvPicPr>
          <p:cNvPr id="6" name="Picture 8" descr="Flooding at Pumphouse Wash2 Dec 29 2004"/>
          <p:cNvPicPr>
            <a:picLocks noChangeAspect="1" noChangeArrowheads="1"/>
          </p:cNvPicPr>
          <p:nvPr/>
        </p:nvPicPr>
        <p:blipFill>
          <a:blip r:embed="rId5" cstate="screen"/>
          <a:srcRect/>
          <a:stretch>
            <a:fillRect/>
          </a:stretch>
        </p:blipFill>
        <p:spPr bwMode="auto">
          <a:xfrm>
            <a:off x="142844" y="1214422"/>
            <a:ext cx="3929063" cy="2946400"/>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G_0325.JPG"/>
          <p:cNvPicPr>
            <a:picLocks noChangeAspect="1"/>
          </p:cNvPicPr>
          <p:nvPr/>
        </p:nvPicPr>
        <p:blipFill>
          <a:blip r:embed="rId3" cstate="screen"/>
          <a:stretch>
            <a:fillRect/>
          </a:stretch>
        </p:blipFill>
        <p:spPr>
          <a:xfrm>
            <a:off x="500034" y="1142984"/>
            <a:ext cx="3714758" cy="4953011"/>
          </a:xfrm>
          <a:prstGeom prst="rect">
            <a:avLst/>
          </a:prstGeom>
        </p:spPr>
      </p:pic>
      <p:pic>
        <p:nvPicPr>
          <p:cNvPr id="6" name="Picture 4" descr="DSCN0020"/>
          <p:cNvPicPr>
            <a:picLocks noChangeAspect="1" noChangeArrowheads="1"/>
          </p:cNvPicPr>
          <p:nvPr/>
        </p:nvPicPr>
        <p:blipFill>
          <a:blip r:embed="rId4" cstate="screen"/>
          <a:srcRect/>
          <a:stretch>
            <a:fillRect/>
          </a:stretch>
        </p:blipFill>
        <p:spPr bwMode="auto">
          <a:xfrm>
            <a:off x="3690958" y="1214422"/>
            <a:ext cx="5238760" cy="4771180"/>
          </a:xfrm>
          <a:prstGeom prst="rect">
            <a:avLst/>
          </a:prstGeom>
          <a:noFill/>
        </p:spPr>
      </p:pic>
      <p:pic>
        <p:nvPicPr>
          <p:cNvPr id="46083" name="Picture 4" descr="franevda"/>
          <p:cNvPicPr>
            <a:picLocks noChangeAspect="1" noChangeArrowheads="1"/>
          </p:cNvPicPr>
          <p:nvPr/>
        </p:nvPicPr>
        <p:blipFill>
          <a:blip r:embed="rId5" cstate="print"/>
          <a:srcRect/>
          <a:stretch>
            <a:fillRect/>
          </a:stretch>
        </p:blipFill>
        <p:spPr bwMode="auto">
          <a:xfrm>
            <a:off x="125001" y="895034"/>
            <a:ext cx="8893999" cy="5391486"/>
          </a:xfrm>
          <a:prstGeom prst="rect">
            <a:avLst/>
          </a:prstGeom>
          <a:noFill/>
          <a:ln w="9525">
            <a:noFill/>
            <a:miter lim="800000"/>
            <a:headEnd/>
            <a:tailEnd/>
          </a:ln>
        </p:spPr>
      </p:pic>
      <p:sp>
        <p:nvSpPr>
          <p:cNvPr id="46082" name="Text Box 2"/>
          <p:cNvSpPr txBox="1">
            <a:spLocks noChangeArrowheads="1"/>
          </p:cNvSpPr>
          <p:nvPr/>
        </p:nvSpPr>
        <p:spPr bwMode="auto">
          <a:xfrm>
            <a:off x="2464580" y="285750"/>
            <a:ext cx="4214841" cy="584775"/>
          </a:xfrm>
          <a:prstGeom prst="rect">
            <a:avLst/>
          </a:prstGeom>
          <a:noFill/>
          <a:ln w="9525">
            <a:noFill/>
            <a:miter lim="800000"/>
            <a:headEnd/>
            <a:tailEnd/>
          </a:ln>
        </p:spPr>
        <p:txBody>
          <a:bodyPr wrap="square">
            <a:spAutoFit/>
          </a:bodyPr>
          <a:lstStyle/>
          <a:p>
            <a:pPr>
              <a:spcBef>
                <a:spcPct val="50000"/>
              </a:spcBef>
            </a:pPr>
            <a:r>
              <a:rPr lang="it-IT" sz="3200" dirty="0" err="1" smtClean="0">
                <a:latin typeface="Calibri" pitchFamily="34" charset="0"/>
              </a:rPr>
              <a:t>Rockfalls</a:t>
            </a:r>
            <a:r>
              <a:rPr lang="it-IT" sz="3200" dirty="0" smtClean="0">
                <a:latin typeface="Calibri" pitchFamily="34" charset="0"/>
              </a:rPr>
              <a:t> and </a:t>
            </a:r>
            <a:r>
              <a:rPr lang="it-IT" sz="3200" dirty="0" err="1" smtClean="0">
                <a:latin typeface="Calibri" pitchFamily="34" charset="0"/>
              </a:rPr>
              <a:t>Landslides</a:t>
            </a:r>
            <a:endParaRPr lang="it-IT" dirty="0">
              <a:latin typeface="Calibri"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fade">
                                      <p:cBhvr>
                                        <p:cTn id="7" dur="20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3" cstate="screen"/>
          <a:srcRect l="2223" t="5008" b="6505"/>
          <a:stretch>
            <a:fillRect/>
          </a:stretch>
        </p:blipFill>
        <p:spPr bwMode="auto">
          <a:xfrm>
            <a:off x="2209800" y="890598"/>
            <a:ext cx="6700838" cy="4038600"/>
          </a:xfrm>
          <a:prstGeom prst="rect">
            <a:avLst/>
          </a:prstGeom>
          <a:noFill/>
          <a:ln w="9525">
            <a:noFill/>
            <a:miter lim="800000"/>
            <a:headEnd/>
            <a:tailEnd/>
          </a:ln>
        </p:spPr>
      </p:pic>
      <p:sp>
        <p:nvSpPr>
          <p:cNvPr id="75779" name="Rectangle 5"/>
          <p:cNvSpPr>
            <a:spLocks noChangeArrowheads="1"/>
          </p:cNvSpPr>
          <p:nvPr/>
        </p:nvSpPr>
        <p:spPr bwMode="auto">
          <a:xfrm>
            <a:off x="381000" y="4937125"/>
            <a:ext cx="8534400" cy="1920875"/>
          </a:xfrm>
          <a:prstGeom prst="rect">
            <a:avLst/>
          </a:prstGeom>
          <a:noFill/>
          <a:ln w="9525">
            <a:noFill/>
            <a:miter lim="800000"/>
            <a:headEnd/>
            <a:tailEnd/>
          </a:ln>
        </p:spPr>
        <p:txBody>
          <a:bodyPr>
            <a:spAutoFit/>
          </a:bodyPr>
          <a:lstStyle/>
          <a:p>
            <a:pPr eaLnBrk="1" hangingPunct="1"/>
            <a:r>
              <a:rPr lang="en-US" sz="2000">
                <a:latin typeface="Arial" charset="0"/>
                <a:cs typeface="Times New Roman" pitchFamily="18" charset="0"/>
              </a:rPr>
              <a:t>Variation in return time for variables that strongly affect ecosystem processes. For any particular process, such as NPP, there are fast variables like stomatal closure that can be ignored, </a:t>
            </a:r>
            <a:r>
              <a:rPr lang="en-US" sz="2000" b="1" i="1">
                <a:latin typeface="Arial" charset="0"/>
                <a:cs typeface="Times New Roman" pitchFamily="18" charset="0"/>
              </a:rPr>
              <a:t>slow variables</a:t>
            </a:r>
            <a:r>
              <a:rPr lang="en-US" sz="2000">
                <a:latin typeface="Arial" charset="0"/>
                <a:cs typeface="Times New Roman" pitchFamily="18" charset="0"/>
              </a:rPr>
              <a:t> like El Niño or stand-replacing disturbance that strongly affect the process, and extremely slow variables, such as glacial cycles that can be treated as constants</a:t>
            </a:r>
            <a:r>
              <a:rPr lang="en-US" sz="1800">
                <a:latin typeface="Arial" charset="0"/>
              </a:rPr>
              <a:t> </a:t>
            </a:r>
          </a:p>
        </p:txBody>
      </p:sp>
      <p:sp>
        <p:nvSpPr>
          <p:cNvPr id="75780" name="Text Box 6"/>
          <p:cNvSpPr txBox="1">
            <a:spLocks noChangeArrowheads="1"/>
          </p:cNvSpPr>
          <p:nvPr/>
        </p:nvSpPr>
        <p:spPr bwMode="auto">
          <a:xfrm>
            <a:off x="0" y="1093791"/>
            <a:ext cx="2209800" cy="2835275"/>
          </a:xfrm>
          <a:prstGeom prst="rect">
            <a:avLst/>
          </a:prstGeom>
          <a:noFill/>
          <a:ln w="9525">
            <a:noFill/>
            <a:miter lim="800000"/>
            <a:headEnd/>
            <a:tailEnd/>
          </a:ln>
        </p:spPr>
        <p:txBody>
          <a:bodyPr>
            <a:spAutoFit/>
          </a:bodyPr>
          <a:lstStyle/>
          <a:p>
            <a:pPr eaLnBrk="1" hangingPunct="1">
              <a:spcBef>
                <a:spcPct val="50000"/>
              </a:spcBef>
            </a:pPr>
            <a:r>
              <a:rPr lang="en-US" sz="2000" dirty="0">
                <a:latin typeface="Arial" charset="0"/>
              </a:rPr>
              <a:t>The key to temporal scaling of ecosystem processes is finding the correct driving variables that work at the temporal scale of interest.</a:t>
            </a:r>
          </a:p>
        </p:txBody>
      </p:sp>
      <p:sp>
        <p:nvSpPr>
          <p:cNvPr id="5" name="Text Box 4"/>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it-IT" sz="3200" dirty="0" err="1" smtClean="0">
                <a:latin typeface="Verdana" pitchFamily="34" charset="0"/>
              </a:rPr>
              <a:t>Temporal</a:t>
            </a:r>
            <a:r>
              <a:rPr lang="it-IT" sz="3200" dirty="0" smtClean="0">
                <a:latin typeface="Verdana" pitchFamily="34" charset="0"/>
              </a:rPr>
              <a:t> Dynamics</a:t>
            </a:r>
            <a:endParaRPr lang="it-IT" sz="3200" dirty="0">
              <a:latin typeface="Verdana" pitchFamily="34" charset="0"/>
            </a:endParaRPr>
          </a:p>
        </p:txBody>
      </p:sp>
    </p:spTree>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838200" y="1066800"/>
            <a:ext cx="7315200" cy="1552575"/>
          </a:xfrm>
          <a:prstGeom prst="rect">
            <a:avLst/>
          </a:prstGeom>
          <a:noFill/>
          <a:ln w="9525">
            <a:noFill/>
            <a:miter lim="800000"/>
            <a:headEnd/>
            <a:tailEnd/>
          </a:ln>
        </p:spPr>
        <p:txBody>
          <a:bodyPr>
            <a:spAutoFit/>
          </a:bodyPr>
          <a:lstStyle/>
          <a:p>
            <a:endParaRPr lang="it-IT"/>
          </a:p>
          <a:p>
            <a:pPr algn="just"/>
            <a:endParaRPr lang="it-IT" b="1"/>
          </a:p>
          <a:p>
            <a:pPr algn="just"/>
            <a:endParaRPr lang="it-IT" b="1"/>
          </a:p>
          <a:p>
            <a:pPr algn="just"/>
            <a:endParaRPr lang="it-IT" b="1"/>
          </a:p>
        </p:txBody>
      </p:sp>
      <p:pic>
        <p:nvPicPr>
          <p:cNvPr id="47107" name="Picture 5" descr="Mt"/>
          <p:cNvPicPr>
            <a:picLocks noChangeAspect="1" noChangeArrowheads="1"/>
          </p:cNvPicPr>
          <p:nvPr/>
        </p:nvPicPr>
        <p:blipFill>
          <a:blip r:embed="rId3" cstate="print"/>
          <a:srcRect/>
          <a:stretch>
            <a:fillRect/>
          </a:stretch>
        </p:blipFill>
        <p:spPr bwMode="auto">
          <a:xfrm>
            <a:off x="1908175" y="1268413"/>
            <a:ext cx="5327650" cy="5087937"/>
          </a:xfrm>
          <a:prstGeom prst="rect">
            <a:avLst/>
          </a:prstGeom>
          <a:noFill/>
          <a:ln w="9525">
            <a:noFill/>
            <a:miter lim="800000"/>
            <a:headEnd/>
            <a:tailEnd/>
          </a:ln>
        </p:spPr>
      </p:pic>
      <p:sp>
        <p:nvSpPr>
          <p:cNvPr id="47108" name="Text Box 6"/>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en-US" sz="3200" dirty="0" smtClean="0">
                <a:latin typeface="Verdana" pitchFamily="34" charset="0"/>
              </a:rPr>
              <a:t>Volcanoes</a:t>
            </a:r>
            <a:endParaRPr lang="en-US" sz="3200" dirty="0">
              <a:latin typeface="Verdana" pitchFamily="34" charset="0"/>
            </a:endParaRPr>
          </a:p>
        </p:txBody>
      </p:sp>
    </p:spTree>
  </p:cSld>
  <p:clrMapOvr>
    <a:masterClrMapping/>
  </p:clrMapOvr>
  <p:transition spd="slow">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thel4"/>
          <p:cNvPicPr>
            <a:picLocks noChangeAspect="1" noChangeArrowheads="1"/>
          </p:cNvPicPr>
          <p:nvPr/>
        </p:nvPicPr>
        <p:blipFill>
          <a:blip r:embed="rId3" cstate="print"/>
          <a:srcRect/>
          <a:stretch>
            <a:fillRect/>
          </a:stretch>
        </p:blipFill>
        <p:spPr bwMode="auto">
          <a:xfrm>
            <a:off x="2660650" y="1052513"/>
            <a:ext cx="3822700" cy="5237162"/>
          </a:xfrm>
          <a:prstGeom prst="rect">
            <a:avLst/>
          </a:prstGeom>
          <a:noFill/>
          <a:ln w="9525">
            <a:noFill/>
            <a:miter lim="800000"/>
            <a:headEnd/>
            <a:tailEnd/>
          </a:ln>
        </p:spPr>
      </p:pic>
      <p:sp>
        <p:nvSpPr>
          <p:cNvPr id="49155" name="Rectangle 4"/>
          <p:cNvSpPr>
            <a:spLocks noChangeArrowheads="1"/>
          </p:cNvSpPr>
          <p:nvPr/>
        </p:nvSpPr>
        <p:spPr bwMode="auto">
          <a:xfrm>
            <a:off x="1152525" y="115888"/>
            <a:ext cx="6838950" cy="731837"/>
          </a:xfrm>
          <a:prstGeom prst="rect">
            <a:avLst/>
          </a:prstGeom>
          <a:noFill/>
          <a:ln w="9525">
            <a:noFill/>
            <a:miter lim="800000"/>
            <a:headEnd/>
            <a:tailEnd/>
          </a:ln>
        </p:spPr>
        <p:txBody>
          <a:bodyPr lIns="92075" tIns="46038" rIns="92075" bIns="46038" anchor="ctr"/>
          <a:lstStyle/>
          <a:p>
            <a:pPr algn="ctr"/>
            <a:r>
              <a:rPr lang="it-IT" sz="3200" dirty="0">
                <a:solidFill>
                  <a:schemeClr val="tx2"/>
                </a:solidFill>
                <a:latin typeface="Calibri" pitchFamily="34" charset="0"/>
              </a:rPr>
              <a:t>Mount St. Helens – </a:t>
            </a:r>
            <a:r>
              <a:rPr lang="it-IT" sz="3200" dirty="0" smtClean="0">
                <a:solidFill>
                  <a:schemeClr val="tx2"/>
                </a:solidFill>
                <a:latin typeface="Calibri" pitchFamily="34" charset="0"/>
              </a:rPr>
              <a:t>05.18.1980</a:t>
            </a:r>
            <a:endParaRPr lang="it-IT" sz="3200" dirty="0">
              <a:solidFill>
                <a:schemeClr val="tx2"/>
              </a:solidFill>
              <a:latin typeface="Calibri" pitchFamily="34" charset="0"/>
            </a:endParaRPr>
          </a:p>
        </p:txBody>
      </p:sp>
    </p:spTree>
  </p:cSld>
  <p:clrMapOvr>
    <a:masterClrMapping/>
  </p:clrMapOvr>
  <p:transition spd="slow">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thel5"/>
          <p:cNvPicPr>
            <a:picLocks noChangeAspect="1" noChangeArrowheads="1"/>
          </p:cNvPicPr>
          <p:nvPr/>
        </p:nvPicPr>
        <p:blipFill>
          <a:blip r:embed="rId3" cstate="print"/>
          <a:srcRect/>
          <a:stretch>
            <a:fillRect/>
          </a:stretch>
        </p:blipFill>
        <p:spPr bwMode="auto">
          <a:xfrm>
            <a:off x="228600" y="806450"/>
            <a:ext cx="4487863" cy="2925763"/>
          </a:xfrm>
          <a:prstGeom prst="rect">
            <a:avLst/>
          </a:prstGeom>
          <a:noFill/>
          <a:ln w="9525">
            <a:noFill/>
            <a:miter lim="800000"/>
            <a:headEnd/>
            <a:tailEnd/>
          </a:ln>
        </p:spPr>
      </p:pic>
      <p:sp>
        <p:nvSpPr>
          <p:cNvPr id="50179" name="Text Box 3"/>
          <p:cNvSpPr txBox="1">
            <a:spLocks noChangeArrowheads="1"/>
          </p:cNvSpPr>
          <p:nvPr/>
        </p:nvSpPr>
        <p:spPr bwMode="auto">
          <a:xfrm>
            <a:off x="228600" y="3810000"/>
            <a:ext cx="8915400" cy="2308324"/>
          </a:xfrm>
          <a:prstGeom prst="rect">
            <a:avLst/>
          </a:prstGeom>
          <a:noFill/>
          <a:ln w="9525">
            <a:noFill/>
            <a:miter lim="800000"/>
            <a:headEnd/>
            <a:tailEnd/>
          </a:ln>
        </p:spPr>
        <p:txBody>
          <a:bodyPr>
            <a:spAutoFit/>
          </a:bodyPr>
          <a:lstStyle/>
          <a:p>
            <a:pPr marL="185738" indent="-185738"/>
            <a:r>
              <a:rPr lang="en-US" dirty="0" smtClean="0">
                <a:latin typeface="Calibri" pitchFamily="34" charset="0"/>
              </a:rPr>
              <a:t>Direct effects of the eruption:</a:t>
            </a:r>
          </a:p>
          <a:p>
            <a:pPr marL="185738" indent="-185738"/>
            <a:r>
              <a:rPr lang="en-US" dirty="0" smtClean="0">
                <a:latin typeface="Calibri" pitchFamily="34" charset="0"/>
              </a:rPr>
              <a:t>- 57 people dead</a:t>
            </a:r>
          </a:p>
          <a:p>
            <a:pPr marL="185738" indent="-185738"/>
            <a:r>
              <a:rPr lang="en-US" dirty="0" smtClean="0">
                <a:latin typeface="Calibri" pitchFamily="34" charset="0"/>
              </a:rPr>
              <a:t>- Death of all big mammals (more than 1.500 deer)</a:t>
            </a:r>
          </a:p>
          <a:p>
            <a:pPr marL="185738" indent="-185738"/>
            <a:r>
              <a:rPr lang="en-US" dirty="0" smtClean="0">
                <a:latin typeface="Calibri" pitchFamily="34" charset="0"/>
              </a:rPr>
              <a:t>- Complete destruction of 40.000 ha of forest</a:t>
            </a:r>
          </a:p>
          <a:p>
            <a:pPr marL="185738" indent="-185738"/>
            <a:r>
              <a:rPr lang="en-US" dirty="0" smtClean="0">
                <a:latin typeface="Calibri" pitchFamily="34" charset="0"/>
              </a:rPr>
              <a:t>- Death of 30.000 ha of forest (standing dead trees killed by the burning cloud at 500 °C)</a:t>
            </a:r>
            <a:endParaRPr lang="en-US" dirty="0">
              <a:latin typeface="Calibri" pitchFamily="34" charset="0"/>
            </a:endParaRPr>
          </a:p>
        </p:txBody>
      </p:sp>
      <p:sp>
        <p:nvSpPr>
          <p:cNvPr id="50180" name="Rectangle 4"/>
          <p:cNvSpPr>
            <a:spLocks noChangeArrowheads="1"/>
          </p:cNvSpPr>
          <p:nvPr/>
        </p:nvSpPr>
        <p:spPr bwMode="auto">
          <a:xfrm>
            <a:off x="1116013" y="115888"/>
            <a:ext cx="6838950" cy="731837"/>
          </a:xfrm>
          <a:prstGeom prst="rect">
            <a:avLst/>
          </a:prstGeom>
          <a:noFill/>
          <a:ln w="9525">
            <a:noFill/>
            <a:miter lim="800000"/>
            <a:headEnd/>
            <a:tailEnd/>
          </a:ln>
        </p:spPr>
        <p:txBody>
          <a:bodyPr lIns="92075" tIns="46038" rIns="92075" bIns="46038" anchor="ctr"/>
          <a:lstStyle/>
          <a:p>
            <a:pPr algn="ctr"/>
            <a:r>
              <a:rPr lang="it-IT" sz="3200" dirty="0">
                <a:solidFill>
                  <a:schemeClr val="tx2"/>
                </a:solidFill>
                <a:latin typeface="Calibri" pitchFamily="34" charset="0"/>
              </a:rPr>
              <a:t>Mount St. Helens – </a:t>
            </a:r>
            <a:r>
              <a:rPr lang="it-IT" sz="3200" dirty="0" smtClean="0">
                <a:solidFill>
                  <a:schemeClr val="tx2"/>
                </a:solidFill>
                <a:latin typeface="Calibri" pitchFamily="34" charset="0"/>
              </a:rPr>
              <a:t>05.18.1980</a:t>
            </a:r>
            <a:endParaRPr lang="it-IT" sz="3200" dirty="0">
              <a:solidFill>
                <a:schemeClr val="tx2"/>
              </a:solidFill>
              <a:latin typeface="Calibri" pitchFamily="34" charset="0"/>
            </a:endParaRPr>
          </a:p>
        </p:txBody>
      </p:sp>
    </p:spTree>
  </p:cSld>
  <p:clrMapOvr>
    <a:masterClrMapping/>
  </p:clrMapOvr>
  <p:transition spd="slow">
    <p:wipe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Sthelens1"/>
          <p:cNvPicPr>
            <a:picLocks noChangeAspect="1" noChangeArrowheads="1"/>
          </p:cNvPicPr>
          <p:nvPr/>
        </p:nvPicPr>
        <p:blipFill>
          <a:blip r:embed="rId3" cstate="print"/>
          <a:srcRect/>
          <a:stretch>
            <a:fillRect/>
          </a:stretch>
        </p:blipFill>
        <p:spPr bwMode="auto">
          <a:xfrm>
            <a:off x="533400" y="914400"/>
            <a:ext cx="3429000" cy="2324100"/>
          </a:xfrm>
          <a:prstGeom prst="rect">
            <a:avLst/>
          </a:prstGeom>
          <a:noFill/>
          <a:ln w="9525">
            <a:noFill/>
            <a:miter lim="800000"/>
            <a:headEnd/>
            <a:tailEnd/>
          </a:ln>
        </p:spPr>
      </p:pic>
      <p:pic>
        <p:nvPicPr>
          <p:cNvPr id="51203" name="Picture 5" descr="Sthelens2"/>
          <p:cNvPicPr>
            <a:picLocks noChangeAspect="1" noChangeArrowheads="1"/>
          </p:cNvPicPr>
          <p:nvPr/>
        </p:nvPicPr>
        <p:blipFill>
          <a:blip r:embed="rId4" cstate="print"/>
          <a:srcRect/>
          <a:stretch>
            <a:fillRect/>
          </a:stretch>
        </p:blipFill>
        <p:spPr bwMode="auto">
          <a:xfrm>
            <a:off x="533400" y="3600450"/>
            <a:ext cx="3429000" cy="2190750"/>
          </a:xfrm>
          <a:prstGeom prst="rect">
            <a:avLst/>
          </a:prstGeom>
          <a:noFill/>
          <a:ln w="9525">
            <a:noFill/>
            <a:miter lim="800000"/>
            <a:headEnd/>
            <a:tailEnd/>
          </a:ln>
        </p:spPr>
      </p:pic>
      <p:pic>
        <p:nvPicPr>
          <p:cNvPr id="51204" name="Picture 6" descr="Sthelens6"/>
          <p:cNvPicPr>
            <a:picLocks noChangeAspect="1" noChangeArrowheads="1"/>
          </p:cNvPicPr>
          <p:nvPr/>
        </p:nvPicPr>
        <p:blipFill>
          <a:blip r:embed="rId5" cstate="print"/>
          <a:srcRect/>
          <a:stretch>
            <a:fillRect/>
          </a:stretch>
        </p:blipFill>
        <p:spPr bwMode="auto">
          <a:xfrm>
            <a:off x="4876800" y="3587750"/>
            <a:ext cx="3352800" cy="2203450"/>
          </a:xfrm>
          <a:prstGeom prst="rect">
            <a:avLst/>
          </a:prstGeom>
          <a:noFill/>
          <a:ln w="9525">
            <a:noFill/>
            <a:miter lim="800000"/>
            <a:headEnd/>
            <a:tailEnd/>
          </a:ln>
        </p:spPr>
      </p:pic>
      <p:pic>
        <p:nvPicPr>
          <p:cNvPr id="51205" name="Picture 7" descr="Sthelens7"/>
          <p:cNvPicPr>
            <a:picLocks noChangeAspect="1" noChangeArrowheads="1"/>
          </p:cNvPicPr>
          <p:nvPr/>
        </p:nvPicPr>
        <p:blipFill>
          <a:blip r:embed="rId6" cstate="print"/>
          <a:srcRect/>
          <a:stretch>
            <a:fillRect/>
          </a:stretch>
        </p:blipFill>
        <p:spPr bwMode="auto">
          <a:xfrm>
            <a:off x="4876800" y="887413"/>
            <a:ext cx="3352800" cy="2351087"/>
          </a:xfrm>
          <a:prstGeom prst="rect">
            <a:avLst/>
          </a:prstGeom>
          <a:noFill/>
          <a:ln w="9525">
            <a:noFill/>
            <a:miter lim="800000"/>
            <a:headEnd/>
            <a:tailEnd/>
          </a:ln>
        </p:spPr>
      </p:pic>
      <p:sp>
        <p:nvSpPr>
          <p:cNvPr id="51206" name="Rectangle 8"/>
          <p:cNvSpPr>
            <a:spLocks noChangeArrowheads="1"/>
          </p:cNvSpPr>
          <p:nvPr/>
        </p:nvSpPr>
        <p:spPr bwMode="auto">
          <a:xfrm>
            <a:off x="1152525" y="115888"/>
            <a:ext cx="6838950" cy="731837"/>
          </a:xfrm>
          <a:prstGeom prst="rect">
            <a:avLst/>
          </a:prstGeom>
          <a:noFill/>
          <a:ln w="9525">
            <a:noFill/>
            <a:miter lim="800000"/>
            <a:headEnd/>
            <a:tailEnd/>
          </a:ln>
        </p:spPr>
        <p:txBody>
          <a:bodyPr lIns="92075" tIns="46038" rIns="92075" bIns="46038" anchor="ctr"/>
          <a:lstStyle/>
          <a:p>
            <a:pPr algn="ctr"/>
            <a:r>
              <a:rPr lang="it-IT" sz="3200" dirty="0">
                <a:solidFill>
                  <a:schemeClr val="tx2"/>
                </a:solidFill>
                <a:latin typeface="Calibri" pitchFamily="34" charset="0"/>
              </a:rPr>
              <a:t>Mount St. Helens – </a:t>
            </a:r>
            <a:r>
              <a:rPr lang="it-IT" sz="3200" dirty="0" err="1" smtClean="0">
                <a:solidFill>
                  <a:schemeClr val="tx2"/>
                </a:solidFill>
                <a:latin typeface="Calibri" pitchFamily="34" charset="0"/>
              </a:rPr>
              <a:t>Eruption</a:t>
            </a:r>
            <a:r>
              <a:rPr lang="it-IT" sz="3200" dirty="0" smtClean="0">
                <a:solidFill>
                  <a:schemeClr val="tx2"/>
                </a:solidFill>
                <a:latin typeface="Calibri" pitchFamily="34" charset="0"/>
              </a:rPr>
              <a:t> </a:t>
            </a:r>
            <a:r>
              <a:rPr lang="it-IT" sz="3200" dirty="0" err="1" smtClean="0">
                <a:solidFill>
                  <a:schemeClr val="tx2"/>
                </a:solidFill>
                <a:latin typeface="Calibri" pitchFamily="34" charset="0"/>
              </a:rPr>
              <a:t>effests</a:t>
            </a:r>
            <a:endParaRPr lang="it-IT" sz="3200" dirty="0">
              <a:solidFill>
                <a:schemeClr val="tx2"/>
              </a:solidFill>
              <a:latin typeface="Calibri" pitchFamily="34" charset="0"/>
            </a:endParaRPr>
          </a:p>
        </p:txBody>
      </p:sp>
    </p:spTree>
  </p:cSld>
  <p:clrMapOvr>
    <a:masterClrMapping/>
  </p:clrMapOvr>
  <p:transition spd="slow">
    <p:wipe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031" descr="Sthelens10"/>
          <p:cNvPicPr>
            <a:picLocks noChangeAspect="1" noChangeArrowheads="1"/>
          </p:cNvPicPr>
          <p:nvPr/>
        </p:nvPicPr>
        <p:blipFill>
          <a:blip r:embed="rId3" cstate="print"/>
          <a:srcRect/>
          <a:stretch>
            <a:fillRect/>
          </a:stretch>
        </p:blipFill>
        <p:spPr bwMode="auto">
          <a:xfrm>
            <a:off x="685800" y="4749800"/>
            <a:ext cx="2209800" cy="1574800"/>
          </a:xfrm>
          <a:prstGeom prst="rect">
            <a:avLst/>
          </a:prstGeom>
          <a:noFill/>
          <a:ln w="9525">
            <a:noFill/>
            <a:miter lim="800000"/>
            <a:headEnd/>
            <a:tailEnd/>
          </a:ln>
        </p:spPr>
      </p:pic>
      <p:pic>
        <p:nvPicPr>
          <p:cNvPr id="52227" name="Picture 1032" descr="Sthelens9"/>
          <p:cNvPicPr>
            <a:picLocks noChangeAspect="1" noChangeArrowheads="1"/>
          </p:cNvPicPr>
          <p:nvPr/>
        </p:nvPicPr>
        <p:blipFill>
          <a:blip r:embed="rId4" cstate="print"/>
          <a:srcRect/>
          <a:stretch>
            <a:fillRect/>
          </a:stretch>
        </p:blipFill>
        <p:spPr bwMode="auto">
          <a:xfrm>
            <a:off x="685800" y="2959100"/>
            <a:ext cx="2209800" cy="1574800"/>
          </a:xfrm>
          <a:prstGeom prst="rect">
            <a:avLst/>
          </a:prstGeom>
          <a:noFill/>
          <a:ln w="9525">
            <a:noFill/>
            <a:miter lim="800000"/>
            <a:headEnd/>
            <a:tailEnd/>
          </a:ln>
        </p:spPr>
      </p:pic>
      <p:pic>
        <p:nvPicPr>
          <p:cNvPr id="52228" name="Picture 1033" descr="Sthelens8"/>
          <p:cNvPicPr>
            <a:picLocks noChangeAspect="1" noChangeArrowheads="1"/>
          </p:cNvPicPr>
          <p:nvPr/>
        </p:nvPicPr>
        <p:blipFill>
          <a:blip r:embed="rId5" cstate="print"/>
          <a:srcRect/>
          <a:stretch>
            <a:fillRect/>
          </a:stretch>
        </p:blipFill>
        <p:spPr bwMode="auto">
          <a:xfrm>
            <a:off x="685800" y="1168400"/>
            <a:ext cx="2209800" cy="1574800"/>
          </a:xfrm>
          <a:prstGeom prst="rect">
            <a:avLst/>
          </a:prstGeom>
          <a:noFill/>
          <a:ln w="9525">
            <a:noFill/>
            <a:miter lim="800000"/>
            <a:headEnd/>
            <a:tailEnd/>
          </a:ln>
        </p:spPr>
      </p:pic>
      <p:pic>
        <p:nvPicPr>
          <p:cNvPr id="52229" name="Picture 1034" descr="Sthelens4"/>
          <p:cNvPicPr>
            <a:picLocks noChangeAspect="1" noChangeArrowheads="1"/>
          </p:cNvPicPr>
          <p:nvPr/>
        </p:nvPicPr>
        <p:blipFill>
          <a:blip r:embed="rId6" cstate="print"/>
          <a:srcRect/>
          <a:stretch>
            <a:fillRect/>
          </a:stretch>
        </p:blipFill>
        <p:spPr bwMode="auto">
          <a:xfrm>
            <a:off x="6210300" y="3733800"/>
            <a:ext cx="2401888" cy="1733550"/>
          </a:xfrm>
          <a:prstGeom prst="rect">
            <a:avLst/>
          </a:prstGeom>
          <a:noFill/>
          <a:ln w="9525">
            <a:noFill/>
            <a:miter lim="800000"/>
            <a:headEnd/>
            <a:tailEnd/>
          </a:ln>
        </p:spPr>
      </p:pic>
      <p:pic>
        <p:nvPicPr>
          <p:cNvPr id="52230" name="Picture 1035" descr="Sthelens5"/>
          <p:cNvPicPr>
            <a:picLocks noChangeAspect="1" noChangeArrowheads="1"/>
          </p:cNvPicPr>
          <p:nvPr/>
        </p:nvPicPr>
        <p:blipFill>
          <a:blip r:embed="rId7" cstate="print"/>
          <a:srcRect/>
          <a:stretch>
            <a:fillRect/>
          </a:stretch>
        </p:blipFill>
        <p:spPr bwMode="auto">
          <a:xfrm>
            <a:off x="6191250" y="1168400"/>
            <a:ext cx="2438400" cy="1668463"/>
          </a:xfrm>
          <a:prstGeom prst="rect">
            <a:avLst/>
          </a:prstGeom>
          <a:noFill/>
          <a:ln w="9525">
            <a:noFill/>
            <a:miter lim="800000"/>
            <a:headEnd/>
            <a:tailEnd/>
          </a:ln>
        </p:spPr>
      </p:pic>
      <p:pic>
        <p:nvPicPr>
          <p:cNvPr id="52231" name="Picture 1036" descr="Sthelens3"/>
          <p:cNvPicPr>
            <a:picLocks noChangeAspect="1" noChangeArrowheads="1"/>
          </p:cNvPicPr>
          <p:nvPr/>
        </p:nvPicPr>
        <p:blipFill>
          <a:blip r:embed="rId8" cstate="screen"/>
          <a:srcRect/>
          <a:stretch>
            <a:fillRect/>
          </a:stretch>
        </p:blipFill>
        <p:spPr bwMode="auto">
          <a:xfrm>
            <a:off x="3352800" y="1485900"/>
            <a:ext cx="2471738" cy="3886200"/>
          </a:xfrm>
          <a:prstGeom prst="rect">
            <a:avLst/>
          </a:prstGeom>
          <a:noFill/>
          <a:ln w="9525">
            <a:noFill/>
            <a:miter lim="800000"/>
            <a:headEnd/>
            <a:tailEnd/>
          </a:ln>
        </p:spPr>
      </p:pic>
      <p:sp>
        <p:nvSpPr>
          <p:cNvPr id="52232" name="Text Box 1037"/>
          <p:cNvSpPr txBox="1">
            <a:spLocks noChangeArrowheads="1"/>
          </p:cNvSpPr>
          <p:nvPr/>
        </p:nvSpPr>
        <p:spPr bwMode="auto">
          <a:xfrm>
            <a:off x="212725" y="1619250"/>
            <a:ext cx="387350" cy="579438"/>
          </a:xfrm>
          <a:prstGeom prst="rect">
            <a:avLst/>
          </a:prstGeom>
          <a:noFill/>
          <a:ln w="9525">
            <a:noFill/>
            <a:miter lim="800000"/>
            <a:headEnd/>
            <a:tailEnd/>
          </a:ln>
        </p:spPr>
        <p:txBody>
          <a:bodyPr wrap="none">
            <a:spAutoFit/>
          </a:bodyPr>
          <a:lstStyle/>
          <a:p>
            <a:r>
              <a:rPr lang="it-IT" sz="3200" b="1"/>
              <a:t>3</a:t>
            </a:r>
          </a:p>
        </p:txBody>
      </p:sp>
      <p:sp>
        <p:nvSpPr>
          <p:cNvPr id="52233" name="Text Box 1038"/>
          <p:cNvSpPr txBox="1">
            <a:spLocks noChangeArrowheads="1"/>
          </p:cNvSpPr>
          <p:nvPr/>
        </p:nvSpPr>
        <p:spPr bwMode="auto">
          <a:xfrm>
            <a:off x="228600" y="3429000"/>
            <a:ext cx="387350" cy="579438"/>
          </a:xfrm>
          <a:prstGeom prst="rect">
            <a:avLst/>
          </a:prstGeom>
          <a:noFill/>
          <a:ln w="9525">
            <a:noFill/>
            <a:miter lim="800000"/>
            <a:headEnd/>
            <a:tailEnd/>
          </a:ln>
        </p:spPr>
        <p:txBody>
          <a:bodyPr wrap="none">
            <a:spAutoFit/>
          </a:bodyPr>
          <a:lstStyle/>
          <a:p>
            <a:r>
              <a:rPr lang="it-IT" sz="3200" b="1"/>
              <a:t>9</a:t>
            </a:r>
          </a:p>
        </p:txBody>
      </p:sp>
      <p:sp>
        <p:nvSpPr>
          <p:cNvPr id="52234" name="Text Box 1039"/>
          <p:cNvSpPr txBox="1">
            <a:spLocks noChangeArrowheads="1"/>
          </p:cNvSpPr>
          <p:nvPr/>
        </p:nvSpPr>
        <p:spPr bwMode="auto">
          <a:xfrm>
            <a:off x="76200" y="5334000"/>
            <a:ext cx="590550" cy="579438"/>
          </a:xfrm>
          <a:prstGeom prst="rect">
            <a:avLst/>
          </a:prstGeom>
          <a:noFill/>
          <a:ln w="9525">
            <a:noFill/>
            <a:miter lim="800000"/>
            <a:headEnd/>
            <a:tailEnd/>
          </a:ln>
        </p:spPr>
        <p:txBody>
          <a:bodyPr wrap="none">
            <a:spAutoFit/>
          </a:bodyPr>
          <a:lstStyle/>
          <a:p>
            <a:r>
              <a:rPr lang="it-IT" sz="3200" b="1"/>
              <a:t>14</a:t>
            </a:r>
          </a:p>
        </p:txBody>
      </p:sp>
      <p:sp>
        <p:nvSpPr>
          <p:cNvPr id="52235" name="Text Box 1040"/>
          <p:cNvSpPr txBox="1">
            <a:spLocks noChangeArrowheads="1"/>
          </p:cNvSpPr>
          <p:nvPr/>
        </p:nvSpPr>
        <p:spPr bwMode="auto">
          <a:xfrm>
            <a:off x="7162800" y="2849563"/>
            <a:ext cx="387350" cy="579437"/>
          </a:xfrm>
          <a:prstGeom prst="rect">
            <a:avLst/>
          </a:prstGeom>
          <a:noFill/>
          <a:ln w="9525">
            <a:noFill/>
            <a:miter lim="800000"/>
            <a:headEnd/>
            <a:tailEnd/>
          </a:ln>
        </p:spPr>
        <p:txBody>
          <a:bodyPr wrap="none">
            <a:spAutoFit/>
          </a:bodyPr>
          <a:lstStyle/>
          <a:p>
            <a:r>
              <a:rPr lang="it-IT" sz="3200" b="1"/>
              <a:t>3</a:t>
            </a:r>
          </a:p>
        </p:txBody>
      </p:sp>
      <p:sp>
        <p:nvSpPr>
          <p:cNvPr id="52236" name="Text Box 1041"/>
          <p:cNvSpPr txBox="1">
            <a:spLocks noChangeArrowheads="1"/>
          </p:cNvSpPr>
          <p:nvPr/>
        </p:nvSpPr>
        <p:spPr bwMode="auto">
          <a:xfrm>
            <a:off x="7239000" y="5562600"/>
            <a:ext cx="387350" cy="579438"/>
          </a:xfrm>
          <a:prstGeom prst="rect">
            <a:avLst/>
          </a:prstGeom>
          <a:noFill/>
          <a:ln w="9525">
            <a:noFill/>
            <a:miter lim="800000"/>
            <a:headEnd/>
            <a:tailEnd/>
          </a:ln>
        </p:spPr>
        <p:txBody>
          <a:bodyPr wrap="none">
            <a:spAutoFit/>
          </a:bodyPr>
          <a:lstStyle/>
          <a:p>
            <a:r>
              <a:rPr lang="it-IT" sz="3200" b="1"/>
              <a:t>6</a:t>
            </a:r>
          </a:p>
        </p:txBody>
      </p:sp>
      <p:sp>
        <p:nvSpPr>
          <p:cNvPr id="14" name="Rectangle 8"/>
          <p:cNvSpPr>
            <a:spLocks noChangeArrowheads="1"/>
          </p:cNvSpPr>
          <p:nvPr/>
        </p:nvSpPr>
        <p:spPr bwMode="auto">
          <a:xfrm>
            <a:off x="1152525" y="115888"/>
            <a:ext cx="6838950" cy="731837"/>
          </a:xfrm>
          <a:prstGeom prst="rect">
            <a:avLst/>
          </a:prstGeom>
          <a:noFill/>
          <a:ln w="9525">
            <a:noFill/>
            <a:miter lim="800000"/>
            <a:headEnd/>
            <a:tailEnd/>
          </a:ln>
        </p:spPr>
        <p:txBody>
          <a:bodyPr lIns="92075" tIns="46038" rIns="92075" bIns="46038" anchor="ctr"/>
          <a:lstStyle/>
          <a:p>
            <a:pPr algn="ctr"/>
            <a:r>
              <a:rPr lang="it-IT" sz="3200" dirty="0">
                <a:solidFill>
                  <a:schemeClr val="tx2"/>
                </a:solidFill>
                <a:latin typeface="Calibri" pitchFamily="34" charset="0"/>
              </a:rPr>
              <a:t>Mount St. Helens – </a:t>
            </a:r>
            <a:r>
              <a:rPr lang="it-IT" sz="3200" dirty="0" smtClean="0">
                <a:solidFill>
                  <a:schemeClr val="tx2"/>
                </a:solidFill>
                <a:latin typeface="Calibri" pitchFamily="34" charset="0"/>
              </a:rPr>
              <a:t>The </a:t>
            </a:r>
            <a:r>
              <a:rPr lang="it-IT" sz="3200" dirty="0" err="1" smtClean="0">
                <a:solidFill>
                  <a:schemeClr val="tx2"/>
                </a:solidFill>
                <a:latin typeface="Calibri" pitchFamily="34" charset="0"/>
              </a:rPr>
              <a:t>recovery</a:t>
            </a:r>
            <a:endParaRPr lang="it-IT" sz="3200" dirty="0">
              <a:solidFill>
                <a:schemeClr val="tx2"/>
              </a:solidFill>
              <a:latin typeface="Calibri" pitchFamily="34" charset="0"/>
            </a:endParaRPr>
          </a:p>
        </p:txBody>
      </p:sp>
    </p:spTree>
  </p:cSld>
  <p:clrMapOvr>
    <a:masterClrMapping/>
  </p:clrMapOvr>
  <p:transition spd="slow">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685800" y="685800"/>
            <a:ext cx="6705600" cy="457200"/>
          </a:xfrm>
          <a:prstGeom prst="rect">
            <a:avLst/>
          </a:prstGeom>
          <a:noFill/>
          <a:ln w="9525">
            <a:noFill/>
            <a:miter lim="800000"/>
            <a:headEnd/>
            <a:tailEnd/>
          </a:ln>
        </p:spPr>
        <p:txBody>
          <a:bodyPr>
            <a:spAutoFit/>
          </a:bodyPr>
          <a:lstStyle/>
          <a:p>
            <a:pPr>
              <a:spcBef>
                <a:spcPct val="50000"/>
              </a:spcBef>
            </a:pPr>
            <a:endParaRPr lang="it-IT"/>
          </a:p>
        </p:txBody>
      </p:sp>
      <p:sp>
        <p:nvSpPr>
          <p:cNvPr id="54275" name="Text Box 3"/>
          <p:cNvSpPr txBox="1">
            <a:spLocks noChangeArrowheads="1"/>
          </p:cNvSpPr>
          <p:nvPr/>
        </p:nvSpPr>
        <p:spPr bwMode="auto">
          <a:xfrm>
            <a:off x="533400" y="285728"/>
            <a:ext cx="7772400" cy="523220"/>
          </a:xfrm>
          <a:prstGeom prst="rect">
            <a:avLst/>
          </a:prstGeom>
          <a:noFill/>
          <a:ln w="9525">
            <a:noFill/>
            <a:miter lim="800000"/>
            <a:headEnd/>
            <a:tailEnd/>
          </a:ln>
        </p:spPr>
        <p:txBody>
          <a:bodyPr>
            <a:spAutoFit/>
          </a:bodyPr>
          <a:lstStyle/>
          <a:p>
            <a:pPr>
              <a:spcBef>
                <a:spcPct val="50000"/>
              </a:spcBef>
            </a:pPr>
            <a:r>
              <a:rPr lang="it-IT" sz="2800" dirty="0" err="1" smtClean="0">
                <a:latin typeface="Verdana" pitchFamily="34" charset="0"/>
              </a:rPr>
              <a:t>Mammals</a:t>
            </a:r>
            <a:r>
              <a:rPr lang="it-IT" sz="2800" dirty="0" smtClean="0">
                <a:latin typeface="Verdana" pitchFamily="34" charset="0"/>
              </a:rPr>
              <a:t> and </a:t>
            </a:r>
            <a:r>
              <a:rPr lang="it-IT" sz="2800" dirty="0" err="1" smtClean="0">
                <a:latin typeface="Verdana" pitchFamily="34" charset="0"/>
              </a:rPr>
              <a:t>Insects</a:t>
            </a:r>
            <a:endParaRPr lang="it-IT" sz="2000" dirty="0">
              <a:latin typeface="Verdana" pitchFamily="34" charset="0"/>
            </a:endParaRPr>
          </a:p>
        </p:txBody>
      </p:sp>
      <p:pic>
        <p:nvPicPr>
          <p:cNvPr id="54277" name="Picture 5" descr="zeiraphera"/>
          <p:cNvPicPr>
            <a:picLocks noChangeAspect="1" noChangeArrowheads="1"/>
          </p:cNvPicPr>
          <p:nvPr/>
        </p:nvPicPr>
        <p:blipFill>
          <a:blip r:embed="rId3" cstate="screen"/>
          <a:srcRect/>
          <a:stretch>
            <a:fillRect/>
          </a:stretch>
        </p:blipFill>
        <p:spPr bwMode="auto">
          <a:xfrm>
            <a:off x="6072198" y="928670"/>
            <a:ext cx="2667000" cy="1871662"/>
          </a:xfrm>
          <a:prstGeom prst="rect">
            <a:avLst/>
          </a:prstGeom>
          <a:noFill/>
          <a:ln w="9525">
            <a:noFill/>
            <a:miter lim="800000"/>
            <a:headEnd/>
            <a:tailEnd/>
          </a:ln>
        </p:spPr>
      </p:pic>
      <p:pic>
        <p:nvPicPr>
          <p:cNvPr id="23554" name="Picture 2"/>
          <p:cNvPicPr>
            <a:picLocks noChangeAspect="1" noChangeArrowheads="1"/>
          </p:cNvPicPr>
          <p:nvPr/>
        </p:nvPicPr>
        <p:blipFill>
          <a:blip r:embed="rId4" cstate="print"/>
          <a:srcRect/>
          <a:stretch>
            <a:fillRect/>
          </a:stretch>
        </p:blipFill>
        <p:spPr bwMode="auto">
          <a:xfrm>
            <a:off x="6143636" y="2643182"/>
            <a:ext cx="2667000" cy="2228850"/>
          </a:xfrm>
          <a:prstGeom prst="rect">
            <a:avLst/>
          </a:prstGeom>
          <a:noFill/>
          <a:ln w="9525">
            <a:noFill/>
            <a:miter lim="800000"/>
            <a:headEnd/>
            <a:tailEnd/>
          </a:ln>
          <a:effectLst/>
        </p:spPr>
      </p:pic>
      <p:pic>
        <p:nvPicPr>
          <p:cNvPr id="23555" name="Picture 3"/>
          <p:cNvPicPr>
            <a:picLocks noChangeAspect="1" noChangeArrowheads="1"/>
          </p:cNvPicPr>
          <p:nvPr/>
        </p:nvPicPr>
        <p:blipFill>
          <a:blip r:embed="rId5" cstate="print"/>
          <a:srcRect/>
          <a:stretch>
            <a:fillRect/>
          </a:stretch>
        </p:blipFill>
        <p:spPr bwMode="auto">
          <a:xfrm>
            <a:off x="357158" y="1214422"/>
            <a:ext cx="3252795" cy="2606642"/>
          </a:xfrm>
          <a:prstGeom prst="rect">
            <a:avLst/>
          </a:prstGeom>
          <a:noFill/>
          <a:ln w="9525">
            <a:noFill/>
            <a:miter lim="800000"/>
            <a:headEnd/>
            <a:tailEnd/>
          </a:ln>
          <a:effectLst/>
        </p:spPr>
      </p:pic>
      <p:pic>
        <p:nvPicPr>
          <p:cNvPr id="23556" name="Picture 4"/>
          <p:cNvPicPr>
            <a:picLocks noChangeAspect="1" noChangeArrowheads="1"/>
          </p:cNvPicPr>
          <p:nvPr/>
        </p:nvPicPr>
        <p:blipFill>
          <a:blip r:embed="rId6" cstate="screen"/>
          <a:srcRect/>
          <a:stretch>
            <a:fillRect/>
          </a:stretch>
        </p:blipFill>
        <p:spPr bwMode="auto">
          <a:xfrm>
            <a:off x="500034" y="3714752"/>
            <a:ext cx="3533773" cy="2500330"/>
          </a:xfrm>
          <a:prstGeom prst="rect">
            <a:avLst/>
          </a:prstGeom>
          <a:noFill/>
          <a:ln w="9525">
            <a:noFill/>
            <a:miter lim="800000"/>
            <a:headEnd/>
            <a:tailEnd/>
          </a:ln>
          <a:effectLst/>
        </p:spPr>
      </p:pic>
      <p:pic>
        <p:nvPicPr>
          <p:cNvPr id="23557" name="Picture 5"/>
          <p:cNvPicPr>
            <a:picLocks noChangeAspect="1" noChangeArrowheads="1"/>
          </p:cNvPicPr>
          <p:nvPr/>
        </p:nvPicPr>
        <p:blipFill>
          <a:blip r:embed="rId7" cstate="screen"/>
          <a:srcRect/>
          <a:stretch>
            <a:fillRect/>
          </a:stretch>
        </p:blipFill>
        <p:spPr bwMode="auto">
          <a:xfrm>
            <a:off x="2857488" y="1214422"/>
            <a:ext cx="3371848" cy="2357454"/>
          </a:xfrm>
          <a:prstGeom prst="rect">
            <a:avLst/>
          </a:prstGeom>
          <a:noFill/>
          <a:ln w="9525">
            <a:noFill/>
            <a:miter lim="800000"/>
            <a:headEnd/>
            <a:tailEnd/>
          </a:ln>
          <a:effectLst/>
        </p:spPr>
      </p:pic>
      <p:pic>
        <p:nvPicPr>
          <p:cNvPr id="23558" name="Picture 6"/>
          <p:cNvPicPr>
            <a:picLocks noChangeAspect="1" noChangeArrowheads="1"/>
          </p:cNvPicPr>
          <p:nvPr/>
        </p:nvPicPr>
        <p:blipFill>
          <a:blip r:embed="rId8" cstate="print"/>
          <a:srcRect/>
          <a:stretch>
            <a:fillRect/>
          </a:stretch>
        </p:blipFill>
        <p:spPr bwMode="auto">
          <a:xfrm>
            <a:off x="3714744" y="3459247"/>
            <a:ext cx="2000264" cy="2860593"/>
          </a:xfrm>
          <a:prstGeom prst="rect">
            <a:avLst/>
          </a:prstGeom>
          <a:noFill/>
          <a:ln w="9525">
            <a:noFill/>
            <a:miter lim="800000"/>
            <a:headEnd/>
            <a:tailEnd/>
          </a:ln>
          <a:effectLst/>
        </p:spPr>
      </p:pic>
      <p:pic>
        <p:nvPicPr>
          <p:cNvPr id="23559" name="Picture 7"/>
          <p:cNvPicPr>
            <a:picLocks noChangeAspect="1" noChangeArrowheads="1"/>
          </p:cNvPicPr>
          <p:nvPr/>
        </p:nvPicPr>
        <p:blipFill>
          <a:blip r:embed="rId9" cstate="screen"/>
          <a:srcRect/>
          <a:stretch>
            <a:fillRect/>
          </a:stretch>
        </p:blipFill>
        <p:spPr bwMode="auto">
          <a:xfrm>
            <a:off x="5286380" y="4786322"/>
            <a:ext cx="2928958" cy="1781789"/>
          </a:xfrm>
          <a:prstGeom prst="rect">
            <a:avLst/>
          </a:prstGeom>
          <a:noFill/>
          <a:ln w="9525">
            <a:noFill/>
            <a:miter lim="800000"/>
            <a:headEnd/>
            <a:tailEnd/>
          </a:ln>
          <a:effec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2000"/>
                                        <p:tgtEl>
                                          <p:spTgt spid="23555"/>
                                        </p:tgtEl>
                                      </p:cBhvr>
                                    </p:animEffect>
                                  </p:childTnLst>
                                </p:cTn>
                              </p:par>
                              <p:par>
                                <p:cTn id="8" presetID="10" presetClass="entr" presetSubtype="0" fill="hold" nodeType="withEffect">
                                  <p:stCondLst>
                                    <p:cond delay="0"/>
                                  </p:stCondLst>
                                  <p:childTnLst>
                                    <p:set>
                                      <p:cBhvr>
                                        <p:cTn id="9" dur="1" fill="hold">
                                          <p:stCondLst>
                                            <p:cond delay="0"/>
                                          </p:stCondLst>
                                        </p:cTn>
                                        <p:tgtEl>
                                          <p:spTgt spid="23559"/>
                                        </p:tgtEl>
                                        <p:attrNameLst>
                                          <p:attrName>style.visibility</p:attrName>
                                        </p:attrNameLst>
                                      </p:cBhvr>
                                      <p:to>
                                        <p:strVal val="visible"/>
                                      </p:to>
                                    </p:set>
                                    <p:animEffect transition="in" filter="fade">
                                      <p:cBhvr>
                                        <p:cTn id="10" dur="2000"/>
                                        <p:tgtEl>
                                          <p:spTgt spid="23559"/>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3557"/>
                                        </p:tgtEl>
                                        <p:attrNameLst>
                                          <p:attrName>style.visibility</p:attrName>
                                        </p:attrNameLst>
                                      </p:cBhvr>
                                      <p:to>
                                        <p:strVal val="visible"/>
                                      </p:to>
                                    </p:set>
                                    <p:animEffect transition="in" filter="fade">
                                      <p:cBhvr>
                                        <p:cTn id="14" dur="2000"/>
                                        <p:tgtEl>
                                          <p:spTgt spid="23557"/>
                                        </p:tgtEl>
                                      </p:cBhvr>
                                    </p:animEffect>
                                  </p:childTnLst>
                                </p:cTn>
                              </p:par>
                              <p:par>
                                <p:cTn id="15" presetID="10" presetClass="entr" presetSubtype="0" fill="hold" nodeType="with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fade">
                                      <p:cBhvr>
                                        <p:cTn id="17" dur="2000"/>
                                        <p:tgtEl>
                                          <p:spTgt spid="23556"/>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54277"/>
                                        </p:tgtEl>
                                        <p:attrNameLst>
                                          <p:attrName>style.visibility</p:attrName>
                                        </p:attrNameLst>
                                      </p:cBhvr>
                                      <p:to>
                                        <p:strVal val="visible"/>
                                      </p:to>
                                    </p:set>
                                    <p:animEffect transition="in" filter="fade">
                                      <p:cBhvr>
                                        <p:cTn id="21" dur="2000"/>
                                        <p:tgtEl>
                                          <p:spTgt spid="54277"/>
                                        </p:tgtEl>
                                      </p:cBhvr>
                                    </p:animEffect>
                                  </p:childTnLst>
                                </p:cTn>
                              </p:par>
                              <p:par>
                                <p:cTn id="22" presetID="10" presetClass="entr" presetSubtype="0" fill="hold" nodeType="withEffect">
                                  <p:stCondLst>
                                    <p:cond delay="0"/>
                                  </p:stCondLst>
                                  <p:childTnLst>
                                    <p:set>
                                      <p:cBhvr>
                                        <p:cTn id="23" dur="1" fill="hold">
                                          <p:stCondLst>
                                            <p:cond delay="0"/>
                                          </p:stCondLst>
                                        </p:cTn>
                                        <p:tgtEl>
                                          <p:spTgt spid="23554"/>
                                        </p:tgtEl>
                                        <p:attrNameLst>
                                          <p:attrName>style.visibility</p:attrName>
                                        </p:attrNameLst>
                                      </p:cBhvr>
                                      <p:to>
                                        <p:strVal val="visible"/>
                                      </p:to>
                                    </p:set>
                                    <p:animEffect transition="in" filter="fade">
                                      <p:cBhvr>
                                        <p:cTn id="24" dur="2000"/>
                                        <p:tgtEl>
                                          <p:spTgt spid="23554"/>
                                        </p:tgtEl>
                                      </p:cBhvr>
                                    </p:animEffect>
                                  </p:childTnLst>
                                </p:cTn>
                              </p:par>
                              <p:par>
                                <p:cTn id="25" presetID="10" presetClass="entr" presetSubtype="0" fill="hold" nodeType="withEffect">
                                  <p:stCondLst>
                                    <p:cond delay="0"/>
                                  </p:stCondLst>
                                  <p:childTnLst>
                                    <p:set>
                                      <p:cBhvr>
                                        <p:cTn id="26" dur="1" fill="hold">
                                          <p:stCondLst>
                                            <p:cond delay="0"/>
                                          </p:stCondLst>
                                        </p:cTn>
                                        <p:tgtEl>
                                          <p:spTgt spid="23558"/>
                                        </p:tgtEl>
                                        <p:attrNameLst>
                                          <p:attrName>style.visibility</p:attrName>
                                        </p:attrNameLst>
                                      </p:cBhvr>
                                      <p:to>
                                        <p:strVal val="visible"/>
                                      </p:to>
                                    </p:set>
                                    <p:animEffect transition="in" filter="fade">
                                      <p:cBhvr>
                                        <p:cTn id="27" dur="20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5538" y="5572140"/>
            <a:ext cx="3810000" cy="822325"/>
          </a:xfrm>
          <a:prstGeom prst="rect">
            <a:avLst/>
          </a:prstGeom>
          <a:noFill/>
          <a:ln w="9525">
            <a:noFill/>
            <a:miter lim="800000"/>
            <a:headEnd/>
            <a:tailEnd/>
          </a:ln>
        </p:spPr>
        <p:txBody>
          <a:bodyPr>
            <a:spAutoFit/>
          </a:bodyPr>
          <a:lstStyle/>
          <a:p>
            <a:pPr>
              <a:spcBef>
                <a:spcPct val="50000"/>
              </a:spcBef>
            </a:pPr>
            <a:r>
              <a:rPr lang="it-IT" b="1" dirty="0"/>
              <a:t>Western </a:t>
            </a:r>
            <a:r>
              <a:rPr lang="it-IT" b="1" dirty="0" err="1"/>
              <a:t>Spruce</a:t>
            </a:r>
            <a:r>
              <a:rPr lang="it-IT" b="1" dirty="0"/>
              <a:t> </a:t>
            </a:r>
            <a:r>
              <a:rPr lang="it-IT" b="1" dirty="0" err="1"/>
              <a:t>budworm</a:t>
            </a:r>
            <a:r>
              <a:rPr lang="it-IT" dirty="0"/>
              <a:t>     </a:t>
            </a:r>
            <a:r>
              <a:rPr lang="it-IT" i="1" dirty="0" err="1"/>
              <a:t>Choristoneura</a:t>
            </a:r>
            <a:r>
              <a:rPr lang="it-IT" i="1" dirty="0"/>
              <a:t> </a:t>
            </a:r>
            <a:r>
              <a:rPr lang="it-IT" i="1" dirty="0" err="1"/>
              <a:t>occidentalis</a:t>
            </a:r>
            <a:endParaRPr lang="it-IT" i="1" dirty="0"/>
          </a:p>
        </p:txBody>
      </p:sp>
      <p:sp>
        <p:nvSpPr>
          <p:cNvPr id="4" name="Rectangle 3"/>
          <p:cNvSpPr>
            <a:spLocks noGrp="1" noChangeArrowheads="1"/>
          </p:cNvSpPr>
          <p:nvPr/>
        </p:nvSpPr>
        <p:spPr bwMode="auto">
          <a:xfrm>
            <a:off x="3857620" y="5000636"/>
            <a:ext cx="4786346" cy="10191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rgbClr val="ECD210"/>
                </a:solidFill>
                <a:latin typeface="+mn-lt"/>
                <a:ea typeface="+mn-ea"/>
                <a:cs typeface="+mn-cs"/>
              </a:defRPr>
            </a:lvl1pPr>
            <a:lvl2pPr marL="742950" indent="-285750" algn="l" rtl="0" fontAlgn="base">
              <a:spcBef>
                <a:spcPct val="20000"/>
              </a:spcBef>
              <a:spcAft>
                <a:spcPct val="0"/>
              </a:spcAft>
              <a:buChar char="–"/>
              <a:defRPr sz="2800">
                <a:solidFill>
                  <a:srgbClr val="ECD210"/>
                </a:solidFill>
                <a:latin typeface="+mn-lt"/>
              </a:defRPr>
            </a:lvl2pPr>
            <a:lvl3pPr marL="1143000" indent="-228600" algn="l" rtl="0" fontAlgn="base">
              <a:spcBef>
                <a:spcPct val="20000"/>
              </a:spcBef>
              <a:spcAft>
                <a:spcPct val="0"/>
              </a:spcAft>
              <a:buChar char="•"/>
              <a:defRPr sz="2400">
                <a:solidFill>
                  <a:srgbClr val="ECD210"/>
                </a:solidFill>
                <a:latin typeface="+mn-lt"/>
              </a:defRPr>
            </a:lvl3pPr>
            <a:lvl4pPr marL="1600200" indent="-228600" algn="l" rtl="0" fontAlgn="base">
              <a:spcBef>
                <a:spcPct val="20000"/>
              </a:spcBef>
              <a:spcAft>
                <a:spcPct val="0"/>
              </a:spcAft>
              <a:buChar char="–"/>
              <a:defRPr sz="2000">
                <a:solidFill>
                  <a:srgbClr val="ECD210"/>
                </a:solidFill>
                <a:latin typeface="+mn-lt"/>
              </a:defRPr>
            </a:lvl4pPr>
            <a:lvl5pPr marL="2057400" indent="-228600" algn="l" rtl="0" fontAlgn="base">
              <a:spcBef>
                <a:spcPct val="20000"/>
              </a:spcBef>
              <a:spcAft>
                <a:spcPct val="0"/>
              </a:spcAft>
              <a:buChar char="»"/>
              <a:defRPr sz="2000">
                <a:solidFill>
                  <a:srgbClr val="ECD210"/>
                </a:solidFill>
                <a:latin typeface="+mn-lt"/>
              </a:defRPr>
            </a:lvl5pPr>
            <a:lvl6pPr marL="2514600" indent="-228600" algn="l" rtl="0" fontAlgn="base">
              <a:spcBef>
                <a:spcPct val="20000"/>
              </a:spcBef>
              <a:spcAft>
                <a:spcPct val="0"/>
              </a:spcAft>
              <a:buChar char="»"/>
              <a:defRPr sz="2000">
                <a:solidFill>
                  <a:srgbClr val="ECD210"/>
                </a:solidFill>
                <a:latin typeface="+mn-lt"/>
              </a:defRPr>
            </a:lvl6pPr>
            <a:lvl7pPr marL="2971800" indent="-228600" algn="l" rtl="0" fontAlgn="base">
              <a:spcBef>
                <a:spcPct val="20000"/>
              </a:spcBef>
              <a:spcAft>
                <a:spcPct val="0"/>
              </a:spcAft>
              <a:buChar char="»"/>
              <a:defRPr sz="2000">
                <a:solidFill>
                  <a:srgbClr val="ECD210"/>
                </a:solidFill>
                <a:latin typeface="+mn-lt"/>
              </a:defRPr>
            </a:lvl7pPr>
            <a:lvl8pPr marL="3429000" indent="-228600" algn="l" rtl="0" fontAlgn="base">
              <a:spcBef>
                <a:spcPct val="20000"/>
              </a:spcBef>
              <a:spcAft>
                <a:spcPct val="0"/>
              </a:spcAft>
              <a:buChar char="»"/>
              <a:defRPr sz="2000">
                <a:solidFill>
                  <a:srgbClr val="ECD210"/>
                </a:solidFill>
                <a:latin typeface="+mn-lt"/>
              </a:defRPr>
            </a:lvl8pPr>
            <a:lvl9pPr marL="3886200" indent="-228600" algn="l" rtl="0" fontAlgn="base">
              <a:spcBef>
                <a:spcPct val="20000"/>
              </a:spcBef>
              <a:spcAft>
                <a:spcPct val="0"/>
              </a:spcAft>
              <a:buChar char="»"/>
              <a:defRPr sz="2000">
                <a:solidFill>
                  <a:srgbClr val="ECD210"/>
                </a:solidFill>
                <a:latin typeface="+mn-lt"/>
              </a:defRPr>
            </a:lvl9pPr>
          </a:lstStyle>
          <a:p>
            <a:pPr>
              <a:lnSpc>
                <a:spcPct val="125000"/>
              </a:lnSpc>
            </a:pPr>
            <a:r>
              <a:rPr lang="en-US" sz="2400" dirty="0">
                <a:solidFill>
                  <a:schemeClr val="tx1"/>
                </a:solidFill>
                <a:latin typeface="+mj-lt"/>
              </a:rPr>
              <a:t>predominate response is release of </a:t>
            </a:r>
            <a:r>
              <a:rPr lang="en-US" sz="2400" dirty="0" err="1">
                <a:solidFill>
                  <a:schemeClr val="tx1"/>
                </a:solidFill>
                <a:latin typeface="+mj-lt"/>
              </a:rPr>
              <a:t>subcanopy</a:t>
            </a:r>
            <a:r>
              <a:rPr lang="en-US" sz="2400" dirty="0">
                <a:solidFill>
                  <a:schemeClr val="tx1"/>
                </a:solidFill>
                <a:latin typeface="+mj-lt"/>
              </a:rPr>
              <a:t> trees</a:t>
            </a:r>
          </a:p>
        </p:txBody>
      </p:sp>
      <p:sp>
        <p:nvSpPr>
          <p:cNvPr id="5" name="Rectangle 4"/>
          <p:cNvSpPr>
            <a:spLocks noChangeArrowheads="1"/>
          </p:cNvSpPr>
          <p:nvPr/>
        </p:nvSpPr>
        <p:spPr bwMode="auto">
          <a:xfrm>
            <a:off x="3857620" y="1447800"/>
            <a:ext cx="4572032" cy="695316"/>
          </a:xfrm>
          <a:prstGeom prst="rect">
            <a:avLst/>
          </a:prstGeom>
          <a:noFill/>
          <a:ln w="9525">
            <a:noFill/>
            <a:miter lim="800000"/>
            <a:headEnd/>
            <a:tailEnd/>
          </a:ln>
          <a:effectLst/>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42900" indent="-342900">
              <a:lnSpc>
                <a:spcPct val="125000"/>
              </a:lnSpc>
              <a:spcBef>
                <a:spcPct val="20000"/>
              </a:spcBef>
              <a:buFontTx/>
              <a:buChar char="•"/>
            </a:pPr>
            <a:r>
              <a:rPr lang="en-US" b="0" dirty="0" smtClean="0">
                <a:latin typeface="+mj-lt"/>
              </a:rPr>
              <a:t>Bark beetles are the most diffuse</a:t>
            </a:r>
            <a:endParaRPr lang="en-US" b="0" dirty="0">
              <a:latin typeface="+mj-lt"/>
            </a:endParaRPr>
          </a:p>
        </p:txBody>
      </p:sp>
      <p:sp>
        <p:nvSpPr>
          <p:cNvPr id="6" name="Rectangle 5"/>
          <p:cNvSpPr>
            <a:spLocks noChangeArrowheads="1"/>
          </p:cNvSpPr>
          <p:nvPr/>
        </p:nvSpPr>
        <p:spPr bwMode="auto">
          <a:xfrm>
            <a:off x="3857620" y="2044294"/>
            <a:ext cx="5000660" cy="1085848"/>
          </a:xfrm>
          <a:prstGeom prst="rect">
            <a:avLst/>
          </a:prstGeom>
          <a:noFill/>
          <a:ln w="9525">
            <a:noFill/>
            <a:miter lim="800000"/>
            <a:headEnd/>
            <a:tailEnd/>
          </a:ln>
          <a:effectLst/>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42900" indent="-342900">
              <a:lnSpc>
                <a:spcPct val="125000"/>
              </a:lnSpc>
              <a:spcBef>
                <a:spcPct val="20000"/>
              </a:spcBef>
              <a:buFontTx/>
              <a:buChar char="•"/>
            </a:pPr>
            <a:r>
              <a:rPr lang="en-US" b="0" dirty="0">
                <a:latin typeface="+mj-lt"/>
              </a:rPr>
              <a:t>triggered by combo. of climate </a:t>
            </a:r>
            <a:r>
              <a:rPr lang="en-US" sz="2000" b="0" dirty="0">
                <a:latin typeface="+mj-lt"/>
              </a:rPr>
              <a:t>(e.g. mild winters)</a:t>
            </a:r>
            <a:r>
              <a:rPr lang="en-US" b="0" dirty="0">
                <a:latin typeface="+mj-lt"/>
              </a:rPr>
              <a:t> and </a:t>
            </a:r>
            <a:r>
              <a:rPr lang="en-US" b="0" i="1" dirty="0">
                <a:latin typeface="+mj-lt"/>
              </a:rPr>
              <a:t>blow-downs</a:t>
            </a:r>
          </a:p>
        </p:txBody>
      </p:sp>
      <p:sp>
        <p:nvSpPr>
          <p:cNvPr id="7" name="Rectangle 6"/>
          <p:cNvSpPr>
            <a:spLocks noChangeArrowheads="1"/>
          </p:cNvSpPr>
          <p:nvPr/>
        </p:nvSpPr>
        <p:spPr bwMode="auto">
          <a:xfrm>
            <a:off x="3857620" y="3031320"/>
            <a:ext cx="4857784" cy="1157294"/>
          </a:xfrm>
          <a:prstGeom prst="rect">
            <a:avLst/>
          </a:prstGeom>
          <a:noFill/>
          <a:ln w="9525">
            <a:noFill/>
            <a:miter lim="800000"/>
            <a:headEnd/>
            <a:tailEnd/>
          </a:ln>
          <a:effectLst/>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42900" indent="-342900">
              <a:lnSpc>
                <a:spcPct val="125000"/>
              </a:lnSpc>
              <a:spcBef>
                <a:spcPct val="20000"/>
              </a:spcBef>
              <a:buFontTx/>
              <a:buChar char="•"/>
            </a:pPr>
            <a:r>
              <a:rPr lang="en-US" b="0" dirty="0">
                <a:latin typeface="+mj-lt"/>
              </a:rPr>
              <a:t>can kill most canopy </a:t>
            </a:r>
            <a:r>
              <a:rPr lang="en-US" b="0" i="1" dirty="0" err="1">
                <a:latin typeface="+mj-lt"/>
              </a:rPr>
              <a:t>Picea</a:t>
            </a:r>
            <a:r>
              <a:rPr lang="en-US" b="0" dirty="0">
                <a:latin typeface="+mj-lt"/>
              </a:rPr>
              <a:t> over extensive areas (100,000s ha)</a:t>
            </a:r>
            <a:endParaRPr lang="en-US" b="0" i="1" dirty="0">
              <a:latin typeface="+mj-lt"/>
            </a:endParaRPr>
          </a:p>
        </p:txBody>
      </p:sp>
      <p:sp>
        <p:nvSpPr>
          <p:cNvPr id="8" name="Rectangle 7"/>
          <p:cNvSpPr>
            <a:spLocks noChangeArrowheads="1"/>
          </p:cNvSpPr>
          <p:nvPr/>
        </p:nvSpPr>
        <p:spPr bwMode="auto">
          <a:xfrm>
            <a:off x="3857620" y="4089792"/>
            <a:ext cx="4857784" cy="1009664"/>
          </a:xfrm>
          <a:prstGeom prst="rect">
            <a:avLst/>
          </a:prstGeom>
          <a:noFill/>
          <a:ln w="9525">
            <a:noFill/>
            <a:miter lim="800000"/>
            <a:headEnd/>
            <a:tailEnd/>
          </a:ln>
          <a:effectLst/>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42900" indent="-342900">
              <a:lnSpc>
                <a:spcPct val="125000"/>
              </a:lnSpc>
              <a:spcBef>
                <a:spcPct val="20000"/>
              </a:spcBef>
              <a:buFontTx/>
              <a:buChar char="•"/>
            </a:pPr>
            <a:r>
              <a:rPr lang="en-US" b="0" dirty="0">
                <a:latin typeface="+mj-lt"/>
              </a:rPr>
              <a:t>small individuals </a:t>
            </a:r>
            <a:r>
              <a:rPr lang="en-US" sz="2000" b="0" dirty="0">
                <a:latin typeface="+mj-lt"/>
              </a:rPr>
              <a:t>(&lt;10cm DBH)</a:t>
            </a:r>
            <a:r>
              <a:rPr lang="en-US" b="0" dirty="0">
                <a:latin typeface="+mj-lt"/>
              </a:rPr>
              <a:t> usually not attacked, nor is </a:t>
            </a:r>
            <a:r>
              <a:rPr lang="en-US" b="0" i="1" dirty="0" err="1">
                <a:latin typeface="+mj-lt"/>
              </a:rPr>
              <a:t>Abies</a:t>
            </a:r>
            <a:endParaRPr lang="en-US" b="0" i="1" dirty="0">
              <a:latin typeface="+mj-lt"/>
            </a:endParaRPr>
          </a:p>
        </p:txBody>
      </p:sp>
      <p:sp>
        <p:nvSpPr>
          <p:cNvPr id="9" name="Text Box 5"/>
          <p:cNvSpPr txBox="1">
            <a:spLocks noChangeArrowheads="1"/>
          </p:cNvSpPr>
          <p:nvPr/>
        </p:nvSpPr>
        <p:spPr bwMode="auto">
          <a:xfrm>
            <a:off x="468313" y="260350"/>
            <a:ext cx="8001000" cy="579438"/>
          </a:xfrm>
          <a:prstGeom prst="rect">
            <a:avLst/>
          </a:prstGeom>
          <a:noFill/>
          <a:ln w="9525">
            <a:noFill/>
            <a:miter lim="800000"/>
            <a:headEnd/>
            <a:tailEnd/>
          </a:ln>
        </p:spPr>
        <p:txBody>
          <a:bodyPr>
            <a:spAutoFit/>
          </a:bodyPr>
          <a:lstStyle/>
          <a:p>
            <a:pPr algn="ctr"/>
            <a:r>
              <a:rPr lang="en-US" sz="3200" dirty="0" smtClean="0">
                <a:latin typeface="Verdana" pitchFamily="34" charset="0"/>
              </a:rPr>
              <a:t>Insects disturbances</a:t>
            </a:r>
            <a:endParaRPr lang="en-US" sz="3200" dirty="0">
              <a:latin typeface="Verdana" pitchFamily="34" charset="0"/>
            </a:endParaRPr>
          </a:p>
        </p:txBody>
      </p:sp>
      <p:pic>
        <p:nvPicPr>
          <p:cNvPr id="24579" name="Picture 3"/>
          <p:cNvPicPr>
            <a:picLocks noChangeAspect="1" noChangeArrowheads="1"/>
          </p:cNvPicPr>
          <p:nvPr/>
        </p:nvPicPr>
        <p:blipFill>
          <a:blip r:embed="rId3" cstate="print"/>
          <a:srcRect b="5729"/>
          <a:stretch>
            <a:fillRect/>
          </a:stretch>
        </p:blipFill>
        <p:spPr bwMode="auto">
          <a:xfrm>
            <a:off x="0" y="1571612"/>
            <a:ext cx="3857620" cy="3786214"/>
          </a:xfrm>
          <a:prstGeom prst="rect">
            <a:avLst/>
          </a:prstGeom>
          <a:noFill/>
          <a:ln w="9525">
            <a:noFill/>
            <a:miter lim="800000"/>
            <a:headEnd/>
            <a:tailEnd/>
          </a:ln>
          <a:effectLst/>
        </p:spPr>
      </p:pic>
      <p:pic>
        <p:nvPicPr>
          <p:cNvPr id="10" name="Immagine 9" descr="IMG_1409.jpg"/>
          <p:cNvPicPr>
            <a:picLocks noChangeAspect="1"/>
          </p:cNvPicPr>
          <p:nvPr/>
        </p:nvPicPr>
        <p:blipFill>
          <a:blip r:embed="rId4" cstate="screen"/>
          <a:stretch>
            <a:fillRect/>
          </a:stretch>
        </p:blipFill>
        <p:spPr>
          <a:xfrm>
            <a:off x="71406" y="1857364"/>
            <a:ext cx="3714744" cy="2786058"/>
          </a:xfrm>
          <a:prstGeom prst="rect">
            <a:avLst/>
          </a:prstGeom>
        </p:spPr>
      </p:pic>
      <p:pic>
        <p:nvPicPr>
          <p:cNvPr id="24578" name="Picture 2"/>
          <p:cNvPicPr>
            <a:picLocks noChangeAspect="1" noChangeArrowheads="1"/>
          </p:cNvPicPr>
          <p:nvPr/>
        </p:nvPicPr>
        <p:blipFill>
          <a:blip r:embed="rId5" cstate="print"/>
          <a:srcRect/>
          <a:stretch>
            <a:fillRect/>
          </a:stretch>
        </p:blipFill>
        <p:spPr bwMode="auto">
          <a:xfrm>
            <a:off x="320784" y="1357298"/>
            <a:ext cx="2965332" cy="4214842"/>
          </a:xfrm>
          <a:prstGeom prst="rect">
            <a:avLst/>
          </a:prstGeom>
          <a:noFill/>
          <a:ln w="9525">
            <a:noFill/>
            <a:miter lim="800000"/>
            <a:headEnd/>
            <a:tailEnd/>
          </a:ln>
          <a:effectLst/>
        </p:spPr>
      </p:pic>
      <p:pic>
        <p:nvPicPr>
          <p:cNvPr id="60422" name="Picture 6" descr="quebecoutbreaks"/>
          <p:cNvPicPr>
            <a:picLocks noChangeAspect="1" noChangeArrowheads="1"/>
          </p:cNvPicPr>
          <p:nvPr/>
        </p:nvPicPr>
        <p:blipFill>
          <a:blip r:embed="rId6" cstate="print"/>
          <a:srcRect/>
          <a:stretch>
            <a:fillRect/>
          </a:stretch>
        </p:blipFill>
        <p:spPr bwMode="auto">
          <a:xfrm>
            <a:off x="71422" y="1357298"/>
            <a:ext cx="3678232" cy="4173630"/>
          </a:xfrm>
          <a:prstGeom prst="rect">
            <a:avLst/>
          </a:prstGeom>
          <a:noFill/>
          <a:ln w="9525">
            <a:noFill/>
            <a:miter lim="800000"/>
            <a:headEnd/>
            <a:tailEnd/>
          </a:ln>
        </p:spPr>
      </p:pic>
      <p:sp>
        <p:nvSpPr>
          <p:cNvPr id="14" name="Text Box 4"/>
          <p:cNvSpPr txBox="1">
            <a:spLocks noChangeArrowheads="1"/>
          </p:cNvSpPr>
          <p:nvPr/>
        </p:nvSpPr>
        <p:spPr bwMode="auto">
          <a:xfrm>
            <a:off x="285720" y="5572140"/>
            <a:ext cx="3500462" cy="830997"/>
          </a:xfrm>
          <a:prstGeom prst="rect">
            <a:avLst/>
          </a:prstGeom>
          <a:noFill/>
          <a:ln w="9525">
            <a:noFill/>
            <a:miter lim="800000"/>
            <a:headEnd/>
            <a:tailEnd/>
          </a:ln>
        </p:spPr>
        <p:txBody>
          <a:bodyPr wrap="square">
            <a:spAutoFit/>
          </a:bodyPr>
          <a:lstStyle/>
          <a:p>
            <a:pPr>
              <a:spcBef>
                <a:spcPct val="50000"/>
              </a:spcBef>
            </a:pPr>
            <a:r>
              <a:rPr lang="it-IT" b="1" dirty="0" err="1" smtClean="0"/>
              <a:t>Larch</a:t>
            </a:r>
            <a:r>
              <a:rPr lang="it-IT" b="1" dirty="0" smtClean="0"/>
              <a:t> </a:t>
            </a:r>
            <a:r>
              <a:rPr lang="it-IT" b="1" dirty="0" err="1" smtClean="0"/>
              <a:t>budmoth</a:t>
            </a:r>
            <a:r>
              <a:rPr lang="it-IT" b="1" dirty="0" smtClean="0"/>
              <a:t> </a:t>
            </a:r>
            <a:r>
              <a:rPr lang="it-IT" i="1" dirty="0" err="1" smtClean="0"/>
              <a:t>Zeiraphera</a:t>
            </a:r>
            <a:r>
              <a:rPr lang="it-IT" i="1" dirty="0" smtClean="0"/>
              <a:t> </a:t>
            </a:r>
            <a:r>
              <a:rPr lang="it-IT" i="1" dirty="0" err="1" smtClean="0"/>
              <a:t>diniana</a:t>
            </a:r>
            <a:endParaRPr lang="it-IT" i="1"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200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xit" presetSubtype="0" fill="hold" nodeType="withEffect">
                                  <p:stCondLst>
                                    <p:cond delay="0"/>
                                  </p:stCondLst>
                                  <p:childTnLst>
                                    <p:animEffect transition="out" filter="fade">
                                      <p:cBhvr>
                                        <p:cTn id="14" dur="2000"/>
                                        <p:tgtEl>
                                          <p:spTgt spid="24579"/>
                                        </p:tgtEl>
                                      </p:cBhvr>
                                    </p:animEffect>
                                    <p:set>
                                      <p:cBhvr>
                                        <p:cTn id="15" dur="1" fill="hold">
                                          <p:stCondLst>
                                            <p:cond delay="1999"/>
                                          </p:stCondLst>
                                        </p:cTn>
                                        <p:tgtEl>
                                          <p:spTgt spid="2457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578"/>
                                        </p:tgtEl>
                                        <p:attrNameLst>
                                          <p:attrName>style.visibility</p:attrName>
                                        </p:attrNameLst>
                                      </p:cBhvr>
                                      <p:to>
                                        <p:strVal val="visible"/>
                                      </p:to>
                                    </p:set>
                                    <p:animEffect transition="in" filter="fade">
                                      <p:cBhvr>
                                        <p:cTn id="20" dur="2000"/>
                                        <p:tgtEl>
                                          <p:spTgt spid="24578"/>
                                        </p:tgtEl>
                                      </p:cBhvr>
                                    </p:animEffect>
                                  </p:childTnLst>
                                </p:cTn>
                              </p:par>
                              <p:par>
                                <p:cTn id="21" presetID="10" presetClass="exit" presetSubtype="0" fill="hold" nodeType="withEffect">
                                  <p:stCondLst>
                                    <p:cond delay="0"/>
                                  </p:stCondLst>
                                  <p:childTnLst>
                                    <p:animEffect transition="out" filter="fade">
                                      <p:cBhvr>
                                        <p:cTn id="22" dur="2000"/>
                                        <p:tgtEl>
                                          <p:spTgt spid="10"/>
                                        </p:tgtEl>
                                      </p:cBhvr>
                                    </p:animEffect>
                                    <p:set>
                                      <p:cBhvr>
                                        <p:cTn id="23" dur="1" fill="hold">
                                          <p:stCondLst>
                                            <p:cond delay="1999"/>
                                          </p:stCondLst>
                                        </p:cTn>
                                        <p:tgtEl>
                                          <p:spTgt spid="10"/>
                                        </p:tgtEl>
                                        <p:attrNameLst>
                                          <p:attrName>style.visibility</p:attrName>
                                        </p:attrNameLst>
                                      </p:cBhvr>
                                      <p:to>
                                        <p:strVal val="hidden"/>
                                      </p:to>
                                    </p:se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000"/>
                                        <p:tgtEl>
                                          <p:spTgt spid="24578"/>
                                        </p:tgtEl>
                                      </p:cBhvr>
                                    </p:animEffect>
                                    <p:set>
                                      <p:cBhvr>
                                        <p:cTn id="31" dur="1" fill="hold">
                                          <p:stCondLst>
                                            <p:cond delay="1999"/>
                                          </p:stCondLst>
                                        </p:cTn>
                                        <p:tgtEl>
                                          <p:spTgt spid="24578"/>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60422"/>
                                        </p:tgtEl>
                                        <p:attrNameLst>
                                          <p:attrName>style.visibility</p:attrName>
                                        </p:attrNameLst>
                                      </p:cBhvr>
                                      <p:to>
                                        <p:strVal val="visible"/>
                                      </p:to>
                                    </p:set>
                                    <p:animEffect transition="in" filter="fade">
                                      <p:cBhvr>
                                        <p:cTn id="34" dur="2000"/>
                                        <p:tgtEl>
                                          <p:spTgt spid="6042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5298"/>
                                        </p:tgtEl>
                                        <p:attrNameLst>
                                          <p:attrName>style.visibility</p:attrName>
                                        </p:attrNameLst>
                                      </p:cBhvr>
                                      <p:to>
                                        <p:strVal val="visible"/>
                                      </p:to>
                                    </p:set>
                                    <p:animEffect transition="in" filter="wipe(left)">
                                      <p:cBhvr>
                                        <p:cTn id="37" dur="2000"/>
                                        <p:tgtEl>
                                          <p:spTgt spid="55298"/>
                                        </p:tgtEl>
                                      </p:cBhvr>
                                    </p:animEffect>
                                  </p:childTnLst>
                                </p:cTn>
                              </p:par>
                              <p:par>
                                <p:cTn id="38" presetID="10" presetClass="exit" presetSubtype="0" fill="hold" grpId="1" nodeType="withEffect">
                                  <p:stCondLst>
                                    <p:cond delay="0"/>
                                  </p:stCondLst>
                                  <p:childTnLst>
                                    <p:animEffect transition="out" filter="fade">
                                      <p:cBhvr>
                                        <p:cTn id="39" dur="2000"/>
                                        <p:tgtEl>
                                          <p:spTgt spid="14"/>
                                        </p:tgtEl>
                                      </p:cBhvr>
                                    </p:animEffect>
                                    <p:set>
                                      <p:cBhvr>
                                        <p:cTn id="40"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p:bldP spid="14" grpId="0"/>
      <p:bldP spid="14"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5"/>
          <p:cNvSpPr txBox="1">
            <a:spLocks noChangeArrowheads="1"/>
          </p:cNvSpPr>
          <p:nvPr/>
        </p:nvSpPr>
        <p:spPr bwMode="auto">
          <a:xfrm>
            <a:off x="381000" y="142852"/>
            <a:ext cx="3810000" cy="584775"/>
          </a:xfrm>
          <a:prstGeom prst="rect">
            <a:avLst/>
          </a:prstGeom>
          <a:noFill/>
          <a:ln w="9525">
            <a:noFill/>
            <a:miter lim="800000"/>
            <a:headEnd/>
            <a:tailEnd/>
          </a:ln>
        </p:spPr>
        <p:txBody>
          <a:bodyPr>
            <a:spAutoFit/>
          </a:bodyPr>
          <a:lstStyle/>
          <a:p>
            <a:pPr>
              <a:spcBef>
                <a:spcPct val="50000"/>
              </a:spcBef>
            </a:pPr>
            <a:r>
              <a:rPr lang="it-IT" sz="3200" dirty="0" err="1" smtClean="0">
                <a:latin typeface="Calibri" pitchFamily="34" charset="0"/>
              </a:rPr>
              <a:t>Deer</a:t>
            </a:r>
            <a:r>
              <a:rPr lang="it-IT" sz="3200" dirty="0" smtClean="0">
                <a:latin typeface="Calibri" pitchFamily="34" charset="0"/>
              </a:rPr>
              <a:t> </a:t>
            </a:r>
            <a:r>
              <a:rPr lang="it-IT" sz="3200" dirty="0" err="1" smtClean="0">
                <a:latin typeface="Calibri" pitchFamily="34" charset="0"/>
              </a:rPr>
              <a:t>activities</a:t>
            </a:r>
            <a:endParaRPr lang="it-IT" sz="3200" i="1" dirty="0">
              <a:latin typeface="Calibri" pitchFamily="34" charset="0"/>
            </a:endParaRPr>
          </a:p>
        </p:txBody>
      </p:sp>
      <p:grpSp>
        <p:nvGrpSpPr>
          <p:cNvPr id="2" name="Gruppo 6"/>
          <p:cNvGrpSpPr>
            <a:grpSpLocks/>
          </p:cNvGrpSpPr>
          <p:nvPr/>
        </p:nvGrpSpPr>
        <p:grpSpPr bwMode="auto">
          <a:xfrm>
            <a:off x="142875" y="1131888"/>
            <a:ext cx="3597275" cy="5497512"/>
            <a:chOff x="609600" y="1131888"/>
            <a:chExt cx="3597275" cy="5497512"/>
          </a:xfrm>
        </p:grpSpPr>
        <p:pic>
          <p:nvPicPr>
            <p:cNvPr id="56330" name="Picture 3" descr="danniung43"/>
            <p:cNvPicPr>
              <a:picLocks noChangeAspect="1" noChangeArrowheads="1"/>
            </p:cNvPicPr>
            <p:nvPr/>
          </p:nvPicPr>
          <p:blipFill>
            <a:blip r:embed="rId3" cstate="print"/>
            <a:srcRect/>
            <a:stretch>
              <a:fillRect/>
            </a:stretch>
          </p:blipFill>
          <p:spPr bwMode="auto">
            <a:xfrm>
              <a:off x="609600" y="1131888"/>
              <a:ext cx="3597275" cy="5497512"/>
            </a:xfrm>
            <a:prstGeom prst="rect">
              <a:avLst/>
            </a:prstGeom>
            <a:noFill/>
            <a:ln w="9525">
              <a:noFill/>
              <a:miter lim="800000"/>
              <a:headEnd/>
              <a:tailEnd/>
            </a:ln>
          </p:spPr>
        </p:pic>
        <p:sp>
          <p:nvSpPr>
            <p:cNvPr id="56331" name="CasellaDiTesto 5"/>
            <p:cNvSpPr txBox="1">
              <a:spLocks noChangeArrowheads="1"/>
            </p:cNvSpPr>
            <p:nvPr/>
          </p:nvSpPr>
          <p:spPr bwMode="auto">
            <a:xfrm rot="16200000">
              <a:off x="182689" y="5541705"/>
              <a:ext cx="1382110" cy="461665"/>
            </a:xfrm>
            <a:prstGeom prst="rect">
              <a:avLst/>
            </a:prstGeom>
            <a:noFill/>
            <a:ln w="9525">
              <a:noFill/>
              <a:miter lim="800000"/>
              <a:headEnd/>
              <a:tailEnd/>
            </a:ln>
          </p:spPr>
          <p:txBody>
            <a:bodyPr wrap="none">
              <a:spAutoFit/>
            </a:bodyPr>
            <a:lstStyle/>
            <a:p>
              <a:r>
                <a:rPr lang="en-US" dirty="0" smtClean="0"/>
                <a:t>Browsing</a:t>
              </a:r>
              <a:endParaRPr lang="en-US" dirty="0"/>
            </a:p>
          </p:txBody>
        </p:sp>
      </p:grpSp>
      <p:grpSp>
        <p:nvGrpSpPr>
          <p:cNvPr id="3" name="Gruppo 10"/>
          <p:cNvGrpSpPr>
            <a:grpSpLocks/>
          </p:cNvGrpSpPr>
          <p:nvPr/>
        </p:nvGrpSpPr>
        <p:grpSpPr bwMode="auto">
          <a:xfrm>
            <a:off x="4975225" y="471488"/>
            <a:ext cx="4097338" cy="6172200"/>
            <a:chOff x="4800600" y="342900"/>
            <a:chExt cx="4097338" cy="6172200"/>
          </a:xfrm>
        </p:grpSpPr>
        <p:pic>
          <p:nvPicPr>
            <p:cNvPr id="56328" name="Picture 2" descr="danniung27"/>
            <p:cNvPicPr>
              <a:picLocks noChangeAspect="1" noChangeArrowheads="1"/>
            </p:cNvPicPr>
            <p:nvPr/>
          </p:nvPicPr>
          <p:blipFill>
            <a:blip r:embed="rId4" cstate="print"/>
            <a:srcRect/>
            <a:stretch>
              <a:fillRect/>
            </a:stretch>
          </p:blipFill>
          <p:spPr bwMode="auto">
            <a:xfrm>
              <a:off x="4800600" y="342900"/>
              <a:ext cx="4097338" cy="6172200"/>
            </a:xfrm>
            <a:prstGeom prst="rect">
              <a:avLst/>
            </a:prstGeom>
            <a:noFill/>
            <a:ln w="9525">
              <a:noFill/>
              <a:miter lim="800000"/>
              <a:headEnd/>
              <a:tailEnd/>
            </a:ln>
          </p:spPr>
        </p:pic>
        <p:sp>
          <p:nvSpPr>
            <p:cNvPr id="56329" name="CasellaDiTesto 9"/>
            <p:cNvSpPr txBox="1">
              <a:spLocks noChangeArrowheads="1"/>
            </p:cNvSpPr>
            <p:nvPr/>
          </p:nvSpPr>
          <p:spPr bwMode="auto">
            <a:xfrm rot="5400000">
              <a:off x="8089655" y="5392197"/>
              <a:ext cx="1141659" cy="461665"/>
            </a:xfrm>
            <a:prstGeom prst="rect">
              <a:avLst/>
            </a:prstGeom>
            <a:noFill/>
            <a:ln w="9525">
              <a:noFill/>
              <a:miter lim="800000"/>
              <a:headEnd/>
              <a:tailEnd/>
            </a:ln>
          </p:spPr>
          <p:txBody>
            <a:bodyPr wrap="none">
              <a:spAutoFit/>
            </a:bodyPr>
            <a:lstStyle/>
            <a:p>
              <a:r>
                <a:rPr lang="it-IT" dirty="0" err="1" smtClean="0">
                  <a:solidFill>
                    <a:schemeClr val="bg1"/>
                  </a:solidFill>
                </a:rPr>
                <a:t>Fraying</a:t>
              </a:r>
              <a:endParaRPr lang="it-IT" dirty="0">
                <a:solidFill>
                  <a:schemeClr val="bg1"/>
                </a:solidFill>
              </a:endParaRPr>
            </a:p>
          </p:txBody>
        </p:sp>
      </p:grpSp>
      <p:grpSp>
        <p:nvGrpSpPr>
          <p:cNvPr id="4" name="Gruppo 8"/>
          <p:cNvGrpSpPr>
            <a:grpSpLocks/>
          </p:cNvGrpSpPr>
          <p:nvPr/>
        </p:nvGrpSpPr>
        <p:grpSpPr bwMode="auto">
          <a:xfrm>
            <a:off x="3000375" y="1447800"/>
            <a:ext cx="3362325" cy="5181600"/>
            <a:chOff x="2428860" y="1447800"/>
            <a:chExt cx="3362340" cy="5181600"/>
          </a:xfrm>
        </p:grpSpPr>
        <p:pic>
          <p:nvPicPr>
            <p:cNvPr id="56326" name="Picture 4" descr="danniung17"/>
            <p:cNvPicPr>
              <a:picLocks noChangeAspect="1" noChangeArrowheads="1"/>
            </p:cNvPicPr>
            <p:nvPr/>
          </p:nvPicPr>
          <p:blipFill>
            <a:blip r:embed="rId5" cstate="print"/>
            <a:srcRect/>
            <a:stretch>
              <a:fillRect/>
            </a:stretch>
          </p:blipFill>
          <p:spPr bwMode="auto">
            <a:xfrm>
              <a:off x="2438400" y="1447800"/>
              <a:ext cx="3352800" cy="5181600"/>
            </a:xfrm>
            <a:prstGeom prst="rect">
              <a:avLst/>
            </a:prstGeom>
            <a:noFill/>
            <a:ln w="9525">
              <a:noFill/>
              <a:miter lim="800000"/>
              <a:headEnd/>
              <a:tailEnd/>
            </a:ln>
          </p:spPr>
        </p:pic>
        <p:sp>
          <p:nvSpPr>
            <p:cNvPr id="56327" name="CasellaDiTesto 7"/>
            <p:cNvSpPr txBox="1">
              <a:spLocks noChangeArrowheads="1"/>
            </p:cNvSpPr>
            <p:nvPr/>
          </p:nvSpPr>
          <p:spPr bwMode="auto">
            <a:xfrm rot="16200000">
              <a:off x="1683304" y="5242711"/>
              <a:ext cx="1952779" cy="461667"/>
            </a:xfrm>
            <a:prstGeom prst="rect">
              <a:avLst/>
            </a:prstGeom>
            <a:noFill/>
            <a:ln w="9525">
              <a:noFill/>
              <a:miter lim="800000"/>
              <a:headEnd/>
              <a:tailEnd/>
            </a:ln>
          </p:spPr>
          <p:txBody>
            <a:bodyPr wrap="none">
              <a:spAutoFit/>
            </a:bodyPr>
            <a:lstStyle/>
            <a:p>
              <a:r>
                <a:rPr lang="it-IT" dirty="0" err="1" smtClean="0">
                  <a:solidFill>
                    <a:schemeClr val="bg1"/>
                  </a:solidFill>
                </a:rPr>
                <a:t>Bark</a:t>
              </a:r>
              <a:r>
                <a:rPr lang="it-IT" dirty="0" smtClean="0">
                  <a:solidFill>
                    <a:schemeClr val="bg1"/>
                  </a:solidFill>
                </a:rPr>
                <a:t> </a:t>
              </a:r>
              <a:r>
                <a:rPr lang="it-IT" dirty="0" err="1" smtClean="0">
                  <a:solidFill>
                    <a:schemeClr val="bg1"/>
                  </a:solidFill>
                </a:rPr>
                <a:t>stripping</a:t>
              </a:r>
              <a:endParaRPr lang="it-IT" dirty="0">
                <a:solidFill>
                  <a:schemeClr val="bg1"/>
                </a:solidFill>
              </a:endParaRPr>
            </a:p>
          </p:txBody>
        </p:sp>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1152525" y="115888"/>
            <a:ext cx="6838950" cy="731837"/>
          </a:xfrm>
          <a:prstGeom prst="rect">
            <a:avLst/>
          </a:prstGeom>
          <a:noFill/>
          <a:ln w="9525">
            <a:noFill/>
            <a:miter lim="800000"/>
            <a:headEnd/>
            <a:tailEnd/>
          </a:ln>
        </p:spPr>
        <p:txBody>
          <a:bodyPr lIns="92075" tIns="46038" rIns="92075" bIns="46038" anchor="ctr"/>
          <a:lstStyle/>
          <a:p>
            <a:pPr algn="ctr"/>
            <a:r>
              <a:rPr lang="it-IT" sz="3200" dirty="0" err="1" smtClean="0">
                <a:solidFill>
                  <a:schemeClr val="tx2"/>
                </a:solidFill>
                <a:latin typeface="Calibri" pitchFamily="34" charset="0"/>
              </a:rPr>
              <a:t>Human-activities</a:t>
            </a:r>
            <a:r>
              <a:rPr lang="it-IT" sz="3200" dirty="0" smtClean="0">
                <a:solidFill>
                  <a:schemeClr val="tx2"/>
                </a:solidFill>
                <a:latin typeface="Calibri" pitchFamily="34" charset="0"/>
              </a:rPr>
              <a:t> </a:t>
            </a:r>
            <a:r>
              <a:rPr lang="it-IT" sz="3200" dirty="0" err="1" smtClean="0">
                <a:solidFill>
                  <a:schemeClr val="tx2"/>
                </a:solidFill>
                <a:latin typeface="Calibri" pitchFamily="34" charset="0"/>
              </a:rPr>
              <a:t>Disturbances</a:t>
            </a:r>
            <a:endParaRPr lang="it-IT" sz="3200" dirty="0">
              <a:solidFill>
                <a:schemeClr val="tx2"/>
              </a:solidFill>
              <a:latin typeface="Calibri" pitchFamily="34" charset="0"/>
            </a:endParaRPr>
          </a:p>
        </p:txBody>
      </p:sp>
      <p:pic>
        <p:nvPicPr>
          <p:cNvPr id="5" name="Picture 8"/>
          <p:cNvPicPr>
            <a:picLocks noChangeAspect="1" noChangeArrowheads="1"/>
          </p:cNvPicPr>
          <p:nvPr/>
        </p:nvPicPr>
        <p:blipFill>
          <a:blip r:embed="rId3" cstate="print"/>
          <a:srcRect/>
          <a:stretch>
            <a:fillRect/>
          </a:stretch>
        </p:blipFill>
        <p:spPr bwMode="auto">
          <a:xfrm>
            <a:off x="4140200" y="785794"/>
            <a:ext cx="5003800" cy="3571875"/>
          </a:xfrm>
          <a:prstGeom prst="rect">
            <a:avLst/>
          </a:prstGeom>
          <a:noFill/>
          <a:ln w="9525">
            <a:noFill/>
            <a:miter lim="800000"/>
            <a:headEnd/>
            <a:tailEnd/>
          </a:ln>
        </p:spPr>
      </p:pic>
      <p:pic>
        <p:nvPicPr>
          <p:cNvPr id="6" name="Picture 9"/>
          <p:cNvPicPr>
            <a:picLocks noChangeAspect="1" noChangeArrowheads="1"/>
          </p:cNvPicPr>
          <p:nvPr/>
        </p:nvPicPr>
        <p:blipFill>
          <a:blip r:embed="rId4" cstate="print"/>
          <a:srcRect/>
          <a:stretch>
            <a:fillRect/>
          </a:stretch>
        </p:blipFill>
        <p:spPr bwMode="auto">
          <a:xfrm>
            <a:off x="0" y="3429000"/>
            <a:ext cx="4143375" cy="3286125"/>
          </a:xfrm>
          <a:prstGeom prst="rect">
            <a:avLst/>
          </a:prstGeom>
          <a:noFill/>
          <a:ln w="9525">
            <a:noFill/>
            <a:miter lim="800000"/>
            <a:headEnd/>
            <a:tailEnd/>
          </a:ln>
        </p:spPr>
      </p:pic>
      <p:pic>
        <p:nvPicPr>
          <p:cNvPr id="58370" name="Picture 7" descr="Acid rain"/>
          <p:cNvPicPr>
            <a:picLocks noChangeAspect="1" noChangeArrowheads="1"/>
          </p:cNvPicPr>
          <p:nvPr/>
        </p:nvPicPr>
        <p:blipFill>
          <a:blip r:embed="rId5" cstate="screen"/>
          <a:srcRect/>
          <a:stretch>
            <a:fillRect/>
          </a:stretch>
        </p:blipFill>
        <p:spPr bwMode="auto">
          <a:xfrm>
            <a:off x="3714744" y="3213919"/>
            <a:ext cx="4419606" cy="3134494"/>
          </a:xfrm>
          <a:prstGeom prst="rect">
            <a:avLst/>
          </a:prstGeom>
          <a:noFill/>
          <a:ln w="9525">
            <a:noFill/>
            <a:miter lim="800000"/>
            <a:headEnd/>
            <a:tailEnd/>
          </a:ln>
        </p:spPr>
      </p:pic>
      <p:pic>
        <p:nvPicPr>
          <p:cNvPr id="25603" name="Picture 3"/>
          <p:cNvPicPr>
            <a:picLocks noChangeAspect="1" noChangeArrowheads="1"/>
          </p:cNvPicPr>
          <p:nvPr/>
        </p:nvPicPr>
        <p:blipFill>
          <a:blip r:embed="rId6" cstate="print"/>
          <a:srcRect/>
          <a:stretch>
            <a:fillRect/>
          </a:stretch>
        </p:blipFill>
        <p:spPr bwMode="auto">
          <a:xfrm>
            <a:off x="0" y="785794"/>
            <a:ext cx="4473963" cy="3000396"/>
          </a:xfrm>
          <a:prstGeom prst="rect">
            <a:avLst/>
          </a:prstGeom>
          <a:noFill/>
          <a:ln w="9525">
            <a:noFill/>
            <a:miter lim="800000"/>
            <a:headEnd/>
            <a:tailEnd/>
          </a:ln>
          <a:effectLst/>
        </p:spPr>
      </p:pic>
      <p:pic>
        <p:nvPicPr>
          <p:cNvPr id="23555" name="Picture 3"/>
          <p:cNvPicPr>
            <a:picLocks noChangeAspect="1" noChangeArrowheads="1"/>
          </p:cNvPicPr>
          <p:nvPr/>
        </p:nvPicPr>
        <p:blipFill>
          <a:blip r:embed="rId7" cstate="print"/>
          <a:srcRect/>
          <a:stretch>
            <a:fillRect/>
          </a:stretch>
        </p:blipFill>
        <p:spPr bwMode="auto">
          <a:xfrm>
            <a:off x="3857620" y="785794"/>
            <a:ext cx="4781571" cy="3586178"/>
          </a:xfrm>
          <a:prstGeom prst="rect">
            <a:avLst/>
          </a:prstGeom>
          <a:noFill/>
          <a:ln w="9525">
            <a:noFill/>
            <a:miter lim="800000"/>
            <a:headEnd/>
            <a:tailEnd/>
          </a:ln>
          <a:effectLst/>
        </p:spPr>
      </p:pic>
      <p:pic>
        <p:nvPicPr>
          <p:cNvPr id="2" name="Picture 2"/>
          <p:cNvPicPr>
            <a:picLocks noChangeAspect="1" noChangeArrowheads="1"/>
          </p:cNvPicPr>
          <p:nvPr/>
        </p:nvPicPr>
        <p:blipFill>
          <a:blip r:embed="rId8" cstate="screen"/>
          <a:srcRect/>
          <a:stretch>
            <a:fillRect/>
          </a:stretch>
        </p:blipFill>
        <p:spPr bwMode="auto">
          <a:xfrm>
            <a:off x="714348" y="928670"/>
            <a:ext cx="3495675" cy="2851334"/>
          </a:xfrm>
          <a:prstGeom prst="rect">
            <a:avLst/>
          </a:prstGeom>
          <a:noFill/>
          <a:ln w="9525">
            <a:noFill/>
            <a:miter lim="800000"/>
            <a:headEnd/>
            <a:tailEnd/>
          </a:ln>
          <a:effectLst/>
        </p:spPr>
      </p:pic>
      <p:pic>
        <p:nvPicPr>
          <p:cNvPr id="23554" name="Picture 2"/>
          <p:cNvPicPr>
            <a:picLocks noChangeAspect="1" noChangeArrowheads="1"/>
          </p:cNvPicPr>
          <p:nvPr/>
        </p:nvPicPr>
        <p:blipFill>
          <a:blip r:embed="rId9" cstate="print"/>
          <a:srcRect/>
          <a:stretch>
            <a:fillRect/>
          </a:stretch>
        </p:blipFill>
        <p:spPr bwMode="auto">
          <a:xfrm>
            <a:off x="285720" y="3429000"/>
            <a:ext cx="4762500" cy="3171825"/>
          </a:xfrm>
          <a:prstGeom prst="rect">
            <a:avLst/>
          </a:prstGeom>
          <a:noFill/>
          <a:ln w="9525">
            <a:noFill/>
            <a:miter lim="800000"/>
            <a:headEnd/>
            <a:tailEnd/>
          </a:ln>
          <a:effectLst/>
        </p:spPr>
      </p:pic>
      <p:pic>
        <p:nvPicPr>
          <p:cNvPr id="9" name="Immagine 8" descr="Pista sci.jpg"/>
          <p:cNvPicPr>
            <a:picLocks noChangeAspect="1"/>
          </p:cNvPicPr>
          <p:nvPr/>
        </p:nvPicPr>
        <p:blipFill>
          <a:blip r:embed="rId10" cstate="print"/>
          <a:stretch>
            <a:fillRect/>
          </a:stretch>
        </p:blipFill>
        <p:spPr>
          <a:xfrm>
            <a:off x="214282" y="857232"/>
            <a:ext cx="4429156" cy="2954752"/>
          </a:xfrm>
          <a:prstGeom prst="rect">
            <a:avLst/>
          </a:prstGeom>
        </p:spPr>
      </p:pic>
      <p:pic>
        <p:nvPicPr>
          <p:cNvPr id="25602" name="Picture 2"/>
          <p:cNvPicPr>
            <a:picLocks noChangeAspect="1" noChangeArrowheads="1"/>
          </p:cNvPicPr>
          <p:nvPr/>
        </p:nvPicPr>
        <p:blipFill>
          <a:blip r:embed="rId11" cstate="screen"/>
          <a:srcRect/>
          <a:stretch>
            <a:fillRect/>
          </a:stretch>
        </p:blipFill>
        <p:spPr bwMode="auto">
          <a:xfrm>
            <a:off x="3857620" y="3187313"/>
            <a:ext cx="5286412" cy="3557580"/>
          </a:xfrm>
          <a:prstGeom prst="rect">
            <a:avLst/>
          </a:prstGeom>
          <a:noFill/>
          <a:ln w="9525">
            <a:noFill/>
            <a:miter lim="800000"/>
            <a:headEnd/>
            <a:tailEnd/>
          </a:ln>
          <a:effec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5603"/>
                                        </p:tgtEl>
                                        <p:attrNameLst>
                                          <p:attrName>style.visibility</p:attrName>
                                        </p:attrNameLst>
                                      </p:cBhvr>
                                      <p:to>
                                        <p:strVal val="visible"/>
                                      </p:to>
                                    </p:set>
                                    <p:animEffect transition="in" filter="fade">
                                      <p:cBhvr>
                                        <p:cTn id="10" dur="2000"/>
                                        <p:tgtEl>
                                          <p:spTgt spid="2560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8370"/>
                                        </p:tgtEl>
                                        <p:attrNameLst>
                                          <p:attrName>style.visibility</p:attrName>
                                        </p:attrNameLst>
                                      </p:cBhvr>
                                      <p:to>
                                        <p:strVal val="visible"/>
                                      </p:to>
                                    </p:set>
                                    <p:animEffect transition="in" filter="fade">
                                      <p:cBhvr>
                                        <p:cTn id="18" dur="2000"/>
                                        <p:tgtEl>
                                          <p:spTgt spid="58370"/>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555"/>
                                        </p:tgtEl>
                                        <p:attrNameLst>
                                          <p:attrName>style.visibility</p:attrName>
                                        </p:attrNameLst>
                                      </p:cBhvr>
                                      <p:to>
                                        <p:strVal val="visible"/>
                                      </p:to>
                                    </p:set>
                                    <p:animEffect transition="in" filter="fade">
                                      <p:cBhvr>
                                        <p:cTn id="26" dur="2000"/>
                                        <p:tgtEl>
                                          <p:spTgt spid="23555"/>
                                        </p:tgtEl>
                                      </p:cBhvr>
                                    </p:animEffect>
                                  </p:childTnLst>
                                </p:cTn>
                              </p:par>
                              <p:par>
                                <p:cTn id="27" presetID="10" presetClass="entr" presetSubtype="0" fill="hold" nodeType="withEffect">
                                  <p:stCondLst>
                                    <p:cond delay="0"/>
                                  </p:stCondLst>
                                  <p:childTnLst>
                                    <p:set>
                                      <p:cBhvr>
                                        <p:cTn id="28" dur="1" fill="hold">
                                          <p:stCondLst>
                                            <p:cond delay="0"/>
                                          </p:stCondLst>
                                        </p:cTn>
                                        <p:tgtEl>
                                          <p:spTgt spid="23554"/>
                                        </p:tgtEl>
                                        <p:attrNameLst>
                                          <p:attrName>style.visibility</p:attrName>
                                        </p:attrNameLst>
                                      </p:cBhvr>
                                      <p:to>
                                        <p:strVal val="visible"/>
                                      </p:to>
                                    </p:set>
                                    <p:animEffect transition="in" filter="fade">
                                      <p:cBhvr>
                                        <p:cTn id="29" dur="2000"/>
                                        <p:tgtEl>
                                          <p:spTgt spid="2355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25602"/>
                                        </p:tgtEl>
                                        <p:attrNameLst>
                                          <p:attrName>style.visibility</p:attrName>
                                        </p:attrNameLst>
                                      </p:cBhvr>
                                      <p:to>
                                        <p:strVal val="visible"/>
                                      </p:to>
                                    </p:set>
                                    <p:animEffect transition="in" filter="fade">
                                      <p:cBhvr>
                                        <p:cTn id="37"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4" name="Picture 4" descr="logging-team"/>
          <p:cNvPicPr>
            <a:picLocks noChangeAspect="1" noChangeArrowheads="1"/>
          </p:cNvPicPr>
          <p:nvPr/>
        </p:nvPicPr>
        <p:blipFill>
          <a:blip r:embed="rId3" cstate="print"/>
          <a:srcRect/>
          <a:stretch>
            <a:fillRect/>
          </a:stretch>
        </p:blipFill>
        <p:spPr bwMode="auto">
          <a:xfrm>
            <a:off x="5181600" y="1219200"/>
            <a:ext cx="3359150" cy="2690813"/>
          </a:xfrm>
          <a:prstGeom prst="rect">
            <a:avLst/>
          </a:prstGeom>
          <a:noFill/>
          <a:ln w="9525">
            <a:noFill/>
            <a:miter lim="800000"/>
            <a:headEnd/>
            <a:tailEnd/>
          </a:ln>
        </p:spPr>
      </p:pic>
      <p:pic>
        <p:nvPicPr>
          <p:cNvPr id="163846" name="Picture 6" descr="taglio2"/>
          <p:cNvPicPr>
            <a:picLocks noChangeAspect="1" noChangeArrowheads="1"/>
          </p:cNvPicPr>
          <p:nvPr/>
        </p:nvPicPr>
        <p:blipFill>
          <a:blip r:embed="rId4" cstate="print"/>
          <a:srcRect/>
          <a:stretch>
            <a:fillRect/>
          </a:stretch>
        </p:blipFill>
        <p:spPr bwMode="auto">
          <a:xfrm>
            <a:off x="152400" y="838200"/>
            <a:ext cx="4191000" cy="3565525"/>
          </a:xfrm>
          <a:prstGeom prst="rect">
            <a:avLst/>
          </a:prstGeom>
          <a:noFill/>
          <a:ln w="9525">
            <a:noFill/>
            <a:miter lim="800000"/>
            <a:headEnd/>
            <a:tailEnd/>
          </a:ln>
        </p:spPr>
      </p:pic>
      <p:pic>
        <p:nvPicPr>
          <p:cNvPr id="163847" name="Picture 7" descr="boscaioli"/>
          <p:cNvPicPr>
            <a:picLocks noChangeAspect="1" noChangeArrowheads="1"/>
          </p:cNvPicPr>
          <p:nvPr/>
        </p:nvPicPr>
        <p:blipFill>
          <a:blip r:embed="rId5" cstate="print"/>
          <a:srcRect/>
          <a:stretch>
            <a:fillRect/>
          </a:stretch>
        </p:blipFill>
        <p:spPr bwMode="auto">
          <a:xfrm>
            <a:off x="1219200" y="2370138"/>
            <a:ext cx="6705600" cy="4352925"/>
          </a:xfrm>
          <a:prstGeom prst="rect">
            <a:avLst/>
          </a:prstGeom>
          <a:noFill/>
          <a:ln w="9525">
            <a:noFill/>
            <a:miter lim="800000"/>
            <a:headEnd/>
            <a:tailEnd/>
          </a:ln>
        </p:spPr>
      </p:pic>
      <p:sp>
        <p:nvSpPr>
          <p:cNvPr id="6" name="Rectangle 8"/>
          <p:cNvSpPr>
            <a:spLocks noChangeArrowheads="1"/>
          </p:cNvSpPr>
          <p:nvPr/>
        </p:nvSpPr>
        <p:spPr bwMode="auto">
          <a:xfrm>
            <a:off x="1152525" y="115888"/>
            <a:ext cx="6838950" cy="731837"/>
          </a:xfrm>
          <a:prstGeom prst="rect">
            <a:avLst/>
          </a:prstGeom>
          <a:noFill/>
          <a:ln w="9525">
            <a:noFill/>
            <a:miter lim="800000"/>
            <a:headEnd/>
            <a:tailEnd/>
          </a:ln>
        </p:spPr>
        <p:txBody>
          <a:bodyPr lIns="92075" tIns="46038" rIns="92075" bIns="46038" anchor="ctr"/>
          <a:lstStyle/>
          <a:p>
            <a:pPr algn="ctr"/>
            <a:r>
              <a:rPr lang="it-IT" sz="3200" dirty="0" err="1" smtClean="0">
                <a:solidFill>
                  <a:schemeClr val="tx2"/>
                </a:solidFill>
                <a:latin typeface="Calibri" pitchFamily="34" charset="0"/>
              </a:rPr>
              <a:t>Human-activities</a:t>
            </a:r>
            <a:r>
              <a:rPr lang="it-IT" sz="3200" dirty="0" smtClean="0">
                <a:solidFill>
                  <a:schemeClr val="tx2"/>
                </a:solidFill>
                <a:latin typeface="Calibri" pitchFamily="34" charset="0"/>
              </a:rPr>
              <a:t> </a:t>
            </a:r>
            <a:r>
              <a:rPr lang="it-IT" sz="3200" dirty="0" err="1" smtClean="0">
                <a:solidFill>
                  <a:schemeClr val="tx2"/>
                </a:solidFill>
                <a:latin typeface="Calibri" pitchFamily="34" charset="0"/>
              </a:rPr>
              <a:t>Disturbances</a:t>
            </a:r>
            <a:endParaRPr lang="it-IT" sz="3200" dirty="0">
              <a:solidFill>
                <a:schemeClr val="tx2"/>
              </a:solidFill>
              <a:latin typeface="Calibri"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3844"/>
                                        </p:tgtEl>
                                        <p:attrNameLst>
                                          <p:attrName>style.visibility</p:attrName>
                                        </p:attrNameLst>
                                      </p:cBhvr>
                                      <p:to>
                                        <p:strVal val="visible"/>
                                      </p:to>
                                    </p:set>
                                    <p:animEffect transition="in" filter="wipe(right)">
                                      <p:cBhvr>
                                        <p:cTn id="7" dur="500"/>
                                        <p:tgtEl>
                                          <p:spTgt spid="163844"/>
                                        </p:tgtEl>
                                      </p:cBhvr>
                                    </p:animEffect>
                                  </p:childTnLst>
                                </p:cTn>
                              </p:par>
                            </p:childTnLst>
                          </p:cTn>
                        </p:par>
                        <p:par>
                          <p:cTn id="8" fill="hold">
                            <p:stCondLst>
                              <p:cond delay="500"/>
                            </p:stCondLst>
                            <p:childTnLst>
                              <p:par>
                                <p:cTn id="9" presetID="22" presetClass="entr" presetSubtype="8" fill="hold" nodeType="afterEffect">
                                  <p:stCondLst>
                                    <p:cond delay="2000"/>
                                  </p:stCondLst>
                                  <p:childTnLst>
                                    <p:set>
                                      <p:cBhvr>
                                        <p:cTn id="10" dur="1" fill="hold">
                                          <p:stCondLst>
                                            <p:cond delay="0"/>
                                          </p:stCondLst>
                                        </p:cTn>
                                        <p:tgtEl>
                                          <p:spTgt spid="163846"/>
                                        </p:tgtEl>
                                        <p:attrNameLst>
                                          <p:attrName>style.visibility</p:attrName>
                                        </p:attrNameLst>
                                      </p:cBhvr>
                                      <p:to>
                                        <p:strVal val="visible"/>
                                      </p:to>
                                    </p:set>
                                    <p:animEffect transition="in" filter="wipe(left)">
                                      <p:cBhvr>
                                        <p:cTn id="11" dur="500"/>
                                        <p:tgtEl>
                                          <p:spTgt spid="163846"/>
                                        </p:tgtEl>
                                      </p:cBhvr>
                                    </p:animEffect>
                                  </p:childTnLst>
                                </p:cTn>
                              </p:par>
                            </p:childTnLst>
                          </p:cTn>
                        </p:par>
                        <p:par>
                          <p:cTn id="12" fill="hold">
                            <p:stCondLst>
                              <p:cond delay="3000"/>
                            </p:stCondLst>
                            <p:childTnLst>
                              <p:par>
                                <p:cTn id="13" presetID="14" presetClass="entr" presetSubtype="5" fill="hold" nodeType="afterEffect">
                                  <p:stCondLst>
                                    <p:cond delay="3000"/>
                                  </p:stCondLst>
                                  <p:childTnLst>
                                    <p:set>
                                      <p:cBhvr>
                                        <p:cTn id="14" dur="1" fill="hold">
                                          <p:stCondLst>
                                            <p:cond delay="0"/>
                                          </p:stCondLst>
                                        </p:cTn>
                                        <p:tgtEl>
                                          <p:spTgt spid="163847"/>
                                        </p:tgtEl>
                                        <p:attrNameLst>
                                          <p:attrName>style.visibility</p:attrName>
                                        </p:attrNameLst>
                                      </p:cBhvr>
                                      <p:to>
                                        <p:strVal val="visible"/>
                                      </p:to>
                                    </p:set>
                                    <p:animEffect transition="in" filter="randombar(vertical)">
                                      <p:cBhvr>
                                        <p:cTn id="15" dur="500"/>
                                        <p:tgtEl>
                                          <p:spTgt spid="163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762000" y="1095375"/>
            <a:ext cx="7391400" cy="1569660"/>
          </a:xfrm>
          <a:prstGeom prst="rect">
            <a:avLst/>
          </a:prstGeom>
          <a:noFill/>
          <a:ln w="9525">
            <a:noFill/>
            <a:miter lim="800000"/>
            <a:headEnd/>
            <a:tailEnd/>
          </a:ln>
        </p:spPr>
        <p:txBody>
          <a:bodyPr>
            <a:spAutoFit/>
          </a:bodyPr>
          <a:lstStyle/>
          <a:p>
            <a:pPr>
              <a:spcBef>
                <a:spcPct val="50000"/>
              </a:spcBef>
            </a:pPr>
            <a:r>
              <a:rPr lang="en-US" dirty="0" smtClean="0"/>
              <a:t>Disturbance: a relatively discrete event in time and space that alters the structure of populations, communities, and ecosystems and causes changes in resource availability or the physical environment </a:t>
            </a:r>
            <a:r>
              <a:rPr lang="it-IT" dirty="0" smtClean="0"/>
              <a:t>(</a:t>
            </a:r>
            <a:r>
              <a:rPr lang="it-IT" dirty="0"/>
              <a:t>White and </a:t>
            </a:r>
            <a:r>
              <a:rPr lang="it-IT" dirty="0" err="1"/>
              <a:t>Pickett</a:t>
            </a:r>
            <a:r>
              <a:rPr lang="it-IT" dirty="0"/>
              <a:t> 1985).</a:t>
            </a:r>
          </a:p>
        </p:txBody>
      </p:sp>
      <p:sp>
        <p:nvSpPr>
          <p:cNvPr id="15363" name="Text Box 4"/>
          <p:cNvSpPr txBox="1">
            <a:spLocks noChangeArrowheads="1"/>
          </p:cNvSpPr>
          <p:nvPr/>
        </p:nvSpPr>
        <p:spPr bwMode="auto">
          <a:xfrm>
            <a:off x="762000" y="4546600"/>
            <a:ext cx="7391400" cy="1200329"/>
          </a:xfrm>
          <a:prstGeom prst="rect">
            <a:avLst/>
          </a:prstGeom>
          <a:noFill/>
          <a:ln w="9525">
            <a:noFill/>
            <a:miter lim="800000"/>
            <a:headEnd/>
            <a:tailEnd/>
          </a:ln>
        </p:spPr>
        <p:txBody>
          <a:bodyPr>
            <a:spAutoFit/>
          </a:bodyPr>
          <a:lstStyle/>
          <a:p>
            <a:pPr>
              <a:spcBef>
                <a:spcPct val="50000"/>
              </a:spcBef>
            </a:pPr>
            <a:r>
              <a:rPr lang="it-IT" dirty="0" err="1" smtClean="0"/>
              <a:t>Natural</a:t>
            </a:r>
            <a:r>
              <a:rPr lang="it-IT" dirty="0" smtClean="0"/>
              <a:t> d</a:t>
            </a:r>
            <a:r>
              <a:rPr lang="en-US" dirty="0" err="1" smtClean="0"/>
              <a:t>isturbance</a:t>
            </a:r>
            <a:r>
              <a:rPr lang="it-IT" dirty="0" smtClean="0"/>
              <a:t>: </a:t>
            </a:r>
            <a:r>
              <a:rPr lang="en-US" dirty="0" smtClean="0"/>
              <a:t>any process that causes a sudden decrease in standing live biomass and frees up ecological resources (Sousa, 1984).</a:t>
            </a:r>
            <a:endParaRPr lang="it-IT" dirty="0"/>
          </a:p>
        </p:txBody>
      </p:sp>
      <p:sp>
        <p:nvSpPr>
          <p:cNvPr id="15364" name="Text Box 5"/>
          <p:cNvSpPr txBox="1">
            <a:spLocks noChangeArrowheads="1"/>
          </p:cNvSpPr>
          <p:nvPr/>
        </p:nvSpPr>
        <p:spPr bwMode="auto">
          <a:xfrm>
            <a:off x="571500" y="260350"/>
            <a:ext cx="8001000" cy="579438"/>
          </a:xfrm>
          <a:prstGeom prst="rect">
            <a:avLst/>
          </a:prstGeom>
          <a:noFill/>
          <a:ln w="9525">
            <a:noFill/>
            <a:miter lim="800000"/>
            <a:headEnd/>
            <a:tailEnd/>
          </a:ln>
        </p:spPr>
        <p:txBody>
          <a:bodyPr>
            <a:spAutoFit/>
          </a:bodyPr>
          <a:lstStyle/>
          <a:p>
            <a:pPr algn="ctr"/>
            <a:r>
              <a:rPr lang="it-IT" sz="3200" dirty="0" err="1" smtClean="0">
                <a:latin typeface="Verdana" pitchFamily="34" charset="0"/>
              </a:rPr>
              <a:t>Disturbances-</a:t>
            </a:r>
            <a:r>
              <a:rPr lang="it-IT" sz="3200" dirty="0" smtClean="0">
                <a:latin typeface="Verdana" pitchFamily="34" charset="0"/>
              </a:rPr>
              <a:t> </a:t>
            </a:r>
            <a:r>
              <a:rPr lang="it-IT" sz="3200" dirty="0" err="1" smtClean="0">
                <a:latin typeface="Verdana" pitchFamily="34" charset="0"/>
              </a:rPr>
              <a:t>Definitions</a:t>
            </a:r>
            <a:endParaRPr lang="it-IT" sz="3200" dirty="0">
              <a:latin typeface="Verdana" pitchFamily="34" charset="0"/>
            </a:endParaRPr>
          </a:p>
        </p:txBody>
      </p:sp>
      <p:sp>
        <p:nvSpPr>
          <p:cNvPr id="15365" name="Text Box 6"/>
          <p:cNvSpPr txBox="1">
            <a:spLocks noChangeArrowheads="1"/>
          </p:cNvSpPr>
          <p:nvPr/>
        </p:nvSpPr>
        <p:spPr bwMode="auto">
          <a:xfrm>
            <a:off x="762000" y="3003550"/>
            <a:ext cx="7391400" cy="1200329"/>
          </a:xfrm>
          <a:prstGeom prst="rect">
            <a:avLst/>
          </a:prstGeom>
          <a:noFill/>
          <a:ln w="9525">
            <a:noFill/>
            <a:miter lim="800000"/>
            <a:headEnd/>
            <a:tailEnd/>
          </a:ln>
        </p:spPr>
        <p:txBody>
          <a:bodyPr>
            <a:spAutoFit/>
          </a:bodyPr>
          <a:lstStyle/>
          <a:p>
            <a:pPr>
              <a:spcBef>
                <a:spcPct val="50000"/>
              </a:spcBef>
            </a:pPr>
            <a:r>
              <a:rPr lang="it-IT" dirty="0" err="1" smtClean="0"/>
              <a:t>Natural</a:t>
            </a:r>
            <a:r>
              <a:rPr lang="it-IT" dirty="0" smtClean="0"/>
              <a:t> d</a:t>
            </a:r>
            <a:r>
              <a:rPr lang="en-US" dirty="0" err="1" smtClean="0"/>
              <a:t>isturbance</a:t>
            </a:r>
            <a:r>
              <a:rPr lang="en-US" dirty="0" smtClean="0"/>
              <a:t> is a major cause of long-term fluctuations in the structure and functioning of ecosystems. </a:t>
            </a:r>
            <a:r>
              <a:rPr lang="it-IT" dirty="0" smtClean="0"/>
              <a:t> </a:t>
            </a:r>
            <a:r>
              <a:rPr lang="it-IT" dirty="0"/>
              <a:t>(</a:t>
            </a:r>
            <a:r>
              <a:rPr lang="it-IT" dirty="0" err="1">
                <a:solidFill>
                  <a:srgbClr val="FF0000"/>
                </a:solidFill>
              </a:rPr>
              <a:t>Chapin</a:t>
            </a:r>
            <a:r>
              <a:rPr lang="it-IT" dirty="0">
                <a:solidFill>
                  <a:srgbClr val="FF0000"/>
                </a:solidFill>
              </a:rPr>
              <a:t> </a:t>
            </a:r>
            <a:r>
              <a:rPr lang="it-IT" dirty="0" smtClean="0">
                <a:solidFill>
                  <a:srgbClr val="FF0000"/>
                </a:solidFill>
              </a:rPr>
              <a:t>III 2004</a:t>
            </a:r>
            <a:r>
              <a:rPr lang="it-IT" dirty="0" smtClean="0"/>
              <a:t>).</a:t>
            </a:r>
            <a:endParaRPr lang="it-IT" dirty="0"/>
          </a:p>
        </p:txBody>
      </p:sp>
    </p:spTree>
  </p:cSld>
  <p:clrMapOvr>
    <a:masterClrMapping/>
  </p:clrMapOvr>
  <p:transition spd="slow">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9" name="Picture 5" descr="Logging"/>
          <p:cNvPicPr>
            <a:picLocks noChangeAspect="1" noChangeArrowheads="1"/>
          </p:cNvPicPr>
          <p:nvPr/>
        </p:nvPicPr>
        <p:blipFill>
          <a:blip r:embed="rId3" cstate="print"/>
          <a:srcRect/>
          <a:stretch>
            <a:fillRect/>
          </a:stretch>
        </p:blipFill>
        <p:spPr bwMode="auto">
          <a:xfrm>
            <a:off x="4643438" y="1052513"/>
            <a:ext cx="4176712" cy="2952750"/>
          </a:xfrm>
          <a:prstGeom prst="rect">
            <a:avLst/>
          </a:prstGeom>
          <a:noFill/>
          <a:ln w="9525">
            <a:noFill/>
            <a:miter lim="800000"/>
            <a:headEnd/>
            <a:tailEnd/>
          </a:ln>
        </p:spPr>
      </p:pic>
      <p:pic>
        <p:nvPicPr>
          <p:cNvPr id="60420" name="Picture 6" descr="Logging2"/>
          <p:cNvPicPr>
            <a:picLocks noChangeAspect="1" noChangeArrowheads="1"/>
          </p:cNvPicPr>
          <p:nvPr/>
        </p:nvPicPr>
        <p:blipFill>
          <a:blip r:embed="rId4" cstate="print"/>
          <a:srcRect/>
          <a:stretch>
            <a:fillRect/>
          </a:stretch>
        </p:blipFill>
        <p:spPr bwMode="auto">
          <a:xfrm>
            <a:off x="107950" y="1125538"/>
            <a:ext cx="4392613" cy="2808287"/>
          </a:xfrm>
          <a:prstGeom prst="rect">
            <a:avLst/>
          </a:prstGeom>
          <a:noFill/>
          <a:ln w="9525">
            <a:noFill/>
            <a:miter lim="800000"/>
            <a:headEnd/>
            <a:tailEnd/>
          </a:ln>
        </p:spPr>
      </p:pic>
      <p:pic>
        <p:nvPicPr>
          <p:cNvPr id="149513" name="Picture 9" descr="PA210083"/>
          <p:cNvPicPr>
            <a:picLocks noChangeAspect="1" noChangeArrowheads="1"/>
          </p:cNvPicPr>
          <p:nvPr/>
        </p:nvPicPr>
        <p:blipFill>
          <a:blip r:embed="rId5" cstate="print"/>
          <a:srcRect/>
          <a:stretch>
            <a:fillRect/>
          </a:stretch>
        </p:blipFill>
        <p:spPr bwMode="auto">
          <a:xfrm>
            <a:off x="152400" y="1604963"/>
            <a:ext cx="3930650" cy="5253037"/>
          </a:xfrm>
          <a:prstGeom prst="rect">
            <a:avLst/>
          </a:prstGeom>
          <a:noFill/>
          <a:ln w="9525">
            <a:noFill/>
            <a:miter lim="800000"/>
            <a:headEnd/>
            <a:tailEnd/>
          </a:ln>
        </p:spPr>
      </p:pic>
      <p:pic>
        <p:nvPicPr>
          <p:cNvPr id="149514" name="Picture 10" descr="PA210098"/>
          <p:cNvPicPr>
            <a:picLocks noChangeAspect="1" noChangeArrowheads="1"/>
          </p:cNvPicPr>
          <p:nvPr/>
        </p:nvPicPr>
        <p:blipFill>
          <a:blip r:embed="rId6" cstate="print"/>
          <a:srcRect/>
          <a:stretch>
            <a:fillRect/>
          </a:stretch>
        </p:blipFill>
        <p:spPr bwMode="auto">
          <a:xfrm>
            <a:off x="3657600" y="2895600"/>
            <a:ext cx="5254625" cy="3932238"/>
          </a:xfrm>
          <a:prstGeom prst="rect">
            <a:avLst/>
          </a:prstGeom>
          <a:noFill/>
          <a:ln w="9525">
            <a:noFill/>
            <a:miter lim="800000"/>
            <a:headEnd/>
            <a:tailEnd/>
          </a:ln>
        </p:spPr>
      </p:pic>
      <p:sp>
        <p:nvSpPr>
          <p:cNvPr id="8" name="Rectangle 8"/>
          <p:cNvSpPr>
            <a:spLocks noChangeArrowheads="1"/>
          </p:cNvSpPr>
          <p:nvPr/>
        </p:nvSpPr>
        <p:spPr bwMode="auto">
          <a:xfrm>
            <a:off x="1152525" y="115888"/>
            <a:ext cx="6838950" cy="731837"/>
          </a:xfrm>
          <a:prstGeom prst="rect">
            <a:avLst/>
          </a:prstGeom>
          <a:noFill/>
          <a:ln w="9525">
            <a:noFill/>
            <a:miter lim="800000"/>
            <a:headEnd/>
            <a:tailEnd/>
          </a:ln>
        </p:spPr>
        <p:txBody>
          <a:bodyPr lIns="92075" tIns="46038" rIns="92075" bIns="46038" anchor="ctr"/>
          <a:lstStyle/>
          <a:p>
            <a:pPr algn="ctr"/>
            <a:r>
              <a:rPr lang="it-IT" sz="3200" dirty="0" err="1" smtClean="0">
                <a:solidFill>
                  <a:schemeClr val="tx2"/>
                </a:solidFill>
                <a:latin typeface="Calibri" pitchFamily="34" charset="0"/>
              </a:rPr>
              <a:t>Logging</a:t>
            </a:r>
            <a:r>
              <a:rPr lang="it-IT" sz="3200" dirty="0" smtClean="0">
                <a:solidFill>
                  <a:schemeClr val="tx2"/>
                </a:solidFill>
                <a:latin typeface="Calibri" pitchFamily="34" charset="0"/>
              </a:rPr>
              <a:t> </a:t>
            </a:r>
            <a:r>
              <a:rPr lang="it-IT" sz="3200" dirty="0" err="1" smtClean="0">
                <a:solidFill>
                  <a:schemeClr val="tx2"/>
                </a:solidFill>
                <a:latin typeface="Calibri" pitchFamily="34" charset="0"/>
              </a:rPr>
              <a:t>Disturbances</a:t>
            </a:r>
            <a:endParaRPr lang="it-IT" sz="3200" dirty="0">
              <a:solidFill>
                <a:schemeClr val="tx2"/>
              </a:solidFill>
              <a:latin typeface="Calibri"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wipe(right)">
                                      <p:cBhvr>
                                        <p:cTn id="7" dur="500"/>
                                        <p:tgtEl>
                                          <p:spTgt spid="14950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9513"/>
                                        </p:tgtEl>
                                        <p:attrNameLst>
                                          <p:attrName>style.visibility</p:attrName>
                                        </p:attrNameLst>
                                      </p:cBhvr>
                                      <p:to>
                                        <p:strVal val="visible"/>
                                      </p:to>
                                    </p:set>
                                    <p:animEffect transition="in" filter="wipe(down)">
                                      <p:cBhvr>
                                        <p:cTn id="11" dur="500"/>
                                        <p:tgtEl>
                                          <p:spTgt spid="14951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49514"/>
                                        </p:tgtEl>
                                        <p:attrNameLst>
                                          <p:attrName>style.visibility</p:attrName>
                                        </p:attrNameLst>
                                      </p:cBhvr>
                                      <p:to>
                                        <p:strVal val="visible"/>
                                      </p:to>
                                    </p:set>
                                    <p:animEffect transition="in" filter="wipe(down)">
                                      <p:cBhvr>
                                        <p:cTn id="15" dur="500"/>
                                        <p:tgtEl>
                                          <p:spTgt spid="149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generic"/>
          <p:cNvPicPr>
            <a:picLocks noChangeAspect="1" noChangeArrowheads="1"/>
          </p:cNvPicPr>
          <p:nvPr/>
        </p:nvPicPr>
        <p:blipFill>
          <a:blip r:embed="rId3" cstate="print"/>
          <a:srcRect l="9435" t="8018" r="9435" b="11478"/>
          <a:stretch>
            <a:fillRect/>
          </a:stretch>
        </p:blipFill>
        <p:spPr>
          <a:xfrm>
            <a:off x="5105400" y="4862513"/>
            <a:ext cx="1828800" cy="1373187"/>
          </a:xfrm>
          <a:prstGeom prst="rect">
            <a:avLst/>
          </a:prstGeom>
          <a:noFill/>
          <a:ln/>
        </p:spPr>
      </p:pic>
      <p:pic>
        <p:nvPicPr>
          <p:cNvPr id="4" name="Picture 11" descr="barkbeetle"/>
          <p:cNvPicPr>
            <a:picLocks noChangeAspect="1" noChangeArrowheads="1"/>
          </p:cNvPicPr>
          <p:nvPr/>
        </p:nvPicPr>
        <p:blipFill>
          <a:blip r:embed="rId4" cstate="screen"/>
          <a:srcRect/>
          <a:stretch>
            <a:fillRect/>
          </a:stretch>
        </p:blipFill>
        <p:spPr>
          <a:xfrm>
            <a:off x="5105400" y="2133600"/>
            <a:ext cx="1752600" cy="1239838"/>
          </a:xfrm>
          <a:prstGeom prst="rect">
            <a:avLst/>
          </a:prstGeom>
          <a:noFill/>
          <a:ln/>
        </p:spPr>
      </p:pic>
      <p:pic>
        <p:nvPicPr>
          <p:cNvPr id="5" name="Picture 14" descr="RedMntPass"/>
          <p:cNvPicPr>
            <a:picLocks noChangeAspect="1" noChangeArrowheads="1"/>
          </p:cNvPicPr>
          <p:nvPr/>
        </p:nvPicPr>
        <p:blipFill>
          <a:blip r:embed="rId5" cstate="print"/>
          <a:srcRect/>
          <a:stretch>
            <a:fillRect/>
          </a:stretch>
        </p:blipFill>
        <p:spPr>
          <a:xfrm>
            <a:off x="2286000" y="4724400"/>
            <a:ext cx="1177925" cy="1477963"/>
          </a:xfrm>
          <a:prstGeom prst="rect">
            <a:avLst/>
          </a:prstGeom>
          <a:noFill/>
          <a:ln/>
        </p:spPr>
      </p:pic>
      <p:sp>
        <p:nvSpPr>
          <p:cNvPr id="6" name="Text Box 7"/>
          <p:cNvSpPr txBox="1">
            <a:spLocks noChangeArrowheads="1"/>
          </p:cNvSpPr>
          <p:nvPr/>
        </p:nvSpPr>
        <p:spPr bwMode="auto">
          <a:xfrm>
            <a:off x="2133600" y="4343400"/>
            <a:ext cx="1532792" cy="461665"/>
          </a:xfrm>
          <a:prstGeom prst="rect">
            <a:avLst/>
          </a:prstGeom>
          <a:noFill/>
          <a:ln w="9525">
            <a:noFill/>
            <a:miter lim="800000"/>
            <a:headEnd/>
            <a:tailEnd/>
          </a:ln>
          <a:effectLst/>
        </p:spPr>
        <p:txBody>
          <a:bodyPr wrap="none">
            <a:spAutoFit/>
          </a:bodyPr>
          <a:lstStyle/>
          <a:p>
            <a:r>
              <a:rPr lang="en-US"/>
              <a:t>avalanches</a:t>
            </a:r>
          </a:p>
        </p:txBody>
      </p:sp>
      <p:sp>
        <p:nvSpPr>
          <p:cNvPr id="7" name="Text Box 8"/>
          <p:cNvSpPr txBox="1">
            <a:spLocks noChangeArrowheads="1"/>
          </p:cNvSpPr>
          <p:nvPr/>
        </p:nvSpPr>
        <p:spPr bwMode="auto">
          <a:xfrm>
            <a:off x="2508250" y="1339850"/>
            <a:ext cx="611065" cy="461665"/>
          </a:xfrm>
          <a:prstGeom prst="rect">
            <a:avLst/>
          </a:prstGeom>
          <a:noFill/>
          <a:ln w="9525">
            <a:noFill/>
            <a:miter lim="800000"/>
            <a:headEnd/>
            <a:tailEnd/>
          </a:ln>
          <a:effectLst/>
        </p:spPr>
        <p:txBody>
          <a:bodyPr wrap="none">
            <a:spAutoFit/>
          </a:bodyPr>
          <a:lstStyle/>
          <a:p>
            <a:r>
              <a:rPr lang="en-US" dirty="0"/>
              <a:t>fire</a:t>
            </a:r>
          </a:p>
        </p:txBody>
      </p:sp>
      <p:sp>
        <p:nvSpPr>
          <p:cNvPr id="8" name="Text Box 9"/>
          <p:cNvSpPr txBox="1">
            <a:spLocks noChangeArrowheads="1"/>
          </p:cNvSpPr>
          <p:nvPr/>
        </p:nvSpPr>
        <p:spPr bwMode="auto">
          <a:xfrm>
            <a:off x="5257800" y="4419600"/>
            <a:ext cx="1561646" cy="461665"/>
          </a:xfrm>
          <a:prstGeom prst="rect">
            <a:avLst/>
          </a:prstGeom>
          <a:noFill/>
          <a:ln w="9525">
            <a:noFill/>
            <a:miter lim="800000"/>
            <a:headEnd/>
            <a:tailEnd/>
          </a:ln>
          <a:effectLst/>
        </p:spPr>
        <p:txBody>
          <a:bodyPr wrap="none">
            <a:spAutoFit/>
          </a:bodyPr>
          <a:lstStyle/>
          <a:p>
            <a:r>
              <a:rPr lang="en-US"/>
              <a:t>blow down</a:t>
            </a:r>
          </a:p>
        </p:txBody>
      </p:sp>
      <p:sp>
        <p:nvSpPr>
          <p:cNvPr id="9" name="Text Box 10"/>
          <p:cNvSpPr txBox="1">
            <a:spLocks noChangeArrowheads="1"/>
          </p:cNvSpPr>
          <p:nvPr/>
        </p:nvSpPr>
        <p:spPr bwMode="auto">
          <a:xfrm>
            <a:off x="5157790" y="1690688"/>
            <a:ext cx="1700226" cy="461665"/>
          </a:xfrm>
          <a:prstGeom prst="rect">
            <a:avLst/>
          </a:prstGeom>
          <a:noFill/>
          <a:ln w="9525">
            <a:noFill/>
            <a:miter lim="800000"/>
            <a:headEnd/>
            <a:tailEnd/>
          </a:ln>
          <a:effectLst/>
        </p:spPr>
        <p:txBody>
          <a:bodyPr wrap="square">
            <a:spAutoFit/>
          </a:bodyPr>
          <a:lstStyle/>
          <a:p>
            <a:r>
              <a:rPr lang="en-US" dirty="0" smtClean="0"/>
              <a:t>bark </a:t>
            </a:r>
            <a:r>
              <a:rPr lang="en-US" dirty="0"/>
              <a:t>beetles</a:t>
            </a:r>
          </a:p>
        </p:txBody>
      </p:sp>
      <p:pic>
        <p:nvPicPr>
          <p:cNvPr id="10" name="Picture 19" descr="fires-05"/>
          <p:cNvPicPr>
            <a:picLocks noChangeAspect="1" noChangeArrowheads="1"/>
          </p:cNvPicPr>
          <p:nvPr/>
        </p:nvPicPr>
        <p:blipFill>
          <a:blip r:embed="rId6" cstate="print"/>
          <a:srcRect r="8778" b="5951"/>
          <a:stretch>
            <a:fillRect/>
          </a:stretch>
        </p:blipFill>
        <p:spPr>
          <a:xfrm>
            <a:off x="2133600" y="1752600"/>
            <a:ext cx="1244600" cy="1600200"/>
          </a:xfrm>
          <a:prstGeom prst="rect">
            <a:avLst/>
          </a:prstGeom>
          <a:noFill/>
          <a:ln/>
        </p:spPr>
      </p:pic>
      <p:sp>
        <p:nvSpPr>
          <p:cNvPr id="11" name="AutoShape 21"/>
          <p:cNvSpPr>
            <a:spLocks noChangeArrowheads="1"/>
          </p:cNvSpPr>
          <p:nvPr/>
        </p:nvSpPr>
        <p:spPr bwMode="auto">
          <a:xfrm>
            <a:off x="3657600" y="2514600"/>
            <a:ext cx="1219200" cy="381000"/>
          </a:xfrm>
          <a:prstGeom prst="leftRightArrow">
            <a:avLst>
              <a:gd name="adj1" fmla="val 50000"/>
              <a:gd name="adj2" fmla="val 64000"/>
            </a:avLst>
          </a:prstGeom>
          <a:solidFill>
            <a:srgbClr val="FF6600"/>
          </a:solidFill>
          <a:ln w="9525">
            <a:solidFill>
              <a:schemeClr val="tx1"/>
            </a:solidFill>
            <a:miter lim="800000"/>
            <a:headEnd/>
            <a:tailEnd/>
          </a:ln>
          <a:effectLst/>
        </p:spPr>
        <p:txBody>
          <a:bodyPr wrap="none" anchor="ctr"/>
          <a:lstStyle/>
          <a:p>
            <a:endParaRPr lang="en-US"/>
          </a:p>
        </p:txBody>
      </p:sp>
      <p:sp>
        <p:nvSpPr>
          <p:cNvPr id="12" name="AutoShape 24"/>
          <p:cNvSpPr>
            <a:spLocks noChangeArrowheads="1"/>
          </p:cNvSpPr>
          <p:nvPr/>
        </p:nvSpPr>
        <p:spPr bwMode="auto">
          <a:xfrm rot="16200000">
            <a:off x="2438400" y="3733800"/>
            <a:ext cx="838200" cy="381000"/>
          </a:xfrm>
          <a:prstGeom prst="leftRightArrow">
            <a:avLst>
              <a:gd name="adj1" fmla="val 50000"/>
              <a:gd name="adj2" fmla="val 44000"/>
            </a:avLst>
          </a:prstGeom>
          <a:solidFill>
            <a:srgbClr val="FF6600"/>
          </a:solidFill>
          <a:ln w="9525">
            <a:solidFill>
              <a:schemeClr val="tx1"/>
            </a:solidFill>
            <a:miter lim="800000"/>
            <a:headEnd/>
            <a:tailEnd/>
          </a:ln>
          <a:effectLst/>
        </p:spPr>
        <p:txBody>
          <a:bodyPr wrap="none" anchor="ctr"/>
          <a:lstStyle/>
          <a:p>
            <a:endParaRPr lang="en-US"/>
          </a:p>
        </p:txBody>
      </p:sp>
      <p:sp>
        <p:nvSpPr>
          <p:cNvPr id="13" name="AutoShape 29"/>
          <p:cNvSpPr>
            <a:spLocks noChangeArrowheads="1"/>
          </p:cNvSpPr>
          <p:nvPr/>
        </p:nvSpPr>
        <p:spPr bwMode="auto">
          <a:xfrm rot="19806943">
            <a:off x="3429000" y="3695700"/>
            <a:ext cx="1676400" cy="381000"/>
          </a:xfrm>
          <a:prstGeom prst="leftRightArrow">
            <a:avLst>
              <a:gd name="adj1" fmla="val 50000"/>
              <a:gd name="adj2" fmla="val 88000"/>
            </a:avLst>
          </a:prstGeom>
          <a:solidFill>
            <a:srgbClr val="ECD210"/>
          </a:solidFill>
          <a:ln w="9525">
            <a:solidFill>
              <a:schemeClr val="tx1"/>
            </a:solidFill>
            <a:miter lim="800000"/>
            <a:headEnd/>
            <a:tailEnd/>
          </a:ln>
          <a:effectLst/>
        </p:spPr>
        <p:txBody>
          <a:bodyPr wrap="none" anchor="ctr"/>
          <a:lstStyle/>
          <a:p>
            <a:endParaRPr lang="en-US"/>
          </a:p>
        </p:txBody>
      </p:sp>
      <p:sp>
        <p:nvSpPr>
          <p:cNvPr id="14" name="AutoShape 30"/>
          <p:cNvSpPr>
            <a:spLocks noChangeArrowheads="1"/>
          </p:cNvSpPr>
          <p:nvPr/>
        </p:nvSpPr>
        <p:spPr bwMode="auto">
          <a:xfrm rot="16200000">
            <a:off x="5562600" y="3733800"/>
            <a:ext cx="838200" cy="381000"/>
          </a:xfrm>
          <a:prstGeom prst="leftRightArrow">
            <a:avLst>
              <a:gd name="adj1" fmla="val 50000"/>
              <a:gd name="adj2" fmla="val 44000"/>
            </a:avLst>
          </a:prstGeom>
          <a:solidFill>
            <a:srgbClr val="FF0000"/>
          </a:solidFill>
          <a:ln w="9525">
            <a:solidFill>
              <a:schemeClr val="tx1"/>
            </a:solidFill>
            <a:miter lim="800000"/>
            <a:headEnd/>
            <a:tailEnd/>
          </a:ln>
          <a:effectLst/>
        </p:spPr>
        <p:txBody>
          <a:bodyPr wrap="none" anchor="ctr"/>
          <a:lstStyle/>
          <a:p>
            <a:endParaRPr lang="en-US"/>
          </a:p>
        </p:txBody>
      </p:sp>
      <p:sp>
        <p:nvSpPr>
          <p:cNvPr id="15" name="AutoShape 31"/>
          <p:cNvSpPr>
            <a:spLocks noChangeArrowheads="1"/>
          </p:cNvSpPr>
          <p:nvPr/>
        </p:nvSpPr>
        <p:spPr bwMode="auto">
          <a:xfrm>
            <a:off x="3657600" y="5562600"/>
            <a:ext cx="1219200" cy="152400"/>
          </a:xfrm>
          <a:prstGeom prst="leftRightArrow">
            <a:avLst>
              <a:gd name="adj1" fmla="val 50000"/>
              <a:gd name="adj2" fmla="val 160000"/>
            </a:avLst>
          </a:prstGeom>
          <a:solidFill>
            <a:srgbClr val="ECD210"/>
          </a:solidFill>
          <a:ln w="9525">
            <a:solidFill>
              <a:schemeClr val="tx1"/>
            </a:solidFill>
            <a:miter lim="800000"/>
            <a:headEnd/>
            <a:tailEnd/>
          </a:ln>
          <a:effectLst/>
        </p:spPr>
        <p:txBody>
          <a:bodyPr wrap="none" anchor="ctr"/>
          <a:lstStyle/>
          <a:p>
            <a:endParaRPr lang="en-US"/>
          </a:p>
        </p:txBody>
      </p:sp>
      <p:sp>
        <p:nvSpPr>
          <p:cNvPr id="16" name="AutoShape 23"/>
          <p:cNvSpPr>
            <a:spLocks noChangeArrowheads="1"/>
          </p:cNvSpPr>
          <p:nvPr/>
        </p:nvSpPr>
        <p:spPr bwMode="auto">
          <a:xfrm rot="1685451">
            <a:off x="3429000" y="3695700"/>
            <a:ext cx="1676400" cy="381000"/>
          </a:xfrm>
          <a:prstGeom prst="leftRightArrow">
            <a:avLst>
              <a:gd name="adj1" fmla="val 50000"/>
              <a:gd name="adj2" fmla="val 88000"/>
            </a:avLst>
          </a:prstGeom>
          <a:solidFill>
            <a:srgbClr val="FF6600"/>
          </a:solidFill>
          <a:ln w="9525">
            <a:solidFill>
              <a:schemeClr val="tx1"/>
            </a:solidFill>
            <a:miter lim="800000"/>
            <a:headEnd/>
            <a:tailEnd/>
          </a:ln>
          <a:effectLst/>
        </p:spPr>
        <p:txBody>
          <a:bodyPr wrap="none" anchor="ctr"/>
          <a:lstStyle/>
          <a:p>
            <a:endParaRPr lang="en-US"/>
          </a:p>
        </p:txBody>
      </p:sp>
      <p:sp>
        <p:nvSpPr>
          <p:cNvPr id="17" name="Text Box 33"/>
          <p:cNvSpPr txBox="1">
            <a:spLocks noChangeArrowheads="1"/>
          </p:cNvSpPr>
          <p:nvPr/>
        </p:nvSpPr>
        <p:spPr bwMode="auto">
          <a:xfrm>
            <a:off x="241300" y="1812925"/>
            <a:ext cx="1212191" cy="1631216"/>
          </a:xfrm>
          <a:prstGeom prst="rect">
            <a:avLst/>
          </a:prstGeom>
          <a:noFill/>
          <a:ln w="9525">
            <a:noFill/>
            <a:miter lim="800000"/>
            <a:headEnd/>
            <a:tailEnd/>
          </a:ln>
          <a:effectLst/>
        </p:spPr>
        <p:txBody>
          <a:bodyPr wrap="none">
            <a:spAutoFit/>
          </a:bodyPr>
          <a:lstStyle/>
          <a:p>
            <a:pPr>
              <a:buFontTx/>
              <a:buChar char="•"/>
            </a:pPr>
            <a:r>
              <a:rPr lang="en-US" sz="2000"/>
              <a:t> climate</a:t>
            </a:r>
          </a:p>
          <a:p>
            <a:pPr>
              <a:buFontTx/>
              <a:buChar char="•"/>
            </a:pPr>
            <a:endParaRPr lang="en-US" sz="2000"/>
          </a:p>
          <a:p>
            <a:pPr>
              <a:buFontTx/>
              <a:buChar char="•"/>
            </a:pPr>
            <a:r>
              <a:rPr lang="en-US" sz="2000"/>
              <a:t>landform</a:t>
            </a:r>
          </a:p>
          <a:p>
            <a:pPr>
              <a:buFontTx/>
              <a:buChar char="•"/>
            </a:pPr>
            <a:endParaRPr lang="en-US" sz="2000"/>
          </a:p>
          <a:p>
            <a:pPr>
              <a:buFontTx/>
              <a:buChar char="•"/>
            </a:pPr>
            <a:r>
              <a:rPr lang="en-US" sz="2000"/>
              <a:t>weather</a:t>
            </a:r>
          </a:p>
        </p:txBody>
      </p:sp>
      <p:sp>
        <p:nvSpPr>
          <p:cNvPr id="18" name="Rectangle 8"/>
          <p:cNvSpPr>
            <a:spLocks noChangeArrowheads="1"/>
          </p:cNvSpPr>
          <p:nvPr/>
        </p:nvSpPr>
        <p:spPr bwMode="auto">
          <a:xfrm>
            <a:off x="1152525" y="115888"/>
            <a:ext cx="6838950" cy="731837"/>
          </a:xfrm>
          <a:prstGeom prst="rect">
            <a:avLst/>
          </a:prstGeom>
          <a:noFill/>
          <a:ln w="9525">
            <a:noFill/>
            <a:miter lim="800000"/>
            <a:headEnd/>
            <a:tailEnd/>
          </a:ln>
        </p:spPr>
        <p:txBody>
          <a:bodyPr lIns="92075" tIns="46038" rIns="92075" bIns="46038" anchor="ctr"/>
          <a:lstStyle/>
          <a:p>
            <a:pPr algn="ctr"/>
            <a:r>
              <a:rPr lang="it-IT" sz="3200" dirty="0" err="1" smtClean="0">
                <a:solidFill>
                  <a:schemeClr val="tx2"/>
                </a:solidFill>
                <a:latin typeface="Calibri" pitchFamily="34" charset="0"/>
              </a:rPr>
              <a:t>Disturbances</a:t>
            </a:r>
            <a:r>
              <a:rPr lang="it-IT" sz="3200" dirty="0" smtClean="0">
                <a:solidFill>
                  <a:schemeClr val="tx2"/>
                </a:solidFill>
                <a:latin typeface="Calibri" pitchFamily="34" charset="0"/>
              </a:rPr>
              <a:t> </a:t>
            </a:r>
            <a:r>
              <a:rPr lang="it-IT" sz="3200" dirty="0" err="1" smtClean="0">
                <a:solidFill>
                  <a:schemeClr val="tx2"/>
                </a:solidFill>
                <a:latin typeface="Calibri" pitchFamily="34" charset="0"/>
              </a:rPr>
              <a:t>Interactions</a:t>
            </a:r>
            <a:endParaRPr lang="it-IT" sz="3200" dirty="0">
              <a:solidFill>
                <a:schemeClr val="tx2"/>
              </a:solidFill>
              <a:latin typeface="Calibri"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animBg="1"/>
      <p:bldP spid="12" grpId="0" animBg="1"/>
      <p:bldP spid="13" grpId="0" animBg="1"/>
      <p:bldP spid="14" grpId="0" animBg="1"/>
      <p:bldP spid="15" grpId="0" animBg="1"/>
      <p:bldP spid="16" grpId="0" animBg="1"/>
      <p:bldP spid="1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535753" y="500042"/>
            <a:ext cx="8072494" cy="3797963"/>
          </a:xfrm>
          <a:prstGeom prst="rect">
            <a:avLst/>
          </a:prstGeom>
          <a:noFill/>
          <a:ln w="9525">
            <a:noFill/>
            <a:miter lim="800000"/>
            <a:headEnd/>
            <a:tailEnd/>
          </a:ln>
        </p:spPr>
        <p:txBody>
          <a:bodyPr wrap="square">
            <a:spAutoFit/>
          </a:bodyPr>
          <a:lstStyle/>
          <a:p>
            <a:pPr>
              <a:spcBef>
                <a:spcPct val="30000"/>
              </a:spcBef>
            </a:pPr>
            <a:r>
              <a:rPr lang="en-US" sz="2800" dirty="0" smtClean="0">
                <a:latin typeface="Calibri" pitchFamily="34" charset="0"/>
              </a:rPr>
              <a:t>People have been always looked at forest disturbances with a negative feeling </a:t>
            </a:r>
            <a:r>
              <a:rPr lang="en-US" sz="2800" dirty="0" smtClean="0">
                <a:latin typeface="Wingdings" pitchFamily="2" charset="2"/>
              </a:rPr>
              <a:t>à</a:t>
            </a:r>
            <a:r>
              <a:rPr lang="en-US" sz="2800" dirty="0" smtClean="0">
                <a:latin typeface="Calibri" pitchFamily="34" charset="0"/>
              </a:rPr>
              <a:t> economy first.</a:t>
            </a:r>
          </a:p>
          <a:p>
            <a:pPr>
              <a:spcBef>
                <a:spcPct val="30000"/>
              </a:spcBef>
            </a:pPr>
            <a:r>
              <a:rPr lang="en-US" sz="2800" dirty="0" smtClean="0">
                <a:latin typeface="Calibri" pitchFamily="34" charset="0"/>
              </a:rPr>
              <a:t>We always have to consider forest disturbances within the right temporal and spatial scale.</a:t>
            </a:r>
          </a:p>
          <a:p>
            <a:pPr>
              <a:spcBef>
                <a:spcPct val="30000"/>
              </a:spcBef>
            </a:pPr>
            <a:r>
              <a:rPr lang="en-US" sz="2800" dirty="0" smtClean="0">
                <a:latin typeface="Calibri" pitchFamily="34" charset="0"/>
              </a:rPr>
              <a:t>We must study and understand forest disturbances. Considering the ecology of the species and the forest dynamics, in the correct perspective the effects are almost always positive.</a:t>
            </a:r>
            <a:endParaRPr lang="en-US" sz="2800" dirty="0">
              <a:latin typeface="Calibri" pitchFamily="34" charset="0"/>
            </a:endParaRPr>
          </a:p>
        </p:txBody>
      </p:sp>
      <p:pic>
        <p:nvPicPr>
          <p:cNvPr id="61443" name="Picture 4" descr="5 Torri panorama ovest"/>
          <p:cNvPicPr>
            <a:picLocks noChangeAspect="1" noChangeArrowheads="1"/>
          </p:cNvPicPr>
          <p:nvPr/>
        </p:nvPicPr>
        <p:blipFill>
          <a:blip r:embed="rId3" cstate="print"/>
          <a:srcRect/>
          <a:stretch>
            <a:fillRect/>
          </a:stretch>
        </p:blipFill>
        <p:spPr bwMode="auto">
          <a:xfrm>
            <a:off x="1638300" y="4432300"/>
            <a:ext cx="5867400" cy="2124075"/>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496209" y="1100138"/>
            <a:ext cx="6151583" cy="461665"/>
          </a:xfrm>
          <a:prstGeom prst="rect">
            <a:avLst/>
          </a:prstGeom>
          <a:noFill/>
          <a:ln w="9525">
            <a:noFill/>
            <a:miter lim="800000"/>
            <a:headEnd/>
            <a:tailEnd/>
          </a:ln>
        </p:spPr>
        <p:txBody>
          <a:bodyPr wrap="square">
            <a:spAutoFit/>
          </a:bodyPr>
          <a:lstStyle/>
          <a:p>
            <a:pPr algn="ctr">
              <a:spcBef>
                <a:spcPct val="50000"/>
              </a:spcBef>
            </a:pPr>
            <a:r>
              <a:rPr lang="en-US" dirty="0" smtClean="0"/>
              <a:t>Disturbance is difficult to define unambiguously</a:t>
            </a:r>
            <a:endParaRPr lang="it-IT" dirty="0"/>
          </a:p>
        </p:txBody>
      </p:sp>
      <p:sp>
        <p:nvSpPr>
          <p:cNvPr id="16388" name="Text Box 6"/>
          <p:cNvSpPr txBox="1">
            <a:spLocks noChangeArrowheads="1"/>
          </p:cNvSpPr>
          <p:nvPr/>
        </p:nvSpPr>
        <p:spPr bwMode="auto">
          <a:xfrm>
            <a:off x="1643042" y="1700213"/>
            <a:ext cx="5857916" cy="1938992"/>
          </a:xfrm>
          <a:prstGeom prst="rect">
            <a:avLst/>
          </a:prstGeom>
          <a:noFill/>
          <a:ln w="9525">
            <a:noFill/>
            <a:miter lim="800000"/>
            <a:headEnd/>
            <a:tailEnd/>
          </a:ln>
        </p:spPr>
        <p:txBody>
          <a:bodyPr wrap="square">
            <a:spAutoFit/>
          </a:bodyPr>
          <a:lstStyle/>
          <a:p>
            <a:pPr>
              <a:spcBef>
                <a:spcPct val="50000"/>
              </a:spcBef>
            </a:pPr>
            <a:r>
              <a:rPr lang="en-US" dirty="0" smtClean="0"/>
              <a:t>Disturbance must be defined in the context of the normal range of environmental variation that an ecosystem experiences. The dividing line between disturbance and normal function is somewhat arbitrary.</a:t>
            </a:r>
            <a:endParaRPr lang="it-IT" dirty="0"/>
          </a:p>
        </p:txBody>
      </p:sp>
      <p:grpSp>
        <p:nvGrpSpPr>
          <p:cNvPr id="16389" name="Group 10"/>
          <p:cNvGrpSpPr>
            <a:grpSpLocks/>
          </p:cNvGrpSpPr>
          <p:nvPr/>
        </p:nvGrpSpPr>
        <p:grpSpPr bwMode="auto">
          <a:xfrm>
            <a:off x="1260475" y="4076702"/>
            <a:ext cx="6911975" cy="842963"/>
            <a:chOff x="794" y="2568"/>
            <a:chExt cx="4354" cy="531"/>
          </a:xfrm>
        </p:grpSpPr>
        <p:sp>
          <p:nvSpPr>
            <p:cNvPr id="16395" name="Text Box 3"/>
            <p:cNvSpPr txBox="1">
              <a:spLocks noChangeArrowheads="1"/>
            </p:cNvSpPr>
            <p:nvPr/>
          </p:nvSpPr>
          <p:spPr bwMode="auto">
            <a:xfrm>
              <a:off x="794" y="2568"/>
              <a:ext cx="691" cy="291"/>
            </a:xfrm>
            <a:prstGeom prst="rect">
              <a:avLst/>
            </a:prstGeom>
            <a:noFill/>
            <a:ln w="9525">
              <a:noFill/>
              <a:miter lim="800000"/>
              <a:headEnd/>
              <a:tailEnd/>
            </a:ln>
          </p:spPr>
          <p:txBody>
            <a:bodyPr wrap="square">
              <a:spAutoFit/>
            </a:bodyPr>
            <a:lstStyle/>
            <a:p>
              <a:pPr>
                <a:spcBef>
                  <a:spcPct val="50000"/>
                </a:spcBef>
              </a:pPr>
              <a:r>
                <a:rPr lang="it-IT" dirty="0" err="1" smtClean="0"/>
                <a:t>Insects</a:t>
              </a:r>
              <a:endParaRPr lang="it-IT" dirty="0"/>
            </a:p>
          </p:txBody>
        </p:sp>
        <p:sp>
          <p:nvSpPr>
            <p:cNvPr id="16396" name="Text Box 7"/>
            <p:cNvSpPr txBox="1">
              <a:spLocks noChangeArrowheads="1"/>
            </p:cNvSpPr>
            <p:nvPr/>
          </p:nvSpPr>
          <p:spPr bwMode="auto">
            <a:xfrm>
              <a:off x="4059" y="2568"/>
              <a:ext cx="1089" cy="288"/>
            </a:xfrm>
            <a:prstGeom prst="rect">
              <a:avLst/>
            </a:prstGeom>
            <a:noFill/>
            <a:ln w="9525">
              <a:noFill/>
              <a:miter lim="800000"/>
              <a:headEnd/>
              <a:tailEnd/>
            </a:ln>
          </p:spPr>
          <p:txBody>
            <a:bodyPr>
              <a:spAutoFit/>
            </a:bodyPr>
            <a:lstStyle/>
            <a:p>
              <a:pPr>
                <a:spcBef>
                  <a:spcPct val="50000"/>
                </a:spcBef>
              </a:pPr>
              <a:r>
                <a:rPr lang="it-IT" dirty="0" err="1" smtClean="0"/>
                <a:t>Infestation</a:t>
              </a:r>
              <a:endParaRPr lang="it-IT" dirty="0"/>
            </a:p>
          </p:txBody>
        </p:sp>
        <p:sp>
          <p:nvSpPr>
            <p:cNvPr id="16397" name="AutoShape 8"/>
            <p:cNvSpPr>
              <a:spLocks noChangeArrowheads="1"/>
            </p:cNvSpPr>
            <p:nvPr/>
          </p:nvSpPr>
          <p:spPr bwMode="auto">
            <a:xfrm>
              <a:off x="1428" y="2646"/>
              <a:ext cx="2585" cy="181"/>
            </a:xfrm>
            <a:custGeom>
              <a:avLst/>
              <a:gdLst>
                <a:gd name="T0" fmla="*/ 232 w 21600"/>
                <a:gd name="T1" fmla="*/ 0 h 21600"/>
                <a:gd name="T2" fmla="*/ 0 w 21600"/>
                <a:gd name="T3" fmla="*/ 1 h 21600"/>
                <a:gd name="T4" fmla="*/ 232 w 21600"/>
                <a:gd name="T5" fmla="*/ 2 h 21600"/>
                <a:gd name="T6" fmla="*/ 309 w 21600"/>
                <a:gd name="T7" fmla="*/ 1 h 21600"/>
                <a:gd name="T8" fmla="*/ 17694720 60000 65536"/>
                <a:gd name="T9" fmla="*/ 11796480 60000 65536"/>
                <a:gd name="T10" fmla="*/ 5898240 60000 65536"/>
                <a:gd name="T11" fmla="*/ 0 60000 65536"/>
                <a:gd name="T12" fmla="*/ 3376 w 21600"/>
                <a:gd name="T13" fmla="*/ 5370 h 21600"/>
                <a:gd name="T14" fmla="*/ 18901 w 21600"/>
                <a:gd name="T15" fmla="*/ 1623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9966"/>
            </a:solidFill>
            <a:ln w="9525">
              <a:solidFill>
                <a:schemeClr val="tx1"/>
              </a:solidFill>
              <a:miter lim="800000"/>
              <a:headEnd/>
              <a:tailEnd/>
            </a:ln>
          </p:spPr>
          <p:txBody>
            <a:bodyPr wrap="none" anchor="ctr"/>
            <a:lstStyle/>
            <a:p>
              <a:endParaRPr lang="it-IT"/>
            </a:p>
          </p:txBody>
        </p:sp>
        <p:sp>
          <p:nvSpPr>
            <p:cNvPr id="16398" name="Text Box 9"/>
            <p:cNvSpPr txBox="1">
              <a:spLocks noChangeArrowheads="1"/>
            </p:cNvSpPr>
            <p:nvPr/>
          </p:nvSpPr>
          <p:spPr bwMode="auto">
            <a:xfrm>
              <a:off x="1474" y="2886"/>
              <a:ext cx="2261" cy="213"/>
            </a:xfrm>
            <a:prstGeom prst="rect">
              <a:avLst/>
            </a:prstGeom>
            <a:noFill/>
            <a:ln w="9525">
              <a:noFill/>
              <a:miter lim="800000"/>
              <a:headEnd/>
              <a:tailEnd/>
            </a:ln>
          </p:spPr>
          <p:txBody>
            <a:bodyPr wrap="square">
              <a:spAutoFit/>
            </a:bodyPr>
            <a:lstStyle/>
            <a:p>
              <a:pPr>
                <a:spcBef>
                  <a:spcPct val="50000"/>
                </a:spcBef>
              </a:pPr>
              <a:r>
                <a:rPr lang="it-IT" sz="1600" i="1" dirty="0" err="1" smtClean="0">
                  <a:solidFill>
                    <a:srgbClr val="0000FF"/>
                  </a:solidFill>
                  <a:latin typeface="Verdana" pitchFamily="34" charset="0"/>
                </a:rPr>
                <a:t>Dimensions</a:t>
              </a:r>
              <a:r>
                <a:rPr lang="it-IT" sz="1600" i="1" dirty="0" smtClean="0">
                  <a:solidFill>
                    <a:srgbClr val="0000FF"/>
                  </a:solidFill>
                  <a:latin typeface="Verdana" pitchFamily="34" charset="0"/>
                </a:rPr>
                <a:t>, </a:t>
              </a:r>
              <a:r>
                <a:rPr lang="it-IT" sz="1600" i="1" dirty="0" err="1" smtClean="0">
                  <a:solidFill>
                    <a:srgbClr val="0000FF"/>
                  </a:solidFill>
                  <a:latin typeface="Verdana" pitchFamily="34" charset="0"/>
                </a:rPr>
                <a:t>intensity</a:t>
              </a:r>
              <a:r>
                <a:rPr lang="it-IT" sz="1600" i="1" dirty="0" smtClean="0">
                  <a:solidFill>
                    <a:srgbClr val="0000FF"/>
                  </a:solidFill>
                  <a:latin typeface="Verdana" pitchFamily="34" charset="0"/>
                </a:rPr>
                <a:t>, </a:t>
              </a:r>
              <a:r>
                <a:rPr lang="it-IT" sz="1600" i="1" dirty="0" err="1" smtClean="0">
                  <a:solidFill>
                    <a:srgbClr val="0000FF"/>
                  </a:solidFill>
                  <a:latin typeface="Verdana" pitchFamily="34" charset="0"/>
                </a:rPr>
                <a:t>frequency</a:t>
              </a:r>
              <a:endParaRPr lang="it-IT" sz="1600" i="1" dirty="0">
                <a:solidFill>
                  <a:srgbClr val="0000FF"/>
                </a:solidFill>
                <a:latin typeface="Verdana" pitchFamily="34" charset="0"/>
              </a:endParaRPr>
            </a:p>
          </p:txBody>
        </p:sp>
      </p:grpSp>
      <p:grpSp>
        <p:nvGrpSpPr>
          <p:cNvPr id="16390" name="Group 16"/>
          <p:cNvGrpSpPr>
            <a:grpSpLocks/>
          </p:cNvGrpSpPr>
          <p:nvPr/>
        </p:nvGrpSpPr>
        <p:grpSpPr bwMode="auto">
          <a:xfrm>
            <a:off x="642938" y="5035553"/>
            <a:ext cx="8032750" cy="842963"/>
            <a:chOff x="405" y="3172"/>
            <a:chExt cx="5060" cy="531"/>
          </a:xfrm>
        </p:grpSpPr>
        <p:sp>
          <p:nvSpPr>
            <p:cNvPr id="16391" name="Text Box 12"/>
            <p:cNvSpPr txBox="1">
              <a:spLocks noChangeArrowheads="1"/>
            </p:cNvSpPr>
            <p:nvPr/>
          </p:nvSpPr>
          <p:spPr bwMode="auto">
            <a:xfrm>
              <a:off x="405" y="3172"/>
              <a:ext cx="1125" cy="291"/>
            </a:xfrm>
            <a:prstGeom prst="rect">
              <a:avLst/>
            </a:prstGeom>
            <a:noFill/>
            <a:ln w="9525">
              <a:noFill/>
              <a:miter lim="800000"/>
              <a:headEnd/>
              <a:tailEnd/>
            </a:ln>
          </p:spPr>
          <p:txBody>
            <a:bodyPr wrap="square">
              <a:spAutoFit/>
            </a:bodyPr>
            <a:lstStyle/>
            <a:p>
              <a:pPr>
                <a:spcBef>
                  <a:spcPct val="50000"/>
                </a:spcBef>
              </a:pPr>
              <a:r>
                <a:rPr lang="it-IT" dirty="0" err="1" smtClean="0"/>
                <a:t>Disturbance</a:t>
              </a:r>
              <a:endParaRPr lang="it-IT" dirty="0"/>
            </a:p>
          </p:txBody>
        </p:sp>
        <p:sp>
          <p:nvSpPr>
            <p:cNvPr id="16392" name="Text Box 13"/>
            <p:cNvSpPr txBox="1">
              <a:spLocks noChangeArrowheads="1"/>
            </p:cNvSpPr>
            <p:nvPr/>
          </p:nvSpPr>
          <p:spPr bwMode="auto">
            <a:xfrm>
              <a:off x="4058" y="3172"/>
              <a:ext cx="1407" cy="288"/>
            </a:xfrm>
            <a:prstGeom prst="rect">
              <a:avLst/>
            </a:prstGeom>
            <a:noFill/>
            <a:ln w="9525">
              <a:noFill/>
              <a:miter lim="800000"/>
              <a:headEnd/>
              <a:tailEnd/>
            </a:ln>
          </p:spPr>
          <p:txBody>
            <a:bodyPr>
              <a:spAutoFit/>
            </a:bodyPr>
            <a:lstStyle/>
            <a:p>
              <a:pPr>
                <a:spcBef>
                  <a:spcPct val="50000"/>
                </a:spcBef>
              </a:pPr>
              <a:r>
                <a:rPr lang="it-IT" dirty="0" err="1" smtClean="0"/>
                <a:t>Limiting</a:t>
              </a:r>
              <a:r>
                <a:rPr lang="it-IT" dirty="0" smtClean="0"/>
                <a:t> </a:t>
              </a:r>
              <a:r>
                <a:rPr lang="it-IT" dirty="0" err="1" smtClean="0"/>
                <a:t>factor</a:t>
              </a:r>
              <a:endParaRPr lang="it-IT" dirty="0"/>
            </a:p>
          </p:txBody>
        </p:sp>
        <p:sp>
          <p:nvSpPr>
            <p:cNvPr id="16393" name="AutoShape 14"/>
            <p:cNvSpPr>
              <a:spLocks noChangeArrowheads="1"/>
            </p:cNvSpPr>
            <p:nvPr/>
          </p:nvSpPr>
          <p:spPr bwMode="auto">
            <a:xfrm>
              <a:off x="1427" y="3250"/>
              <a:ext cx="2585" cy="181"/>
            </a:xfrm>
            <a:custGeom>
              <a:avLst/>
              <a:gdLst>
                <a:gd name="T0" fmla="*/ 232 w 21600"/>
                <a:gd name="T1" fmla="*/ 0 h 21600"/>
                <a:gd name="T2" fmla="*/ 0 w 21600"/>
                <a:gd name="T3" fmla="*/ 1 h 21600"/>
                <a:gd name="T4" fmla="*/ 232 w 21600"/>
                <a:gd name="T5" fmla="*/ 2 h 21600"/>
                <a:gd name="T6" fmla="*/ 309 w 21600"/>
                <a:gd name="T7" fmla="*/ 1 h 21600"/>
                <a:gd name="T8" fmla="*/ 17694720 60000 65536"/>
                <a:gd name="T9" fmla="*/ 11796480 60000 65536"/>
                <a:gd name="T10" fmla="*/ 5898240 60000 65536"/>
                <a:gd name="T11" fmla="*/ 0 60000 65536"/>
                <a:gd name="T12" fmla="*/ 3376 w 21600"/>
                <a:gd name="T13" fmla="*/ 5370 h 21600"/>
                <a:gd name="T14" fmla="*/ 18901 w 21600"/>
                <a:gd name="T15" fmla="*/ 1623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9966"/>
            </a:solidFill>
            <a:ln w="9525">
              <a:solidFill>
                <a:schemeClr val="tx1"/>
              </a:solidFill>
              <a:miter lim="800000"/>
              <a:headEnd/>
              <a:tailEnd/>
            </a:ln>
          </p:spPr>
          <p:txBody>
            <a:bodyPr wrap="none" anchor="ctr"/>
            <a:lstStyle/>
            <a:p>
              <a:endParaRPr lang="it-IT"/>
            </a:p>
          </p:txBody>
        </p:sp>
        <p:sp>
          <p:nvSpPr>
            <p:cNvPr id="16394" name="Text Box 15"/>
            <p:cNvSpPr txBox="1">
              <a:spLocks noChangeArrowheads="1"/>
            </p:cNvSpPr>
            <p:nvPr/>
          </p:nvSpPr>
          <p:spPr bwMode="auto">
            <a:xfrm>
              <a:off x="1383" y="3490"/>
              <a:ext cx="2222" cy="213"/>
            </a:xfrm>
            <a:prstGeom prst="rect">
              <a:avLst/>
            </a:prstGeom>
            <a:noFill/>
            <a:ln w="9525">
              <a:noFill/>
              <a:miter lim="800000"/>
              <a:headEnd/>
              <a:tailEnd/>
            </a:ln>
          </p:spPr>
          <p:txBody>
            <a:bodyPr>
              <a:spAutoFit/>
            </a:bodyPr>
            <a:lstStyle/>
            <a:p>
              <a:pPr>
                <a:spcBef>
                  <a:spcPct val="50000"/>
                </a:spcBef>
              </a:pPr>
              <a:r>
                <a:rPr lang="it-IT" sz="1600" i="1" dirty="0" err="1" smtClean="0">
                  <a:solidFill>
                    <a:srgbClr val="0000FF"/>
                  </a:solidFill>
                  <a:latin typeface="Verdana" pitchFamily="34" charset="0"/>
                </a:rPr>
                <a:t>Sporadic</a:t>
              </a:r>
              <a:r>
                <a:rPr lang="it-IT" sz="1600" i="1" dirty="0">
                  <a:solidFill>
                    <a:srgbClr val="0000FF"/>
                  </a:solidFill>
                  <a:latin typeface="Verdana" pitchFamily="34" charset="0"/>
                </a:rPr>
                <a:t>	     </a:t>
              </a:r>
              <a:r>
                <a:rPr lang="it-IT" sz="1600" i="1" dirty="0" smtClean="0">
                  <a:solidFill>
                    <a:srgbClr val="0000FF"/>
                  </a:solidFill>
                  <a:latin typeface="Verdana" pitchFamily="34" charset="0"/>
                </a:rPr>
                <a:t>	         </a:t>
              </a:r>
              <a:r>
                <a:rPr lang="it-IT" sz="1600" i="1" dirty="0" err="1" smtClean="0">
                  <a:solidFill>
                    <a:srgbClr val="0000FF"/>
                  </a:solidFill>
                  <a:latin typeface="Verdana" pitchFamily="34" charset="0"/>
                </a:rPr>
                <a:t>Costant</a:t>
              </a:r>
              <a:endParaRPr lang="it-IT" sz="1600" i="1" dirty="0">
                <a:solidFill>
                  <a:srgbClr val="0000FF"/>
                </a:solidFill>
                <a:latin typeface="Verdana" pitchFamily="34" charset="0"/>
              </a:endParaRPr>
            </a:p>
          </p:txBody>
        </p:sp>
      </p:grpSp>
      <p:sp>
        <p:nvSpPr>
          <p:cNvPr id="15" name="Text Box 5"/>
          <p:cNvSpPr txBox="1">
            <a:spLocks noChangeArrowheads="1"/>
          </p:cNvSpPr>
          <p:nvPr/>
        </p:nvSpPr>
        <p:spPr bwMode="auto">
          <a:xfrm>
            <a:off x="571500" y="260350"/>
            <a:ext cx="8001000" cy="579438"/>
          </a:xfrm>
          <a:prstGeom prst="rect">
            <a:avLst/>
          </a:prstGeom>
          <a:noFill/>
          <a:ln w="9525">
            <a:noFill/>
            <a:miter lim="800000"/>
            <a:headEnd/>
            <a:tailEnd/>
          </a:ln>
        </p:spPr>
        <p:txBody>
          <a:bodyPr>
            <a:spAutoFit/>
          </a:bodyPr>
          <a:lstStyle/>
          <a:p>
            <a:pPr algn="ctr"/>
            <a:r>
              <a:rPr lang="it-IT" sz="3200" dirty="0" err="1" smtClean="0">
                <a:latin typeface="Verdana" pitchFamily="34" charset="0"/>
              </a:rPr>
              <a:t>Disturbances-</a:t>
            </a:r>
            <a:r>
              <a:rPr lang="it-IT" sz="3200" dirty="0" smtClean="0">
                <a:latin typeface="Verdana" pitchFamily="34" charset="0"/>
              </a:rPr>
              <a:t> </a:t>
            </a:r>
            <a:r>
              <a:rPr lang="it-IT" sz="3200" dirty="0" err="1" smtClean="0">
                <a:latin typeface="Verdana" pitchFamily="34" charset="0"/>
              </a:rPr>
              <a:t>Definitions</a:t>
            </a:r>
            <a:endParaRPr lang="it-IT" sz="3200" dirty="0">
              <a:latin typeface="Verdana" pitchFamily="34" charset="0"/>
            </a:endParaRPr>
          </a:p>
        </p:txBody>
      </p:sp>
    </p:spTree>
  </p:cSld>
  <p:clrMapOvr>
    <a:masterClrMapping/>
  </p:clrMapOvr>
  <p:transition spd="slow">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428596" y="1285860"/>
            <a:ext cx="3443282" cy="5062924"/>
          </a:xfrm>
          <a:prstGeom prst="rect">
            <a:avLst/>
          </a:prstGeom>
          <a:noFill/>
          <a:ln w="9525">
            <a:noFill/>
            <a:miter lim="800000"/>
            <a:headEnd/>
            <a:tailEnd/>
          </a:ln>
        </p:spPr>
        <p:txBody>
          <a:bodyPr wrap="square">
            <a:spAutoFit/>
          </a:bodyPr>
          <a:lstStyle/>
          <a:p>
            <a:pPr>
              <a:spcBef>
                <a:spcPct val="15000"/>
              </a:spcBef>
            </a:pPr>
            <a:r>
              <a:rPr lang="en-US" sz="2000" b="1" dirty="0" smtClean="0"/>
              <a:t>Resistance</a:t>
            </a:r>
            <a:r>
              <a:rPr lang="en-US" sz="2000" dirty="0" smtClean="0"/>
              <a:t>: describes the system tendency to remain in its reference state in the face of a perturbation; in ecological terms resistance is the capacity of a system to maintain certain structures and functions despite disturbance.</a:t>
            </a:r>
          </a:p>
          <a:p>
            <a:pPr>
              <a:spcBef>
                <a:spcPct val="15000"/>
              </a:spcBef>
            </a:pPr>
            <a:r>
              <a:rPr lang="en-US" sz="2000" b="1" dirty="0" smtClean="0"/>
              <a:t>Resilience</a:t>
            </a:r>
            <a:r>
              <a:rPr lang="en-US" sz="2000" dirty="0" smtClean="0"/>
              <a:t>: denotes </a:t>
            </a:r>
            <a:r>
              <a:rPr lang="en-US" sz="2000" dirty="0"/>
              <a:t>elasticity, or the rate at which a system returns to a reference state following </a:t>
            </a:r>
            <a:r>
              <a:rPr lang="en-US" sz="2000" dirty="0" smtClean="0"/>
              <a:t>perturbation. Is the capacity of a system to maintain its functions and structures in the face of one or several disturbances.</a:t>
            </a:r>
          </a:p>
        </p:txBody>
      </p:sp>
      <p:sp>
        <p:nvSpPr>
          <p:cNvPr id="17411" name="Text Box 5"/>
          <p:cNvSpPr txBox="1">
            <a:spLocks noChangeArrowheads="1"/>
          </p:cNvSpPr>
          <p:nvPr/>
        </p:nvSpPr>
        <p:spPr bwMode="auto">
          <a:xfrm>
            <a:off x="428596" y="1285860"/>
            <a:ext cx="3443282" cy="3216265"/>
          </a:xfrm>
          <a:prstGeom prst="rect">
            <a:avLst/>
          </a:prstGeom>
          <a:noFill/>
          <a:ln w="9525">
            <a:noFill/>
            <a:miter lim="800000"/>
            <a:headEnd/>
            <a:tailEnd/>
          </a:ln>
        </p:spPr>
        <p:txBody>
          <a:bodyPr wrap="square">
            <a:spAutoFit/>
          </a:bodyPr>
          <a:lstStyle/>
          <a:p>
            <a:pPr>
              <a:spcBef>
                <a:spcPct val="15000"/>
              </a:spcBef>
            </a:pPr>
            <a:r>
              <a:rPr lang="en-US" sz="2000" dirty="0" smtClean="0"/>
              <a:t>The response of any system to a perturbation (i.e., a external force that displaces the system from equilibrium) can be described in terms of a few general properties.</a:t>
            </a:r>
          </a:p>
          <a:p>
            <a:pPr>
              <a:spcBef>
                <a:spcPct val="15000"/>
              </a:spcBef>
            </a:pPr>
            <a:r>
              <a:rPr lang="en-US" sz="2000" b="1" dirty="0" smtClean="0"/>
              <a:t>The response</a:t>
            </a:r>
            <a:r>
              <a:rPr lang="en-US" sz="2000" dirty="0" smtClean="0"/>
              <a:t>: describes the direction and magnitude of change in the system after a perturbation. </a:t>
            </a:r>
          </a:p>
        </p:txBody>
      </p:sp>
      <p:sp>
        <p:nvSpPr>
          <p:cNvPr id="5" name="Text Box 5"/>
          <p:cNvSpPr txBox="1">
            <a:spLocks noChangeArrowheads="1"/>
          </p:cNvSpPr>
          <p:nvPr/>
        </p:nvSpPr>
        <p:spPr bwMode="auto">
          <a:xfrm>
            <a:off x="214282" y="260350"/>
            <a:ext cx="8358218" cy="584775"/>
          </a:xfrm>
          <a:prstGeom prst="rect">
            <a:avLst/>
          </a:prstGeom>
          <a:noFill/>
          <a:ln w="9525">
            <a:noFill/>
            <a:miter lim="800000"/>
            <a:headEnd/>
            <a:tailEnd/>
          </a:ln>
        </p:spPr>
        <p:txBody>
          <a:bodyPr wrap="square">
            <a:spAutoFit/>
          </a:bodyPr>
          <a:lstStyle/>
          <a:p>
            <a:pPr algn="ctr"/>
            <a:r>
              <a:rPr lang="it-IT" sz="3200" dirty="0" err="1" smtClean="0">
                <a:latin typeface="Verdana" pitchFamily="34" charset="0"/>
              </a:rPr>
              <a:t>Disturbances…</a:t>
            </a:r>
            <a:r>
              <a:rPr lang="it-IT" sz="3200" dirty="0" smtClean="0">
                <a:latin typeface="Verdana" pitchFamily="34" charset="0"/>
              </a:rPr>
              <a:t>. more </a:t>
            </a:r>
            <a:r>
              <a:rPr lang="it-IT" sz="3200" dirty="0" err="1" smtClean="0">
                <a:latin typeface="Verdana" pitchFamily="34" charset="0"/>
              </a:rPr>
              <a:t>definitions</a:t>
            </a:r>
            <a:endParaRPr lang="it-IT" sz="3200" dirty="0">
              <a:latin typeface="Verdana" pitchFamily="34" charset="0"/>
            </a:endParaRPr>
          </a:p>
        </p:txBody>
      </p:sp>
      <p:pic>
        <p:nvPicPr>
          <p:cNvPr id="2050" name="Picture 2"/>
          <p:cNvPicPr>
            <a:picLocks noChangeAspect="1" noChangeArrowheads="1"/>
          </p:cNvPicPr>
          <p:nvPr/>
        </p:nvPicPr>
        <p:blipFill>
          <a:blip r:embed="rId3" cstate="screen"/>
          <a:srcRect/>
          <a:stretch>
            <a:fillRect/>
          </a:stretch>
        </p:blipFill>
        <p:spPr bwMode="auto">
          <a:xfrm>
            <a:off x="5148064" y="1196752"/>
            <a:ext cx="3312368" cy="5328592"/>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7411"/>
                                        </p:tgtEl>
                                      </p:cBhvr>
                                    </p:animEffect>
                                    <p:set>
                                      <p:cBhvr>
                                        <p:cTn id="7" dur="1" fill="hold">
                                          <p:stCondLst>
                                            <p:cond delay="1999"/>
                                          </p:stCondLst>
                                        </p:cTn>
                                        <p:tgtEl>
                                          <p:spTgt spid="174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411" grpId="0"/>
    </p:bld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12141</TotalTime>
  <Words>2650</Words>
  <Application>Microsoft Office PowerPoint</Application>
  <PresentationFormat>Presentazione su schermo (4:3)</PresentationFormat>
  <Paragraphs>465</Paragraphs>
  <Slides>72</Slides>
  <Notes>70</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72</vt:i4>
      </vt:variant>
    </vt:vector>
  </HeadingPairs>
  <TitlesOfParts>
    <vt:vector size="74" baseType="lpstr">
      <vt:lpstr>Struttura predefinita</vt:lpstr>
      <vt:lpstr>Photo House</vt:lpstr>
      <vt:lpstr>Diapositiva 0</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vector>
  </TitlesOfParts>
  <Company>Dip. Agronomia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Renzo Motta</dc:creator>
  <cp:lastModifiedBy>admin</cp:lastModifiedBy>
  <cp:revision>326</cp:revision>
  <dcterms:created xsi:type="dcterms:W3CDTF">2001-10-30T07:05:02Z</dcterms:created>
  <dcterms:modified xsi:type="dcterms:W3CDTF">2014-10-01T07:08:27Z</dcterms:modified>
</cp:coreProperties>
</file>