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4" r:id="rId2"/>
    <p:sldId id="263" r:id="rId3"/>
    <p:sldId id="264" r:id="rId4"/>
    <p:sldId id="266" r:id="rId5"/>
    <p:sldId id="267" r:id="rId6"/>
    <p:sldId id="265" r:id="rId7"/>
    <p:sldId id="272" r:id="rId8"/>
    <p:sldId id="257" r:id="rId9"/>
    <p:sldId id="258" r:id="rId10"/>
    <p:sldId id="259" r:id="rId11"/>
    <p:sldId id="260" r:id="rId12"/>
    <p:sldId id="261" r:id="rId13"/>
    <p:sldId id="273" r:id="rId14"/>
    <p:sldId id="274" r:id="rId15"/>
    <p:sldId id="326" r:id="rId16"/>
    <p:sldId id="275" r:id="rId17"/>
    <p:sldId id="280" r:id="rId18"/>
    <p:sldId id="291" r:id="rId19"/>
    <p:sldId id="299" r:id="rId20"/>
    <p:sldId id="277" r:id="rId21"/>
    <p:sldId id="293" r:id="rId22"/>
    <p:sldId id="295" r:id="rId23"/>
    <p:sldId id="297" r:id="rId24"/>
    <p:sldId id="300" r:id="rId25"/>
    <p:sldId id="327" r:id="rId26"/>
    <p:sldId id="321" r:id="rId27"/>
    <p:sldId id="319" r:id="rId28"/>
    <p:sldId id="328" r:id="rId29"/>
    <p:sldId id="329" r:id="rId30"/>
    <p:sldId id="330" r:id="rId31"/>
    <p:sldId id="310" r:id="rId32"/>
    <p:sldId id="314" r:id="rId33"/>
    <p:sldId id="311" r:id="rId34"/>
    <p:sldId id="316" r:id="rId35"/>
    <p:sldId id="313" r:id="rId36"/>
    <p:sldId id="315" r:id="rId37"/>
    <p:sldId id="312" r:id="rId38"/>
    <p:sldId id="338" r:id="rId39"/>
    <p:sldId id="335" r:id="rId40"/>
    <p:sldId id="336" r:id="rId41"/>
    <p:sldId id="337" r:id="rId42"/>
    <p:sldId id="318" r:id="rId43"/>
    <p:sldId id="331" r:id="rId44"/>
    <p:sldId id="332" r:id="rId45"/>
    <p:sldId id="333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  <a:srgbClr val="2955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6" autoAdjust="0"/>
    <p:restoredTop sz="94612" autoAdjust="0"/>
  </p:normalViewPr>
  <p:slideViewPr>
    <p:cSldViewPr>
      <p:cViewPr>
        <p:scale>
          <a:sx n="80" d="100"/>
          <a:sy n="80" d="100"/>
        </p:scale>
        <p:origin x="-620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94B71-945A-4660-B679-08CE279BB328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4913-111B-41CA-A900-A488B60437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dad.fao.org/cgi-bin/EfabisWeb.cgi?sid=831d8220ea688804c593d40375ec9059,reportsreport8a_50000083" TargetMode="External"/><Relationship Id="rId13" Type="http://schemas.openxmlformats.org/officeDocument/2006/relationships/hyperlink" Target="http://dad.fao.org/cgi-bin/EfabisWeb.cgi?sid=831d8220ea688804c593d40375ec9059,reportsreport8a_50000088" TargetMode="External"/><Relationship Id="rId3" Type="http://schemas.openxmlformats.org/officeDocument/2006/relationships/hyperlink" Target="http://dad.fao.org/cgi-bin/EfabisWeb.cgi?sid=831d8220ea688804c593d40375ec9059,reportsreport8a_50000084" TargetMode="External"/><Relationship Id="rId7" Type="http://schemas.openxmlformats.org/officeDocument/2006/relationships/hyperlink" Target="http://dad.fao.org/cgi-bin/EfabisWeb.cgi?sid=831d8220ea688804c593d40375ec9059,reportsreport8a_50000082" TargetMode="External"/><Relationship Id="rId12" Type="http://schemas.openxmlformats.org/officeDocument/2006/relationships/hyperlink" Target="http://dad.fao.org/cgi-bin/EfabisWeb.cgi?sid=831d8220ea688804c593d40375ec9059,reportsreport8a_50000087" TargetMode="External"/><Relationship Id="rId2" Type="http://schemas.openxmlformats.org/officeDocument/2006/relationships/hyperlink" Target="http://dad.fao.org/cgi-bin/EfabisWeb.cgi?sid=831d8220ea688804c593d40375ec9059,reportsreport8a_50000080" TargetMode="External"/><Relationship Id="rId16" Type="http://schemas.openxmlformats.org/officeDocument/2006/relationships/hyperlink" Target="http://dad.fao.org/cgi-bin/EfabisWeb.cgi?sid=831d8220ea688804c593d40375ec9059,reportsreport8a_500001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00081" TargetMode="External"/><Relationship Id="rId11" Type="http://schemas.openxmlformats.org/officeDocument/2006/relationships/hyperlink" Target="http://dad.fao.org/cgi-bin/EfabisWeb.cgi?sid=831d8220ea688804c593d40375ec9059,reportsreport8a_50000172" TargetMode="External"/><Relationship Id="rId5" Type="http://schemas.openxmlformats.org/officeDocument/2006/relationships/hyperlink" Target="http://dad.fao.org/cgi-bin/EfabisWeb.cgi?sid=831d8220ea688804c593d40375ec9059,reportsreport8a_50000086" TargetMode="External"/><Relationship Id="rId15" Type="http://schemas.openxmlformats.org/officeDocument/2006/relationships/hyperlink" Target="http://dad.fao.org/cgi-bin/EfabisWeb.cgi?sid=831d8220ea688804c593d40375ec9059,reportsreport8a_50000089" TargetMode="External"/><Relationship Id="rId10" Type="http://schemas.openxmlformats.org/officeDocument/2006/relationships/hyperlink" Target="http://dad.fao.org/cgi-bin/EfabisWeb.cgi?sid=831d8220ea688804c593d40375ec9059,reportsreport8a_50000171" TargetMode="External"/><Relationship Id="rId4" Type="http://schemas.openxmlformats.org/officeDocument/2006/relationships/hyperlink" Target="http://dad.fao.org/cgi-bin/EfabisWeb.cgi?sid=831d8220ea688804c593d40375ec9059,reportsreport8a_50000085" TargetMode="External"/><Relationship Id="rId9" Type="http://schemas.openxmlformats.org/officeDocument/2006/relationships/hyperlink" Target="http://dad.fao.org/cgi-bin/EfabisWeb.cgi?sid=831d8220ea688804c593d40375ec9059,reportsreport8a_175000005" TargetMode="External"/><Relationship Id="rId14" Type="http://schemas.openxmlformats.org/officeDocument/2006/relationships/hyperlink" Target="http://dad.fao.org/cgi-bin/EfabisWeb.cgi?sid=831d8220ea688804c593d40375ec9059,reportsreport8a_50000173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ad.fao.org/cgi-bin/EfabisWeb.cgi?sid=831d8220ea688804c593d40375ec9059,reportsreport8a_50008529" TargetMode="External"/><Relationship Id="rId13" Type="http://schemas.openxmlformats.org/officeDocument/2006/relationships/hyperlink" Target="http://dad.fao.org/cgi-bin/EfabisWeb.cgi?sid=831d8220ea688804c593d40375ec9059,reportsreport8a_50008545" TargetMode="External"/><Relationship Id="rId18" Type="http://schemas.openxmlformats.org/officeDocument/2006/relationships/hyperlink" Target="http://dad.fao.org/cgi-bin/EfabisWeb.cgi?sid=831d8220ea688804c593d40375ec9059,reportsreport8a_50008532" TargetMode="External"/><Relationship Id="rId26" Type="http://schemas.openxmlformats.org/officeDocument/2006/relationships/hyperlink" Target="http://dad.fao.org/cgi-bin/EfabisWeb.cgi?sid=831d8220ea688804c593d40375ec9059,reportsreport8a_50008535" TargetMode="External"/><Relationship Id="rId3" Type="http://schemas.openxmlformats.org/officeDocument/2006/relationships/hyperlink" Target="http://dad.fao.org/cgi-bin/EfabisWeb.cgi?sid=831d8220ea688804c593d40375ec9059,reportsreport8a_50009143" TargetMode="External"/><Relationship Id="rId21" Type="http://schemas.openxmlformats.org/officeDocument/2006/relationships/hyperlink" Target="http://dad.fao.org/cgi-bin/EfabisWeb.cgi?sid=831d8220ea688804c593d40375ec9059,reportsreport8a_50008548" TargetMode="External"/><Relationship Id="rId34" Type="http://schemas.openxmlformats.org/officeDocument/2006/relationships/hyperlink" Target="http://dad.fao.org/cgi-bin/EfabisWeb.cgi?sid=831d8220ea688804c593d40375ec9059,reportsreport8a_50008539" TargetMode="External"/><Relationship Id="rId7" Type="http://schemas.openxmlformats.org/officeDocument/2006/relationships/hyperlink" Target="http://dad.fao.org/cgi-bin/EfabisWeb.cgi?sid=831d8220ea688804c593d40375ec9059,reportsreport8a_50008542" TargetMode="External"/><Relationship Id="rId12" Type="http://schemas.openxmlformats.org/officeDocument/2006/relationships/hyperlink" Target="http://dad.fao.org/cgi-bin/EfabisWeb.cgi?sid=831d8220ea688804c593d40375ec9059,reportsreport8a_50008530" TargetMode="External"/><Relationship Id="rId17" Type="http://schemas.openxmlformats.org/officeDocument/2006/relationships/hyperlink" Target="http://dad.fao.org/cgi-bin/EfabisWeb.cgi?sid=831d8220ea688804c593d40375ec9059,reportsreport8a_50008547" TargetMode="External"/><Relationship Id="rId25" Type="http://schemas.openxmlformats.org/officeDocument/2006/relationships/hyperlink" Target="http://dad.fao.org/cgi-bin/EfabisWeb.cgi?sid=831d8220ea688804c593d40375ec9059,reportsreport8a_50008550" TargetMode="External"/><Relationship Id="rId33" Type="http://schemas.openxmlformats.org/officeDocument/2006/relationships/hyperlink" Target="http://dad.fao.org/cgi-bin/EfabisWeb.cgi?sid=831d8220ea688804c593d40375ec9059,reportsreport8a_50008553" TargetMode="External"/><Relationship Id="rId2" Type="http://schemas.openxmlformats.org/officeDocument/2006/relationships/hyperlink" Target="http://dad.fao.org/cgi-bin/EfabisWeb.cgi?sid=831d8220ea688804c593d40375ec9059,reportsreport8a_50008526" TargetMode="External"/><Relationship Id="rId16" Type="http://schemas.openxmlformats.org/officeDocument/2006/relationships/hyperlink" Target="http://dad.fao.org/cgi-bin/EfabisWeb.cgi?sid=831d8220ea688804c593d40375ec9059,reportsreport8a_50008531" TargetMode="External"/><Relationship Id="rId20" Type="http://schemas.openxmlformats.org/officeDocument/2006/relationships/hyperlink" Target="http://dad.fao.org/cgi-bin/EfabisWeb.cgi?sid=831d8220ea688804c593d40375ec9059,reportsreport8a_50008541" TargetMode="External"/><Relationship Id="rId29" Type="http://schemas.openxmlformats.org/officeDocument/2006/relationships/hyperlink" Target="http://dad.fao.org/cgi-bin/EfabisWeb.cgi?sid=831d8220ea688804c593d40375ec9059,reportsreport8a_5000855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08528" TargetMode="External"/><Relationship Id="rId11" Type="http://schemas.openxmlformats.org/officeDocument/2006/relationships/hyperlink" Target="http://dad.fao.org/cgi-bin/EfabisWeb.cgi?sid=831d8220ea688804c593d40375ec9059,reportsreport8a_50008544" TargetMode="External"/><Relationship Id="rId24" Type="http://schemas.openxmlformats.org/officeDocument/2006/relationships/hyperlink" Target="http://dad.fao.org/cgi-bin/EfabisWeb.cgi?sid=831d8220ea688804c593d40375ec9059,reportsreport8a_50008534" TargetMode="External"/><Relationship Id="rId32" Type="http://schemas.openxmlformats.org/officeDocument/2006/relationships/hyperlink" Target="http://dad.fao.org/cgi-bin/EfabisWeb.cgi?sid=831d8220ea688804c593d40375ec9059,reportsreport8a_50008538" TargetMode="External"/><Relationship Id="rId5" Type="http://schemas.openxmlformats.org/officeDocument/2006/relationships/hyperlink" Target="http://dad.fao.org/cgi-bin/EfabisWeb.cgi?sid=831d8220ea688804c593d40375ec9059,reportsreport8a_175000015" TargetMode="External"/><Relationship Id="rId15" Type="http://schemas.openxmlformats.org/officeDocument/2006/relationships/hyperlink" Target="http://dad.fao.org/cgi-bin/EfabisWeb.cgi?sid=831d8220ea688804c593d40375ec9059,reportsreport8a_50008546" TargetMode="External"/><Relationship Id="rId23" Type="http://schemas.openxmlformats.org/officeDocument/2006/relationships/hyperlink" Target="http://dad.fao.org/cgi-bin/EfabisWeb.cgi?sid=831d8220ea688804c593d40375ec9059,reportsreport8a_50008549" TargetMode="External"/><Relationship Id="rId28" Type="http://schemas.openxmlformats.org/officeDocument/2006/relationships/hyperlink" Target="http://dad.fao.org/cgi-bin/EfabisWeb.cgi?sid=831d8220ea688804c593d40375ec9059,reportsreport8a_50008536" TargetMode="External"/><Relationship Id="rId10" Type="http://schemas.openxmlformats.org/officeDocument/2006/relationships/hyperlink" Target="http://dad.fao.org/cgi-bin/EfabisWeb.cgi?sid=831d8220ea688804c593d40375ec9059,reportsreport8a_50009142" TargetMode="External"/><Relationship Id="rId19" Type="http://schemas.openxmlformats.org/officeDocument/2006/relationships/hyperlink" Target="http://dad.fao.org/cgi-bin/EfabisWeb.cgi?sid=831d8220ea688804c593d40375ec9059,reportsreport8a_50009144" TargetMode="External"/><Relationship Id="rId31" Type="http://schemas.openxmlformats.org/officeDocument/2006/relationships/hyperlink" Target="http://dad.fao.org/cgi-bin/EfabisWeb.cgi?sid=831d8220ea688804c593d40375ec9059,reportsreport8a_175000016" TargetMode="External"/><Relationship Id="rId4" Type="http://schemas.openxmlformats.org/officeDocument/2006/relationships/hyperlink" Target="http://dad.fao.org/cgi-bin/EfabisWeb.cgi?sid=831d8220ea688804c593d40375ec9059,reportsreport8a_50008527" TargetMode="External"/><Relationship Id="rId9" Type="http://schemas.openxmlformats.org/officeDocument/2006/relationships/hyperlink" Target="http://dad.fao.org/cgi-bin/EfabisWeb.cgi?sid=831d8220ea688804c593d40375ec9059,reportsreport8a_50008543" TargetMode="External"/><Relationship Id="rId14" Type="http://schemas.openxmlformats.org/officeDocument/2006/relationships/hyperlink" Target="http://dad.fao.org/cgi-bin/EfabisWeb.cgi?sid=831d8220ea688804c593d40375ec9059,reportsreport8a_50008540" TargetMode="External"/><Relationship Id="rId22" Type="http://schemas.openxmlformats.org/officeDocument/2006/relationships/hyperlink" Target="http://dad.fao.org/cgi-bin/EfabisWeb.cgi?sid=831d8220ea688804c593d40375ec9059,reportsreport8a_50008533" TargetMode="External"/><Relationship Id="rId27" Type="http://schemas.openxmlformats.org/officeDocument/2006/relationships/hyperlink" Target="http://dad.fao.org/cgi-bin/EfabisWeb.cgi?sid=831d8220ea688804c593d40375ec9059,reportsreport8a_50008551" TargetMode="External"/><Relationship Id="rId30" Type="http://schemas.openxmlformats.org/officeDocument/2006/relationships/hyperlink" Target="http://dad.fao.org/cgi-bin/EfabisWeb.cgi?sid=831d8220ea688804c593d40375ec9059,reportsreport8a_50008537" TargetMode="External"/><Relationship Id="rId35" Type="http://schemas.openxmlformats.org/officeDocument/2006/relationships/hyperlink" Target="http://dad.fao.org/cgi-bin/EfabisWeb.cgi?sid=831d8220ea688804c593d40375ec9059,reportsreport8a_50008554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hyperlink" Target="http://dad.fao.org/cgi-bin/EfabisWeb.cgi?sid=831d8220ea688804c593d40375ec9059,reportsreport8a_50002999" TargetMode="External"/><Relationship Id="rId18" Type="http://schemas.openxmlformats.org/officeDocument/2006/relationships/hyperlink" Target="http://dad.fao.org/cgi-bin/EfabisWeb.cgi?sid=831d8220ea688804c593d40375ec9059,reportsreport8a_50001592" TargetMode="External"/><Relationship Id="rId26" Type="http://schemas.openxmlformats.org/officeDocument/2006/relationships/hyperlink" Target="http://dad.fao.org/cgi-bin/EfabisWeb.cgi?sid=831d8220ea688804c593d40375ec9059,reportsreport8a_50002990" TargetMode="External"/><Relationship Id="rId39" Type="http://schemas.openxmlformats.org/officeDocument/2006/relationships/hyperlink" Target="http://dad.fao.org/cgi-bin/EfabisWeb.cgi?sid=831d8220ea688804c593d40375ec9059,reportsreport8a_50001597" TargetMode="External"/><Relationship Id="rId21" Type="http://schemas.openxmlformats.org/officeDocument/2006/relationships/hyperlink" Target="http://dad.fao.org/cgi-bin/EfabisWeb.cgi?sid=831d8220ea688804c593d40375ec9059,reportsreport8a_50002994" TargetMode="External"/><Relationship Id="rId34" Type="http://schemas.openxmlformats.org/officeDocument/2006/relationships/hyperlink" Target="http://dad.fao.org/cgi-bin/EfabisWeb.cgi?sid=831d8220ea688804c593d40375ec9059,reportsreport8a_50001610" TargetMode="External"/><Relationship Id="rId42" Type="http://schemas.openxmlformats.org/officeDocument/2006/relationships/hyperlink" Target="http://dad.fao.org/cgi-bin/EfabisWeb.cgi?sid=831d8220ea688804c593d40375ec9059,reportsreport8a_50001598" TargetMode="External"/><Relationship Id="rId47" Type="http://schemas.openxmlformats.org/officeDocument/2006/relationships/hyperlink" Target="http://dad.fao.org/cgi-bin/EfabisWeb.cgi?sid=831d8220ea688804c593d40375ec9059,reportsreport8a_50001586" TargetMode="External"/><Relationship Id="rId50" Type="http://schemas.openxmlformats.org/officeDocument/2006/relationships/hyperlink" Target="http://dad.fao.org/cgi-bin/EfabisWeb.cgi?sid=831d8220ea688804c593d40375ec9059,reportsreport8a_50002992" TargetMode="External"/><Relationship Id="rId55" Type="http://schemas.openxmlformats.org/officeDocument/2006/relationships/hyperlink" Target="http://dad.fao.org/cgi-bin/EfabisWeb.cgi?sid=831d8220ea688804c593d40375ec9059,reportsreport8a_50001614" TargetMode="External"/><Relationship Id="rId7" Type="http://schemas.openxmlformats.org/officeDocument/2006/relationships/hyperlink" Target="http://dad.fao.org/cgi-bin/EfabisWeb.cgi?sid=831d8220ea688804c593d40375ec9059,reportsreport8a_50001603" TargetMode="External"/><Relationship Id="rId2" Type="http://schemas.openxmlformats.org/officeDocument/2006/relationships/hyperlink" Target="http://dad.fao.org/cgi-bin/EfabisWeb.cgi?sid=831d8220ea688804c593d40375ec9059,reportsreport8a_50002988" TargetMode="External"/><Relationship Id="rId16" Type="http://schemas.openxmlformats.org/officeDocument/2006/relationships/hyperlink" Target="http://dad.fao.org/cgi-bin/EfabisWeb.cgi?sid=831d8220ea688804c593d40375ec9059,reportsreport8a_50001605" TargetMode="External"/><Relationship Id="rId20" Type="http://schemas.openxmlformats.org/officeDocument/2006/relationships/hyperlink" Target="http://dad.fao.org/cgi-bin/EfabisWeb.cgi?sid=831d8220ea688804c593d40375ec9059,reportsreport8a_50001582" TargetMode="External"/><Relationship Id="rId29" Type="http://schemas.openxmlformats.org/officeDocument/2006/relationships/hyperlink" Target="http://dad.fao.org/cgi-bin/EfabisWeb.cgi?sid=831d8220ea688804c593d40375ec9059,reportsreport8a_50003185" TargetMode="External"/><Relationship Id="rId41" Type="http://schemas.openxmlformats.org/officeDocument/2006/relationships/hyperlink" Target="http://dad.fao.org/cgi-bin/EfabisWeb.cgi?sid=831d8220ea688804c593d40375ec9059,reportsreport8a_50001585" TargetMode="External"/><Relationship Id="rId54" Type="http://schemas.openxmlformats.org/officeDocument/2006/relationships/hyperlink" Target="http://dad.fao.org/cgi-bin/EfabisWeb.cgi?sid=831d8220ea688804c593d40375ec9059,reportsreport8a_50001599" TargetMode="External"/><Relationship Id="rId62" Type="http://schemas.openxmlformats.org/officeDocument/2006/relationships/hyperlink" Target="http://dad.fao.org/cgi-bin/EfabisWeb.cgi?sid=831d8220ea688804c593d40375ec9059,reportsreport8a_500015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03189" TargetMode="External"/><Relationship Id="rId11" Type="http://schemas.openxmlformats.org/officeDocument/2006/relationships/hyperlink" Target="http://dad.fao.org/cgi-bin/EfabisWeb.cgi?sid=831d8220ea688804c593d40375ec9059,reportsreport8a_175000014" TargetMode="External"/><Relationship Id="rId24" Type="http://schemas.openxmlformats.org/officeDocument/2006/relationships/hyperlink" Target="http://dad.fao.org/cgi-bin/EfabisWeb.cgi?sid=831d8220ea688804c593d40375ec9059,reportsreport8a_50001593" TargetMode="External"/><Relationship Id="rId32" Type="http://schemas.openxmlformats.org/officeDocument/2006/relationships/hyperlink" Target="http://dad.fao.org/cgi-bin/EfabisWeb.cgi?sid=831d8220ea688804c593d40375ec9059,reportsreport8a_50002991" TargetMode="External"/><Relationship Id="rId37" Type="http://schemas.openxmlformats.org/officeDocument/2006/relationships/hyperlink" Target="http://dad.fao.org/cgi-bin/EfabisWeb.cgi?sid=831d8220ea688804c593d40375ec9059,reportsreport8a_50001611" TargetMode="External"/><Relationship Id="rId40" Type="http://schemas.openxmlformats.org/officeDocument/2006/relationships/hyperlink" Target="http://dad.fao.org/cgi-bin/EfabisWeb.cgi?sid=831d8220ea688804c593d40375ec9059,reportsreport8a_50003191" TargetMode="External"/><Relationship Id="rId45" Type="http://schemas.openxmlformats.org/officeDocument/2006/relationships/hyperlink" Target="http://dad.fao.org/cgi-bin/EfabisWeb.cgi?sid=831d8220ea688804c593d40375ec9059,reportsreport8a_50002996" TargetMode="External"/><Relationship Id="rId53" Type="http://schemas.openxmlformats.org/officeDocument/2006/relationships/hyperlink" Target="http://dad.fao.org/cgi-bin/EfabisWeb.cgi?sid=831d8220ea688804c593d40375ec9059,reportsreport8a_50001587" TargetMode="External"/><Relationship Id="rId58" Type="http://schemas.openxmlformats.org/officeDocument/2006/relationships/hyperlink" Target="http://dad.fao.org/cgi-bin/EfabisWeb.cgi?sid=831d8220ea688804c593d40375ec9059,reportsreport8a_50003003" TargetMode="External"/><Relationship Id="rId5" Type="http://schemas.openxmlformats.org/officeDocument/2006/relationships/hyperlink" Target="http://dad.fao.org/cgi-bin/EfabisWeb.cgi?sid=831d8220ea688804c593d40375ec9059,reportsreport8a_50001579" TargetMode="External"/><Relationship Id="rId15" Type="http://schemas.openxmlformats.org/officeDocument/2006/relationships/hyperlink" Target="http://dad.fao.org/cgi-bin/EfabisWeb.cgi?sid=831d8220ea688804c593d40375ec9059,reportsreport8a_50001591" TargetMode="External"/><Relationship Id="rId23" Type="http://schemas.openxmlformats.org/officeDocument/2006/relationships/hyperlink" Target="http://dad.fao.org/cgi-bin/EfabisWeb.cgi?sid=831d8220ea688804c593d40375ec9059,reportsreport8a_50001583" TargetMode="External"/><Relationship Id="rId28" Type="http://schemas.openxmlformats.org/officeDocument/2006/relationships/hyperlink" Target="http://dad.fao.org/cgi-bin/EfabisWeb.cgi?sid=831d8220ea688804c593d40375ec9059,reportsreport8a_50003000" TargetMode="External"/><Relationship Id="rId36" Type="http://schemas.openxmlformats.org/officeDocument/2006/relationships/hyperlink" Target="http://dad.fao.org/cgi-bin/EfabisWeb.cgi?sid=831d8220ea688804c593d40375ec9059,reportsreport8a_50002995" TargetMode="External"/><Relationship Id="rId49" Type="http://schemas.openxmlformats.org/officeDocument/2006/relationships/hyperlink" Target="http://dad.fao.org/cgi-bin/EfabisWeb.cgi?sid=831d8220ea688804c593d40375ec9059,reportsreport8a_50001612" TargetMode="External"/><Relationship Id="rId57" Type="http://schemas.openxmlformats.org/officeDocument/2006/relationships/hyperlink" Target="http://dad.fao.org/cgi-bin/EfabisWeb.cgi?sid=831d8220ea688804c593d40375ec9059,reportsreport8a_50001600" TargetMode="External"/><Relationship Id="rId61" Type="http://schemas.openxmlformats.org/officeDocument/2006/relationships/hyperlink" Target="http://dad.fao.org/cgi-bin/EfabisWeb.cgi?sid=831d8220ea688804c593d40375ec9059,reportsreport8a_50003374" TargetMode="External"/><Relationship Id="rId10" Type="http://schemas.openxmlformats.org/officeDocument/2006/relationships/hyperlink" Target="http://dad.fao.org/cgi-bin/EfabisWeb.cgi?sid=831d8220ea688804c593d40375ec9059,reportsreport8a_50001604" TargetMode="External"/><Relationship Id="rId19" Type="http://schemas.openxmlformats.org/officeDocument/2006/relationships/hyperlink" Target="http://dad.fao.org/cgi-bin/EfabisWeb.cgi?sid=831d8220ea688804c593d40375ec9059,reportsreport8a_50001606" TargetMode="External"/><Relationship Id="rId31" Type="http://schemas.openxmlformats.org/officeDocument/2006/relationships/hyperlink" Target="http://dad.fao.org/cgi-bin/EfabisWeb.cgi?sid=831d8220ea688804c593d40375ec9059,reportsreport8a_50001609" TargetMode="External"/><Relationship Id="rId44" Type="http://schemas.openxmlformats.org/officeDocument/2006/relationships/hyperlink" Target="http://dad.fao.org/cgi-bin/EfabisWeb.cgi?sid=831d8220ea688804c593d40375ec9059,reportsreport8a_50003187" TargetMode="External"/><Relationship Id="rId52" Type="http://schemas.openxmlformats.org/officeDocument/2006/relationships/hyperlink" Target="http://dad.fao.org/cgi-bin/EfabisWeb.cgi?sid=831d8220ea688804c593d40375ec9059,reportsreport8a_50001613" TargetMode="External"/><Relationship Id="rId60" Type="http://schemas.openxmlformats.org/officeDocument/2006/relationships/hyperlink" Target="http://dad.fao.org/cgi-bin/EfabisWeb.cgi?sid=831d8220ea688804c593d40375ec9059,reportsreport8a_50001601" TargetMode="External"/><Relationship Id="rId4" Type="http://schemas.openxmlformats.org/officeDocument/2006/relationships/hyperlink" Target="http://dad.fao.org/cgi-bin/EfabisWeb.cgi?sid=831d8220ea688804c593d40375ec9059,reportsreport8a_50001602" TargetMode="External"/><Relationship Id="rId9" Type="http://schemas.openxmlformats.org/officeDocument/2006/relationships/hyperlink" Target="http://dad.fao.org/cgi-bin/EfabisWeb.cgi?sid=831d8220ea688804c593d40375ec9059,reportsreport8a_50003190" TargetMode="External"/><Relationship Id="rId14" Type="http://schemas.openxmlformats.org/officeDocument/2006/relationships/hyperlink" Target="http://dad.fao.org/cgi-bin/EfabisWeb.cgi?sid=831d8220ea688804c593d40375ec9059,reportsreport8a_50001580" TargetMode="External"/><Relationship Id="rId22" Type="http://schemas.openxmlformats.org/officeDocument/2006/relationships/hyperlink" Target="http://dad.fao.org/cgi-bin/EfabisWeb.cgi?sid=831d8220ea688804c593d40375ec9059,reportsreport8a_50001607" TargetMode="External"/><Relationship Id="rId27" Type="http://schemas.openxmlformats.org/officeDocument/2006/relationships/hyperlink" Target="http://dad.fao.org/cgi-bin/EfabisWeb.cgi?sid=831d8220ea688804c593d40375ec9059,reportsreport8a_50001594" TargetMode="External"/><Relationship Id="rId30" Type="http://schemas.openxmlformats.org/officeDocument/2006/relationships/hyperlink" Target="http://dad.fao.org/cgi-bin/EfabisWeb.cgi?sid=831d8220ea688804c593d40375ec9059,reportsreport8a_50001595" TargetMode="External"/><Relationship Id="rId35" Type="http://schemas.openxmlformats.org/officeDocument/2006/relationships/hyperlink" Target="http://dad.fao.org/cgi-bin/EfabisWeb.cgi?sid=831d8220ea688804c593d40375ec9059,reportsreport8a_50003186" TargetMode="External"/><Relationship Id="rId43" Type="http://schemas.openxmlformats.org/officeDocument/2006/relationships/hyperlink" Target="http://dad.fao.org/cgi-bin/EfabisWeb.cgi?sid=831d8220ea688804c593d40375ec9059,reportsreport8a_50003002" TargetMode="External"/><Relationship Id="rId48" Type="http://schemas.openxmlformats.org/officeDocument/2006/relationships/hyperlink" Target="http://dad.fao.org/cgi-bin/EfabisWeb.cgi?sid=831d8220ea688804c593d40375ec9059,reportsreport8a_50002997" TargetMode="External"/><Relationship Id="rId56" Type="http://schemas.openxmlformats.org/officeDocument/2006/relationships/hyperlink" Target="http://dad.fao.org/cgi-bin/EfabisWeb.cgi?sid=831d8220ea688804c593d40375ec9059,reportsreport8a_50001588" TargetMode="External"/><Relationship Id="rId8" Type="http://schemas.openxmlformats.org/officeDocument/2006/relationships/hyperlink" Target="http://dad.fao.org/cgi-bin/EfabisWeb.cgi?sid=831d8220ea688804c593d40375ec9059,reportsreport8a_50002989" TargetMode="External"/><Relationship Id="rId51" Type="http://schemas.openxmlformats.org/officeDocument/2006/relationships/hyperlink" Target="http://dad.fao.org/cgi-bin/EfabisWeb.cgi?sid=831d8220ea688804c593d40375ec9059,reportsreport8a_50002998" TargetMode="External"/><Relationship Id="rId3" Type="http://schemas.openxmlformats.org/officeDocument/2006/relationships/hyperlink" Target="http://dad.fao.org/cgi-bin/EfabisWeb.cgi?sid=831d8220ea688804c593d40375ec9059,reportsreport8a_50001590" TargetMode="External"/><Relationship Id="rId12" Type="http://schemas.openxmlformats.org/officeDocument/2006/relationships/hyperlink" Target="http://dad.fao.org/cgi-bin/EfabisWeb.cgi?sid=831d8220ea688804c593d40375ec9059,reportsreport8a_50002993" TargetMode="External"/><Relationship Id="rId17" Type="http://schemas.openxmlformats.org/officeDocument/2006/relationships/hyperlink" Target="http://dad.fao.org/cgi-bin/EfabisWeb.cgi?sid=831d8220ea688804c593d40375ec9059,reportsreport8a_50001581" TargetMode="External"/><Relationship Id="rId25" Type="http://schemas.openxmlformats.org/officeDocument/2006/relationships/hyperlink" Target="http://dad.fao.org/cgi-bin/EfabisWeb.cgi?sid=831d8220ea688804c593d40375ec9059,reportsreport8a_50001608" TargetMode="External"/><Relationship Id="rId33" Type="http://schemas.openxmlformats.org/officeDocument/2006/relationships/hyperlink" Target="http://dad.fao.org/cgi-bin/EfabisWeb.cgi?sid=831d8220ea688804c593d40375ec9059,reportsreport8a_50001596" TargetMode="External"/><Relationship Id="rId38" Type="http://schemas.openxmlformats.org/officeDocument/2006/relationships/hyperlink" Target="http://dad.fao.org/cgi-bin/EfabisWeb.cgi?sid=831d8220ea688804c593d40375ec9059,reportsreport8a_50001584" TargetMode="External"/><Relationship Id="rId46" Type="http://schemas.openxmlformats.org/officeDocument/2006/relationships/hyperlink" Target="http://dad.fao.org/cgi-bin/EfabisWeb.cgi?sid=831d8220ea688804c593d40375ec9059,reportsreport8a_50003001" TargetMode="External"/><Relationship Id="rId59" Type="http://schemas.openxmlformats.org/officeDocument/2006/relationships/hyperlink" Target="http://dad.fao.org/cgi-bin/EfabisWeb.cgi?sid=831d8220ea688804c593d40375ec9059,reportsreport8a_50003188" TargetMode="Externa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hyperlink" Target="http://dad.fao.org/cgi-bin/EfabisWeb.cgi?sid=831d8220ea688804c593d40375ec9059,reportsreport8a_50012355" TargetMode="External"/><Relationship Id="rId18" Type="http://schemas.openxmlformats.org/officeDocument/2006/relationships/hyperlink" Target="http://dad.fao.org/cgi-bin/EfabisWeb.cgi?sid=831d8220ea688804c593d40375ec9059,reportsreport8a_50012311" TargetMode="External"/><Relationship Id="rId26" Type="http://schemas.openxmlformats.org/officeDocument/2006/relationships/hyperlink" Target="http://dad.fao.org/cgi-bin/EfabisWeb.cgi?sid=831d8220ea688804c593d40375ec9059,reportsreport8a_50012328" TargetMode="External"/><Relationship Id="rId39" Type="http://schemas.openxmlformats.org/officeDocument/2006/relationships/hyperlink" Target="http://dad.fao.org/cgi-bin/EfabisWeb.cgi?sid=831d8220ea688804c593d40375ec9059,reportsreport8a_50013511" TargetMode="External"/><Relationship Id="rId21" Type="http://schemas.openxmlformats.org/officeDocument/2006/relationships/hyperlink" Target="http://dad.fao.org/cgi-bin/EfabisWeb.cgi?sid=831d8220ea688804c593d40375ec9059,reportsreport8a_50012358" TargetMode="External"/><Relationship Id="rId34" Type="http://schemas.openxmlformats.org/officeDocument/2006/relationships/hyperlink" Target="http://dad.fao.org/cgi-bin/EfabisWeb.cgi?sid=831d8220ea688804c593d40375ec9059,reportsreport8a_175000007" TargetMode="External"/><Relationship Id="rId42" Type="http://schemas.openxmlformats.org/officeDocument/2006/relationships/hyperlink" Target="http://dad.fao.org/cgi-bin/EfabisWeb.cgi?sid=831d8220ea688804c593d40375ec9059,reportsreport8a_50013359" TargetMode="External"/><Relationship Id="rId47" Type="http://schemas.openxmlformats.org/officeDocument/2006/relationships/hyperlink" Target="http://dad.fao.org/cgi-bin/EfabisWeb.cgi?sid=831d8220ea688804c593d40375ec9059,reportsreport8a_50013363" TargetMode="External"/><Relationship Id="rId50" Type="http://schemas.openxmlformats.org/officeDocument/2006/relationships/hyperlink" Target="http://dad.fao.org/cgi-bin/EfabisWeb.cgi?sid=831d8220ea688804c593d40375ec9059,reportsreport8a_50012330" TargetMode="External"/><Relationship Id="rId55" Type="http://schemas.openxmlformats.org/officeDocument/2006/relationships/hyperlink" Target="http://dad.fao.org/cgi-bin/EfabisWeb.cgi?sid=831d8220ea688804c593d40375ec9059,reportsreport8a_50012345" TargetMode="External"/><Relationship Id="rId63" Type="http://schemas.openxmlformats.org/officeDocument/2006/relationships/hyperlink" Target="http://dad.fao.org/cgi-bin/EfabisWeb.cgi?sid=831d8220ea688804c593d40375ec9059,reportsreport8a_50012347" TargetMode="External"/><Relationship Id="rId68" Type="http://schemas.openxmlformats.org/officeDocument/2006/relationships/hyperlink" Target="http://dad.fao.org/cgi-bin/EfabisWeb.cgi?sid=831d8220ea688804c593d40375ec9059,reportsreport8a_175000010" TargetMode="External"/><Relationship Id="rId76" Type="http://schemas.openxmlformats.org/officeDocument/2006/relationships/hyperlink" Target="http://dad.fao.org/cgi-bin/EfabisWeb.cgi?sid=831d8220ea688804c593d40375ec9059,reportsreport8a_50012368" TargetMode="External"/><Relationship Id="rId84" Type="http://schemas.openxmlformats.org/officeDocument/2006/relationships/hyperlink" Target="http://dad.fao.org/cgi-bin/EfabisWeb.cgi?sid=831d8220ea688804c593d40375ec9059,reportsreport8a_50012370" TargetMode="External"/><Relationship Id="rId7" Type="http://schemas.openxmlformats.org/officeDocument/2006/relationships/hyperlink" Target="http://dad.fao.org/cgi-bin/EfabisWeb.cgi?sid=831d8220ea688804c593d40375ec9059,reportsreport8a_50013509" TargetMode="External"/><Relationship Id="rId71" Type="http://schemas.openxmlformats.org/officeDocument/2006/relationships/hyperlink" Target="http://dad.fao.org/cgi-bin/EfabisWeb.cgi?sid=831d8220ea688804c593d40375ec9059,reportsreport8a_50012349" TargetMode="External"/><Relationship Id="rId2" Type="http://schemas.openxmlformats.org/officeDocument/2006/relationships/hyperlink" Target="http://dad.fao.org/cgi-bin/EfabisWeb.cgi?sid=831d8220ea688804c593d40375ec9059,reportsreport8a_50012306" TargetMode="External"/><Relationship Id="rId16" Type="http://schemas.openxmlformats.org/officeDocument/2006/relationships/hyperlink" Target="http://dad.fao.org/cgi-bin/EfabisWeb.cgi?sid=831d8220ea688804c593d40375ec9059,reportsreport8a_50012340" TargetMode="External"/><Relationship Id="rId29" Type="http://schemas.openxmlformats.org/officeDocument/2006/relationships/hyperlink" Target="http://dad.fao.org/cgi-bin/EfabisWeb.cgi?sid=831d8220ea688804c593d40375ec9059,reportsreport8a_50012313" TargetMode="External"/><Relationship Id="rId11" Type="http://schemas.openxmlformats.org/officeDocument/2006/relationships/hyperlink" Target="http://dad.fao.org/cgi-bin/EfabisWeb.cgi?sid=831d8220ea688804c593d40375ec9059,reportsreport8a_50012324" TargetMode="External"/><Relationship Id="rId24" Type="http://schemas.openxmlformats.org/officeDocument/2006/relationships/hyperlink" Target="http://dad.fao.org/cgi-bin/EfabisWeb.cgi?sid=831d8220ea688804c593d40375ec9059,reportsreport8a_50012341" TargetMode="External"/><Relationship Id="rId32" Type="http://schemas.openxmlformats.org/officeDocument/2006/relationships/hyperlink" Target="http://dad.fao.org/cgi-bin/EfabisWeb.cgi?sid=831d8220ea688804c593d40375ec9059,reportsreport8a_50012360" TargetMode="External"/><Relationship Id="rId37" Type="http://schemas.openxmlformats.org/officeDocument/2006/relationships/hyperlink" Target="http://dad.fao.org/cgi-bin/EfabisWeb.cgi?sid=831d8220ea688804c593d40375ec9059,reportsreport8a_50013504" TargetMode="External"/><Relationship Id="rId40" Type="http://schemas.openxmlformats.org/officeDocument/2006/relationships/hyperlink" Target="http://dad.fao.org/cgi-bin/EfabisWeb.cgi?sid=831d8220ea688804c593d40375ec9059,reportsreport8a_175000009" TargetMode="External"/><Relationship Id="rId45" Type="http://schemas.openxmlformats.org/officeDocument/2006/relationships/hyperlink" Target="http://dad.fao.org/cgi-bin/EfabisWeb.cgi?sid=831d8220ea688804c593d40375ec9059,reportsreport8a_50012316" TargetMode="External"/><Relationship Id="rId53" Type="http://schemas.openxmlformats.org/officeDocument/2006/relationships/hyperlink" Target="http://dad.fao.org/cgi-bin/EfabisWeb.cgi?sid=831d8220ea688804c593d40375ec9059,reportsreport8a_50012318" TargetMode="External"/><Relationship Id="rId58" Type="http://schemas.openxmlformats.org/officeDocument/2006/relationships/hyperlink" Target="http://dad.fao.org/cgi-bin/EfabisWeb.cgi?sid=831d8220ea688804c593d40375ec9059,reportsreport8a_50012332" TargetMode="External"/><Relationship Id="rId66" Type="http://schemas.openxmlformats.org/officeDocument/2006/relationships/hyperlink" Target="http://dad.fao.org/cgi-bin/EfabisWeb.cgi?sid=831d8220ea688804c593d40375ec9059,reportsreport8a_50012333" TargetMode="External"/><Relationship Id="rId74" Type="http://schemas.openxmlformats.org/officeDocument/2006/relationships/hyperlink" Target="http://dad.fao.org/cgi-bin/EfabisWeb.cgi?sid=831d8220ea688804c593d40375ec9059,reportsreport8a_50012335" TargetMode="External"/><Relationship Id="rId79" Type="http://schemas.openxmlformats.org/officeDocument/2006/relationships/hyperlink" Target="http://dad.fao.org/cgi-bin/EfabisWeb.cgi?sid=831d8220ea688804c593d40375ec9059,reportsreport8a_50012351" TargetMode="External"/><Relationship Id="rId5" Type="http://schemas.openxmlformats.org/officeDocument/2006/relationships/hyperlink" Target="http://dad.fao.org/cgi-bin/EfabisWeb.cgi?sid=831d8220ea688804c593d40375ec9059,reportsreport8a_50012353" TargetMode="External"/><Relationship Id="rId61" Type="http://schemas.openxmlformats.org/officeDocument/2006/relationships/hyperlink" Target="http://dad.fao.org/cgi-bin/EfabisWeb.cgi?sid=831d8220ea688804c593d40375ec9059,reportsreport8a_50013506" TargetMode="External"/><Relationship Id="rId82" Type="http://schemas.openxmlformats.org/officeDocument/2006/relationships/hyperlink" Target="http://dad.fao.org/cgi-bin/EfabisWeb.cgi?sid=831d8220ea688804c593d40375ec9059,reportsreport8a_50012336" TargetMode="External"/><Relationship Id="rId10" Type="http://schemas.openxmlformats.org/officeDocument/2006/relationships/hyperlink" Target="http://dad.fao.org/cgi-bin/EfabisWeb.cgi?sid=831d8220ea688804c593d40375ec9059,reportsreport8a_50012308" TargetMode="External"/><Relationship Id="rId19" Type="http://schemas.openxmlformats.org/officeDocument/2006/relationships/hyperlink" Target="http://dad.fao.org/cgi-bin/EfabisWeb.cgi?sid=831d8220ea688804c593d40375ec9059,reportsreport8a_50012326" TargetMode="External"/><Relationship Id="rId31" Type="http://schemas.openxmlformats.org/officeDocument/2006/relationships/hyperlink" Target="http://dad.fao.org/cgi-bin/EfabisWeb.cgi?sid=831d8220ea688804c593d40375ec9059,reportsreport8a_50012343" TargetMode="External"/><Relationship Id="rId44" Type="http://schemas.openxmlformats.org/officeDocument/2006/relationships/hyperlink" Target="http://dad.fao.org/cgi-bin/EfabisWeb.cgi?sid=831d8220ea688804c593d40375ec9059,reportsreport8a_50012362" TargetMode="External"/><Relationship Id="rId52" Type="http://schemas.openxmlformats.org/officeDocument/2006/relationships/hyperlink" Target="http://dad.fao.org/cgi-bin/EfabisWeb.cgi?sid=831d8220ea688804c593d40375ec9059,reportsreport8a_50012364" TargetMode="External"/><Relationship Id="rId60" Type="http://schemas.openxmlformats.org/officeDocument/2006/relationships/hyperlink" Target="http://dad.fao.org/cgi-bin/EfabisWeb.cgi?sid=831d8220ea688804c593d40375ec9059,reportsreport8a_50012365" TargetMode="External"/><Relationship Id="rId65" Type="http://schemas.openxmlformats.org/officeDocument/2006/relationships/hyperlink" Target="http://dad.fao.org/cgi-bin/EfabisWeb.cgi?sid=831d8220ea688804c593d40375ec9059,reportsreport8a_50013507" TargetMode="External"/><Relationship Id="rId73" Type="http://schemas.openxmlformats.org/officeDocument/2006/relationships/hyperlink" Target="http://dad.fao.org/cgi-bin/EfabisWeb.cgi?sid=831d8220ea688804c593d40375ec9059,reportsreport8a_50013508" TargetMode="External"/><Relationship Id="rId78" Type="http://schemas.openxmlformats.org/officeDocument/2006/relationships/hyperlink" Target="http://dad.fao.org/cgi-bin/EfabisWeb.cgi?sid=831d8220ea688804c593d40375ec9059,reportsreport8a_50013361" TargetMode="External"/><Relationship Id="rId81" Type="http://schemas.openxmlformats.org/officeDocument/2006/relationships/hyperlink" Target="http://dad.fao.org/cgi-bin/EfabisWeb.cgi?sid=831d8220ea688804c593d40375ec9059,reportsreport8a_50012321" TargetMode="External"/><Relationship Id="rId4" Type="http://schemas.openxmlformats.org/officeDocument/2006/relationships/hyperlink" Target="http://dad.fao.org/cgi-bin/EfabisWeb.cgi?sid=831d8220ea688804c593d40375ec9059,reportsreport8a_50012337" TargetMode="External"/><Relationship Id="rId9" Type="http://schemas.openxmlformats.org/officeDocument/2006/relationships/hyperlink" Target="http://dad.fao.org/cgi-bin/EfabisWeb.cgi?sid=831d8220ea688804c593d40375ec9059,reportsreport8a_50012354" TargetMode="External"/><Relationship Id="rId14" Type="http://schemas.openxmlformats.org/officeDocument/2006/relationships/hyperlink" Target="http://dad.fao.org/cgi-bin/EfabisWeb.cgi?sid=831d8220ea688804c593d40375ec9059,reportsreport8a_50012309" TargetMode="External"/><Relationship Id="rId22" Type="http://schemas.openxmlformats.org/officeDocument/2006/relationships/hyperlink" Target="http://dad.fao.org/cgi-bin/EfabisWeb.cgi?sid=831d8220ea688804c593d40375ec9059,reportsreport8a_50012310" TargetMode="External"/><Relationship Id="rId27" Type="http://schemas.openxmlformats.org/officeDocument/2006/relationships/hyperlink" Target="http://dad.fao.org/cgi-bin/EfabisWeb.cgi?sid=831d8220ea688804c593d40375ec9059,reportsreport8a_50012342" TargetMode="External"/><Relationship Id="rId30" Type="http://schemas.openxmlformats.org/officeDocument/2006/relationships/hyperlink" Target="http://dad.fao.org/cgi-bin/EfabisWeb.cgi?sid=831d8220ea688804c593d40375ec9059,reportsreport8a_50013510" TargetMode="External"/><Relationship Id="rId35" Type="http://schemas.openxmlformats.org/officeDocument/2006/relationships/hyperlink" Target="http://dad.fao.org/cgi-bin/EfabisWeb.cgi?sid=831d8220ea688804c593d40375ec9059,reportsreport8a_50013362" TargetMode="External"/><Relationship Id="rId43" Type="http://schemas.openxmlformats.org/officeDocument/2006/relationships/hyperlink" Target="http://dad.fao.org/cgi-bin/EfabisWeb.cgi?sid=831d8220ea688804c593d40375ec9059,reportsreport8a_50012344" TargetMode="External"/><Relationship Id="rId48" Type="http://schemas.openxmlformats.org/officeDocument/2006/relationships/hyperlink" Target="http://dad.fao.org/cgi-bin/EfabisWeb.cgi?sid=831d8220ea688804c593d40375ec9059,reportsreport8a_50012363" TargetMode="External"/><Relationship Id="rId56" Type="http://schemas.openxmlformats.org/officeDocument/2006/relationships/hyperlink" Target="http://dad.fao.org/cgi-bin/EfabisWeb.cgi?sid=831d8220ea688804c593d40375ec9059,reportsreport8a_50013364" TargetMode="External"/><Relationship Id="rId64" Type="http://schemas.openxmlformats.org/officeDocument/2006/relationships/hyperlink" Target="http://dad.fao.org/cgi-bin/EfabisWeb.cgi?sid=831d8220ea688804c593d40375ec9059,reportsreport8a_50012366" TargetMode="External"/><Relationship Id="rId69" Type="http://schemas.openxmlformats.org/officeDocument/2006/relationships/hyperlink" Target="http://dad.fao.org/cgi-bin/EfabisWeb.cgi?sid=831d8220ea688804c593d40375ec9059,reportsreport8a_50012319" TargetMode="External"/><Relationship Id="rId77" Type="http://schemas.openxmlformats.org/officeDocument/2006/relationships/hyperlink" Target="http://dad.fao.org/cgi-bin/EfabisWeb.cgi?sid=831d8220ea688804c593d40375ec9059,reportsreport8a_50012320" TargetMode="External"/><Relationship Id="rId8" Type="http://schemas.openxmlformats.org/officeDocument/2006/relationships/hyperlink" Target="http://dad.fao.org/cgi-bin/EfabisWeb.cgi?sid=831d8220ea688804c593d40375ec9059,reportsreport8a_50012338" TargetMode="External"/><Relationship Id="rId51" Type="http://schemas.openxmlformats.org/officeDocument/2006/relationships/hyperlink" Target="http://dad.fao.org/cgi-bin/EfabisWeb.cgi?sid=831d8220ea688804c593d40375ec9059,reportsreport8a_50012325" TargetMode="External"/><Relationship Id="rId72" Type="http://schemas.openxmlformats.org/officeDocument/2006/relationships/hyperlink" Target="http://dad.fao.org/cgi-bin/EfabisWeb.cgi?sid=831d8220ea688804c593d40375ec9059,reportsreport8a_50012367" TargetMode="External"/><Relationship Id="rId80" Type="http://schemas.openxmlformats.org/officeDocument/2006/relationships/hyperlink" Target="http://dad.fao.org/cgi-bin/EfabisWeb.cgi?sid=831d8220ea688804c593d40375ec9059,reportsreport8a_50012369" TargetMode="External"/><Relationship Id="rId3" Type="http://schemas.openxmlformats.org/officeDocument/2006/relationships/hyperlink" Target="http://dad.fao.org/cgi-bin/EfabisWeb.cgi?sid=831d8220ea688804c593d40375ec9059,reportsreport8a_50012322" TargetMode="External"/><Relationship Id="rId12" Type="http://schemas.openxmlformats.org/officeDocument/2006/relationships/hyperlink" Target="http://dad.fao.org/cgi-bin/EfabisWeb.cgi?sid=831d8220ea688804c593d40375ec9059,reportsreport8a_50012339" TargetMode="External"/><Relationship Id="rId17" Type="http://schemas.openxmlformats.org/officeDocument/2006/relationships/hyperlink" Target="http://dad.fao.org/cgi-bin/EfabisWeb.cgi?sid=831d8220ea688804c593d40375ec9059,reportsreport8a_50012356" TargetMode="External"/><Relationship Id="rId25" Type="http://schemas.openxmlformats.org/officeDocument/2006/relationships/hyperlink" Target="http://dad.fao.org/cgi-bin/EfabisWeb.cgi?sid=831d8220ea688804c593d40375ec9059,reportsreport8a_50012312" TargetMode="External"/><Relationship Id="rId33" Type="http://schemas.openxmlformats.org/officeDocument/2006/relationships/hyperlink" Target="http://dad.fao.org/cgi-bin/EfabisWeb.cgi?sid=831d8220ea688804c593d40375ec9059,reportsreport8a_50012314" TargetMode="External"/><Relationship Id="rId38" Type="http://schemas.openxmlformats.org/officeDocument/2006/relationships/hyperlink" Target="http://dad.fao.org/cgi-bin/EfabisWeb.cgi?sid=831d8220ea688804c593d40375ec9059,reportsreport8a_50012329" TargetMode="External"/><Relationship Id="rId46" Type="http://schemas.openxmlformats.org/officeDocument/2006/relationships/hyperlink" Target="http://dad.fao.org/cgi-bin/EfabisWeb.cgi?sid=831d8220ea688804c593d40375ec9059,reportsreport8a_50013360" TargetMode="External"/><Relationship Id="rId59" Type="http://schemas.openxmlformats.org/officeDocument/2006/relationships/hyperlink" Target="http://dad.fao.org/cgi-bin/EfabisWeb.cgi?sid=831d8220ea688804c593d40375ec9059,reportsreport8a_50012346" TargetMode="External"/><Relationship Id="rId67" Type="http://schemas.openxmlformats.org/officeDocument/2006/relationships/hyperlink" Target="http://dad.fao.org/cgi-bin/EfabisWeb.cgi?sid=831d8220ea688804c593d40375ec9059,reportsreport8a_50012348" TargetMode="External"/><Relationship Id="rId20" Type="http://schemas.openxmlformats.org/officeDocument/2006/relationships/hyperlink" Target="http://dad.fao.org/cgi-bin/EfabisWeb.cgi?sid=831d8220ea688804c593d40375ec9059,reportsreport8a_175000008" TargetMode="External"/><Relationship Id="rId41" Type="http://schemas.openxmlformats.org/officeDocument/2006/relationships/hyperlink" Target="http://dad.fao.org/cgi-bin/EfabisWeb.cgi?sid=831d8220ea688804c593d40375ec9059,reportsreport8a_50012315" TargetMode="External"/><Relationship Id="rId54" Type="http://schemas.openxmlformats.org/officeDocument/2006/relationships/hyperlink" Target="http://dad.fao.org/cgi-bin/EfabisWeb.cgi?sid=831d8220ea688804c593d40375ec9059,reportsreport8a_50012331" TargetMode="External"/><Relationship Id="rId62" Type="http://schemas.openxmlformats.org/officeDocument/2006/relationships/hyperlink" Target="http://dad.fao.org/cgi-bin/EfabisWeb.cgi?sid=831d8220ea688804c593d40375ec9059,reportsreport8a_175000006" TargetMode="External"/><Relationship Id="rId70" Type="http://schemas.openxmlformats.org/officeDocument/2006/relationships/hyperlink" Target="http://dad.fao.org/cgi-bin/EfabisWeb.cgi?sid=831d8220ea688804c593d40375ec9059,reportsreport8a_50012334" TargetMode="External"/><Relationship Id="rId75" Type="http://schemas.openxmlformats.org/officeDocument/2006/relationships/hyperlink" Target="http://dad.fao.org/cgi-bin/EfabisWeb.cgi?sid=831d8220ea688804c593d40375ec9059,reportsreport8a_50012350" TargetMode="External"/><Relationship Id="rId83" Type="http://schemas.openxmlformats.org/officeDocument/2006/relationships/hyperlink" Target="http://dad.fao.org/cgi-bin/EfabisWeb.cgi?sid=831d8220ea688804c593d40375ec9059,reportsreport8a_5001235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12307" TargetMode="External"/><Relationship Id="rId15" Type="http://schemas.openxmlformats.org/officeDocument/2006/relationships/hyperlink" Target="http://dad.fao.org/cgi-bin/EfabisWeb.cgi?sid=831d8220ea688804c593d40375ec9059,reportsreport8a_50012323" TargetMode="External"/><Relationship Id="rId23" Type="http://schemas.openxmlformats.org/officeDocument/2006/relationships/hyperlink" Target="http://dad.fao.org/cgi-bin/EfabisWeb.cgi?sid=831d8220ea688804c593d40375ec9059,reportsreport8a_50012327" TargetMode="External"/><Relationship Id="rId28" Type="http://schemas.openxmlformats.org/officeDocument/2006/relationships/hyperlink" Target="http://dad.fao.org/cgi-bin/EfabisWeb.cgi?sid=831d8220ea688804c593d40375ec9059,reportsreport8a_50012359" TargetMode="External"/><Relationship Id="rId36" Type="http://schemas.openxmlformats.org/officeDocument/2006/relationships/hyperlink" Target="http://dad.fao.org/cgi-bin/EfabisWeb.cgi?sid=831d8220ea688804c593d40375ec9059,reportsreport8a_50012361" TargetMode="External"/><Relationship Id="rId49" Type="http://schemas.openxmlformats.org/officeDocument/2006/relationships/hyperlink" Target="http://dad.fao.org/cgi-bin/EfabisWeb.cgi?sid=831d8220ea688804c593d40375ec9059,reportsreport8a_50012317" TargetMode="External"/><Relationship Id="rId57" Type="http://schemas.openxmlformats.org/officeDocument/2006/relationships/hyperlink" Target="http://dad.fao.org/cgi-bin/EfabisWeb.cgi?sid=831d8220ea688804c593d40375ec9059,reportsreport8a_50013505" TargetMode="Externa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hyperlink" Target="http://dad.fao.org/cgi-bin/EfabisWeb.cgi?sid=831d8220ea688804c593d40375ec9059,reportsreport8a_50006892" TargetMode="External"/><Relationship Id="rId18" Type="http://schemas.openxmlformats.org/officeDocument/2006/relationships/hyperlink" Target="http://dad.fao.org/cgi-bin/EfabisWeb.cgi?sid=831d8220ea688804c593d40375ec9059,reportsreport8a_50006876" TargetMode="External"/><Relationship Id="rId26" Type="http://schemas.openxmlformats.org/officeDocument/2006/relationships/hyperlink" Target="http://dad.fao.org/cgi-bin/EfabisWeb.cgi?sid=831d8220ea688804c593d40375ec9059,reportsreport8a_175000013" TargetMode="External"/><Relationship Id="rId39" Type="http://schemas.openxmlformats.org/officeDocument/2006/relationships/hyperlink" Target="http://dad.fao.org/cgi-bin/EfabisWeb.cgi?sid=831d8220ea688804c593d40375ec9059,reportsreport8a_50006883" TargetMode="External"/><Relationship Id="rId21" Type="http://schemas.openxmlformats.org/officeDocument/2006/relationships/hyperlink" Target="http://dad.fao.org/cgi-bin/EfabisWeb.cgi?sid=831d8220ea688804c593d40375ec9059,reportsreport8a_50006877" TargetMode="External"/><Relationship Id="rId34" Type="http://schemas.openxmlformats.org/officeDocument/2006/relationships/hyperlink" Target="http://dad.fao.org/cgi-bin/EfabisWeb.cgi?sid=831d8220ea688804c593d40375ec9059,reportsreport8a_50006898" TargetMode="External"/><Relationship Id="rId42" Type="http://schemas.openxmlformats.org/officeDocument/2006/relationships/hyperlink" Target="http://dad.fao.org/cgi-bin/EfabisWeb.cgi?sid=831d8220ea688804c593d40375ec9059,reportsreport8a_50006884" TargetMode="External"/><Relationship Id="rId47" Type="http://schemas.openxmlformats.org/officeDocument/2006/relationships/hyperlink" Target="http://dad.fao.org/cgi-bin/EfabisWeb.cgi?sid=831d8220ea688804c593d40375ec9059,reportsreport8a_50006869" TargetMode="External"/><Relationship Id="rId50" Type="http://schemas.openxmlformats.org/officeDocument/2006/relationships/hyperlink" Target="http://dad.fao.org/cgi-bin/EfabisWeb.cgi?sid=831d8220ea688804c593d40375ec9059,reportsreport8a_50006870" TargetMode="External"/><Relationship Id="rId55" Type="http://schemas.openxmlformats.org/officeDocument/2006/relationships/hyperlink" Target="http://dad.fao.org/cgi-bin/EfabisWeb.cgi?sid=831d8220ea688804c593d40375ec9059,reportsreport8a_50006905" TargetMode="External"/><Relationship Id="rId7" Type="http://schemas.openxmlformats.org/officeDocument/2006/relationships/hyperlink" Target="http://dad.fao.org/cgi-bin/EfabisWeb.cgi?sid=831d8220ea688804c593d40375ec9059,reportsreport8a_50006890" TargetMode="External"/><Relationship Id="rId12" Type="http://schemas.openxmlformats.org/officeDocument/2006/relationships/hyperlink" Target="http://dad.fao.org/cgi-bin/EfabisWeb.cgi?sid=831d8220ea688804c593d40375ec9059,reportsreport8a_50006874" TargetMode="External"/><Relationship Id="rId17" Type="http://schemas.openxmlformats.org/officeDocument/2006/relationships/hyperlink" Target="http://dad.fao.org/cgi-bin/EfabisWeb.cgi?sid=831d8220ea688804c593d40375ec9059,reportsreport8a_50006861" TargetMode="External"/><Relationship Id="rId25" Type="http://schemas.openxmlformats.org/officeDocument/2006/relationships/hyperlink" Target="http://dad.fao.org/cgi-bin/EfabisWeb.cgi?sid=831d8220ea688804c593d40375ec9059,reportsreport8a_50006896" TargetMode="External"/><Relationship Id="rId33" Type="http://schemas.openxmlformats.org/officeDocument/2006/relationships/hyperlink" Target="http://dad.fao.org/cgi-bin/EfabisWeb.cgi?sid=831d8220ea688804c593d40375ec9059,reportsreport8a_50006881" TargetMode="External"/><Relationship Id="rId38" Type="http://schemas.openxmlformats.org/officeDocument/2006/relationships/hyperlink" Target="http://dad.fao.org/cgi-bin/EfabisWeb.cgi?sid=831d8220ea688804c593d40375ec9059,reportsreport8a_50006866" TargetMode="External"/><Relationship Id="rId46" Type="http://schemas.openxmlformats.org/officeDocument/2006/relationships/hyperlink" Target="http://dad.fao.org/cgi-bin/EfabisWeb.cgi?sid=831d8220ea688804c593d40375ec9059,reportsreport8a_50006902" TargetMode="External"/><Relationship Id="rId2" Type="http://schemas.openxmlformats.org/officeDocument/2006/relationships/hyperlink" Target="http://dad.fao.org/cgi-bin/EfabisWeb.cgi?sid=831d8220ea688804c593d40375ec9059,reportsreport8a_50006858" TargetMode="External"/><Relationship Id="rId16" Type="http://schemas.openxmlformats.org/officeDocument/2006/relationships/hyperlink" Target="http://dad.fao.org/cgi-bin/EfabisWeb.cgi?sid=831d8220ea688804c593d40375ec9059,reportsreport8a_50006893" TargetMode="External"/><Relationship Id="rId20" Type="http://schemas.openxmlformats.org/officeDocument/2006/relationships/hyperlink" Target="http://dad.fao.org/cgi-bin/EfabisWeb.cgi?sid=831d8220ea688804c593d40375ec9059,reportsreport8a_175000012" TargetMode="External"/><Relationship Id="rId29" Type="http://schemas.openxmlformats.org/officeDocument/2006/relationships/hyperlink" Target="http://dad.fao.org/cgi-bin/EfabisWeb.cgi?sid=831d8220ea688804c593d40375ec9059,reportsreport8a_50006863" TargetMode="External"/><Relationship Id="rId41" Type="http://schemas.openxmlformats.org/officeDocument/2006/relationships/hyperlink" Target="http://dad.fao.org/cgi-bin/EfabisWeb.cgi?sid=831d8220ea688804c593d40375ec9059,reportsreport8a_50006867" TargetMode="External"/><Relationship Id="rId54" Type="http://schemas.openxmlformats.org/officeDocument/2006/relationships/hyperlink" Target="http://dad.fao.org/cgi-bin/EfabisWeb.cgi?sid=831d8220ea688804c593d40375ec9059,reportsreport8a_500068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07418" TargetMode="External"/><Relationship Id="rId11" Type="http://schemas.openxmlformats.org/officeDocument/2006/relationships/hyperlink" Target="http://dad.fao.org/cgi-bin/EfabisWeb.cgi?sid=831d8220ea688804c593d40375ec9059,reportsreport8a_50006859" TargetMode="External"/><Relationship Id="rId24" Type="http://schemas.openxmlformats.org/officeDocument/2006/relationships/hyperlink" Target="http://dad.fao.org/cgi-bin/EfabisWeb.cgi?sid=831d8220ea688804c593d40375ec9059,reportsreport8a_50006878" TargetMode="External"/><Relationship Id="rId32" Type="http://schemas.openxmlformats.org/officeDocument/2006/relationships/hyperlink" Target="http://dad.fao.org/cgi-bin/EfabisWeb.cgi?sid=831d8220ea688804c593d40375ec9059,reportsreport8a_50006864" TargetMode="External"/><Relationship Id="rId37" Type="http://schemas.openxmlformats.org/officeDocument/2006/relationships/hyperlink" Target="http://dad.fao.org/cgi-bin/EfabisWeb.cgi?sid=831d8220ea688804c593d40375ec9059,reportsreport8a_50006899" TargetMode="External"/><Relationship Id="rId40" Type="http://schemas.openxmlformats.org/officeDocument/2006/relationships/hyperlink" Target="http://dad.fao.org/cgi-bin/EfabisWeb.cgi?sid=831d8220ea688804c593d40375ec9059,reportsreport8a_50006900" TargetMode="External"/><Relationship Id="rId45" Type="http://schemas.openxmlformats.org/officeDocument/2006/relationships/hyperlink" Target="http://dad.fao.org/cgi-bin/EfabisWeb.cgi?sid=831d8220ea688804c593d40375ec9059,reportsreport8a_50006885" TargetMode="External"/><Relationship Id="rId53" Type="http://schemas.openxmlformats.org/officeDocument/2006/relationships/hyperlink" Target="http://dad.fao.org/cgi-bin/EfabisWeb.cgi?sid=831d8220ea688804c593d40375ec9059,reportsreport8a_50006871" TargetMode="External"/><Relationship Id="rId5" Type="http://schemas.openxmlformats.org/officeDocument/2006/relationships/hyperlink" Target="http://dad.fao.org/cgi-bin/EfabisWeb.cgi?sid=831d8220ea688804c593d40375ec9059,reportsreport8a_50007508" TargetMode="External"/><Relationship Id="rId15" Type="http://schemas.openxmlformats.org/officeDocument/2006/relationships/hyperlink" Target="http://dad.fao.org/cgi-bin/EfabisWeb.cgi?sid=831d8220ea688804c593d40375ec9059,reportsreport8a_50006875" TargetMode="External"/><Relationship Id="rId23" Type="http://schemas.openxmlformats.org/officeDocument/2006/relationships/hyperlink" Target="http://dad.fao.org/cgi-bin/EfabisWeb.cgi?sid=831d8220ea688804c593d40375ec9059,reportsreport8a_50006862" TargetMode="External"/><Relationship Id="rId28" Type="http://schemas.openxmlformats.org/officeDocument/2006/relationships/hyperlink" Target="http://dad.fao.org/cgi-bin/EfabisWeb.cgi?sid=831d8220ea688804c593d40375ec9059,reportsreport8a_50006897" TargetMode="External"/><Relationship Id="rId36" Type="http://schemas.openxmlformats.org/officeDocument/2006/relationships/hyperlink" Target="http://dad.fao.org/cgi-bin/EfabisWeb.cgi?sid=831d8220ea688804c593d40375ec9059,reportsreport8a_50006882" TargetMode="External"/><Relationship Id="rId49" Type="http://schemas.openxmlformats.org/officeDocument/2006/relationships/hyperlink" Target="http://dad.fao.org/cgi-bin/EfabisWeb.cgi?sid=831d8220ea688804c593d40375ec9059,reportsreport8a_50006903" TargetMode="External"/><Relationship Id="rId10" Type="http://schemas.openxmlformats.org/officeDocument/2006/relationships/hyperlink" Target="http://dad.fao.org/cgi-bin/EfabisWeb.cgi?sid=831d8220ea688804c593d40375ec9059,reportsreport8a_50006891" TargetMode="External"/><Relationship Id="rId19" Type="http://schemas.openxmlformats.org/officeDocument/2006/relationships/hyperlink" Target="http://dad.fao.org/cgi-bin/EfabisWeb.cgi?sid=831d8220ea688804c593d40375ec9059,reportsreport8a_50006894" TargetMode="External"/><Relationship Id="rId31" Type="http://schemas.openxmlformats.org/officeDocument/2006/relationships/hyperlink" Target="http://dad.fao.org/cgi-bin/EfabisWeb.cgi?sid=831d8220ea688804c593d40375ec9059,reportsreport8a_175000017" TargetMode="External"/><Relationship Id="rId44" Type="http://schemas.openxmlformats.org/officeDocument/2006/relationships/hyperlink" Target="http://dad.fao.org/cgi-bin/EfabisWeb.cgi?sid=831d8220ea688804c593d40375ec9059,reportsreport8a_50006868" TargetMode="External"/><Relationship Id="rId52" Type="http://schemas.openxmlformats.org/officeDocument/2006/relationships/hyperlink" Target="http://dad.fao.org/cgi-bin/EfabisWeb.cgi?sid=831d8220ea688804c593d40375ec9059,reportsreport8a_50006904" TargetMode="External"/><Relationship Id="rId4" Type="http://schemas.openxmlformats.org/officeDocument/2006/relationships/hyperlink" Target="http://dad.fao.org/cgi-bin/EfabisWeb.cgi?sid=831d8220ea688804c593d40375ec9059,reportsreport8a_50006889" TargetMode="External"/><Relationship Id="rId9" Type="http://schemas.openxmlformats.org/officeDocument/2006/relationships/hyperlink" Target="http://dad.fao.org/cgi-bin/EfabisWeb.cgi?sid=831d8220ea688804c593d40375ec9059,reportsreport8a_50006873" TargetMode="External"/><Relationship Id="rId14" Type="http://schemas.openxmlformats.org/officeDocument/2006/relationships/hyperlink" Target="http://dad.fao.org/cgi-bin/EfabisWeb.cgi?sid=831d8220ea688804c593d40375ec9059,reportsreport8a_50006860" TargetMode="External"/><Relationship Id="rId22" Type="http://schemas.openxmlformats.org/officeDocument/2006/relationships/hyperlink" Target="http://dad.fao.org/cgi-bin/EfabisWeb.cgi?sid=831d8220ea688804c593d40375ec9059,reportsreport8a_50006895" TargetMode="External"/><Relationship Id="rId27" Type="http://schemas.openxmlformats.org/officeDocument/2006/relationships/hyperlink" Target="http://dad.fao.org/cgi-bin/EfabisWeb.cgi?sid=831d8220ea688804c593d40375ec9059,reportsreport8a_50006879" TargetMode="External"/><Relationship Id="rId30" Type="http://schemas.openxmlformats.org/officeDocument/2006/relationships/hyperlink" Target="http://dad.fao.org/cgi-bin/EfabisWeb.cgi?sid=831d8220ea688804c593d40375ec9059,reportsreport8a_50006880" TargetMode="External"/><Relationship Id="rId35" Type="http://schemas.openxmlformats.org/officeDocument/2006/relationships/hyperlink" Target="http://dad.fao.org/cgi-bin/EfabisWeb.cgi?sid=831d8220ea688804c593d40375ec9059,reportsreport8a_50006865" TargetMode="External"/><Relationship Id="rId43" Type="http://schemas.openxmlformats.org/officeDocument/2006/relationships/hyperlink" Target="http://dad.fao.org/cgi-bin/EfabisWeb.cgi?sid=831d8220ea688804c593d40375ec9059,reportsreport8a_50006901" TargetMode="External"/><Relationship Id="rId48" Type="http://schemas.openxmlformats.org/officeDocument/2006/relationships/hyperlink" Target="http://dad.fao.org/cgi-bin/EfabisWeb.cgi?sid=831d8220ea688804c593d40375ec9059,reportsreport8a_50006886" TargetMode="External"/><Relationship Id="rId8" Type="http://schemas.openxmlformats.org/officeDocument/2006/relationships/hyperlink" Target="http://dad.fao.org/cgi-bin/EfabisWeb.cgi?sid=831d8220ea688804c593d40375ec9059,reportsreport8a_175000011" TargetMode="External"/><Relationship Id="rId51" Type="http://schemas.openxmlformats.org/officeDocument/2006/relationships/hyperlink" Target="http://dad.fao.org/cgi-bin/EfabisWeb.cgi?sid=831d8220ea688804c593d40375ec9059,reportsreport8a_50006887" TargetMode="External"/><Relationship Id="rId3" Type="http://schemas.openxmlformats.org/officeDocument/2006/relationships/hyperlink" Target="http://dad.fao.org/cgi-bin/EfabisWeb.cgi?sid=831d8220ea688804c593d40375ec9059,reportsreport8a_50006872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dad.fao.org/cgi-bin/EfabisWeb.cgi?sid=831d8220ea688804c593d40375ec9059,reportsreport8a_50010668" TargetMode="External"/><Relationship Id="rId13" Type="http://schemas.openxmlformats.org/officeDocument/2006/relationships/hyperlink" Target="http://dad.fao.org/cgi-bin/EfabisWeb.cgi?sid=831d8220ea688804c593d40375ec9059,reportsreport8a_50010060" TargetMode="External"/><Relationship Id="rId18" Type="http://schemas.openxmlformats.org/officeDocument/2006/relationships/hyperlink" Target="http://dad.fao.org/cgi-bin/EfabisWeb.cgi?sid=831d8220ea688804c593d40375ec9059,reportsreport8a_50010054" TargetMode="External"/><Relationship Id="rId26" Type="http://schemas.openxmlformats.org/officeDocument/2006/relationships/hyperlink" Target="http://dad.fao.org/cgi-bin/EfabisWeb.cgi?sid=831d8220ea688804c593d40375ec9059,reportsreport8a_50010762" TargetMode="External"/><Relationship Id="rId39" Type="http://schemas.openxmlformats.org/officeDocument/2006/relationships/hyperlink" Target="http://dad.fao.org/cgi-bin/EfabisWeb.cgi?sid=831d8220ea688804c593d40375ec9059,reportsreport8a_175000002" TargetMode="External"/><Relationship Id="rId3" Type="http://schemas.openxmlformats.org/officeDocument/2006/relationships/hyperlink" Target="http://dad.fao.org/cgi-bin/EfabisWeb.cgi?sid=831d8220ea688804c593d40375ec9059,reportsreport8a_50010764" TargetMode="External"/><Relationship Id="rId21" Type="http://schemas.openxmlformats.org/officeDocument/2006/relationships/hyperlink" Target="http://dad.fao.org/cgi-bin/EfabisWeb.cgi?sid=831d8220ea688804c593d40375ec9059,reportsreport8a_50010055" TargetMode="External"/><Relationship Id="rId34" Type="http://schemas.openxmlformats.org/officeDocument/2006/relationships/hyperlink" Target="http://dad.fao.org/cgi-bin/EfabisWeb.cgi?sid=831d8220ea688804c593d40375ec9059,reportsreport8a_175000004" TargetMode="External"/><Relationship Id="rId42" Type="http://schemas.openxmlformats.org/officeDocument/2006/relationships/hyperlink" Target="http://dad.fao.org/cgi-bin/EfabisWeb.cgi?sid=831d8220ea688804c593d40375ec9059,reportsreport8a_175000001" TargetMode="External"/><Relationship Id="rId7" Type="http://schemas.openxmlformats.org/officeDocument/2006/relationships/hyperlink" Target="http://dad.fao.org/cgi-bin/EfabisWeb.cgi?sid=831d8220ea688804c593d40375ec9059,reportsreport8a_50010767" TargetMode="External"/><Relationship Id="rId12" Type="http://schemas.openxmlformats.org/officeDocument/2006/relationships/hyperlink" Target="http://dad.fao.org/cgi-bin/EfabisWeb.cgi?sid=831d8220ea688804c593d40375ec9059,reportsreport8a_50010053" TargetMode="External"/><Relationship Id="rId17" Type="http://schemas.openxmlformats.org/officeDocument/2006/relationships/hyperlink" Target="http://dad.fao.org/cgi-bin/EfabisWeb.cgi?sid=831d8220ea688804c593d40375ec9059,reportsreport8a_50010761" TargetMode="External"/><Relationship Id="rId25" Type="http://schemas.openxmlformats.org/officeDocument/2006/relationships/hyperlink" Target="http://dad.fao.org/cgi-bin/EfabisWeb.cgi?sid=831d8220ea688804c593d40375ec9059,reportsreport8a_50010770" TargetMode="External"/><Relationship Id="rId33" Type="http://schemas.openxmlformats.org/officeDocument/2006/relationships/hyperlink" Target="http://dad.fao.org/cgi-bin/EfabisWeb.cgi?sid=831d8220ea688804c593d40375ec9059,reportsreport8a_50010675" TargetMode="External"/><Relationship Id="rId38" Type="http://schemas.openxmlformats.org/officeDocument/2006/relationships/hyperlink" Target="http://dad.fao.org/cgi-bin/EfabisWeb.cgi?sid=831d8220ea688804c593d40375ec9059,reportsreport8a_50010671" TargetMode="External"/><Relationship Id="rId46" Type="http://schemas.openxmlformats.org/officeDocument/2006/relationships/hyperlink" Target="http://dad.fao.org/cgi-bin/EfabisWeb.cgi?sid=831d8220ea688804c593d40375ec9059,reportsreport8a_50010773" TargetMode="External"/><Relationship Id="rId2" Type="http://schemas.openxmlformats.org/officeDocument/2006/relationships/hyperlink" Target="http://dad.fao.org/cgi-bin/EfabisWeb.cgi?sid=831d8220ea688804c593d40375ec9059,reportsreport8a_50010759" TargetMode="External"/><Relationship Id="rId16" Type="http://schemas.openxmlformats.org/officeDocument/2006/relationships/hyperlink" Target="http://dad.fao.org/cgi-bin/EfabisWeb.cgi?sid=831d8220ea688804c593d40375ec9059,reportsreport8a_50010769" TargetMode="External"/><Relationship Id="rId20" Type="http://schemas.openxmlformats.org/officeDocument/2006/relationships/hyperlink" Target="http://dad.fao.org/cgi-bin/EfabisWeb.cgi?sid=831d8220ea688804c593d40375ec9059,reportsreport8a_50010050" TargetMode="External"/><Relationship Id="rId29" Type="http://schemas.openxmlformats.org/officeDocument/2006/relationships/hyperlink" Target="http://dad.fao.org/cgi-bin/EfabisWeb.cgi?sid=831d8220ea688804c593d40375ec9059,reportsreport8a_50010051" TargetMode="External"/><Relationship Id="rId41" Type="http://schemas.openxmlformats.org/officeDocument/2006/relationships/hyperlink" Target="http://dad.fao.org/cgi-bin/EfabisWeb.cgi?sid=831d8220ea688804c593d40375ec9059,reportsreport8a_500106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10673" TargetMode="External"/><Relationship Id="rId11" Type="http://schemas.openxmlformats.org/officeDocument/2006/relationships/hyperlink" Target="http://dad.fao.org/cgi-bin/EfabisWeb.cgi?sid=831d8220ea688804c593d40375ec9059,reportsreport8a_50010760" TargetMode="External"/><Relationship Id="rId24" Type="http://schemas.openxmlformats.org/officeDocument/2006/relationships/hyperlink" Target="http://dad.fao.org/cgi-bin/EfabisWeb.cgi?sid=831d8220ea688804c593d40375ec9059,reportsreport8a_50010056" TargetMode="External"/><Relationship Id="rId32" Type="http://schemas.openxmlformats.org/officeDocument/2006/relationships/hyperlink" Target="http://dad.fao.org/cgi-bin/EfabisWeb.cgi?sid=831d8220ea688804c593d40375ec9059,reportsreport8a_50010670" TargetMode="External"/><Relationship Id="rId37" Type="http://schemas.openxmlformats.org/officeDocument/2006/relationships/hyperlink" Target="http://dad.fao.org/cgi-bin/EfabisWeb.cgi?sid=831d8220ea688804c593d40375ec9059,reportsreport8a_50010061" TargetMode="External"/><Relationship Id="rId40" Type="http://schemas.openxmlformats.org/officeDocument/2006/relationships/hyperlink" Target="http://dad.fao.org/cgi-bin/EfabisWeb.cgi?sid=831d8220ea688804c593d40375ec9059,reportsreport8a_50010062" TargetMode="External"/><Relationship Id="rId45" Type="http://schemas.openxmlformats.org/officeDocument/2006/relationships/hyperlink" Target="http://dad.fao.org/cgi-bin/EfabisWeb.cgi?sid=831d8220ea688804c593d40375ec9059,reportsreport8a_175000003" TargetMode="External"/><Relationship Id="rId5" Type="http://schemas.openxmlformats.org/officeDocument/2006/relationships/hyperlink" Target="http://dad.fao.org/cgi-bin/EfabisWeb.cgi?sid=831d8220ea688804c593d40375ec9059,reportsreport8a_50010049" TargetMode="External"/><Relationship Id="rId15" Type="http://schemas.openxmlformats.org/officeDocument/2006/relationships/hyperlink" Target="http://dad.fao.org/cgi-bin/EfabisWeb.cgi?sid=831d8220ea688804c593d40375ec9059,reportsreport8a_50010674" TargetMode="External"/><Relationship Id="rId23" Type="http://schemas.openxmlformats.org/officeDocument/2006/relationships/hyperlink" Target="http://dad.fao.org/cgi-bin/EfabisWeb.cgi?sid=831d8220ea688804c593d40375ec9059,reportsreport8a_50010669" TargetMode="External"/><Relationship Id="rId28" Type="http://schemas.openxmlformats.org/officeDocument/2006/relationships/hyperlink" Target="http://dad.fao.org/cgi-bin/EfabisWeb.cgi?sid=831d8220ea688804c593d40375ec9059,reportsreport8a_50010771" TargetMode="External"/><Relationship Id="rId36" Type="http://schemas.openxmlformats.org/officeDocument/2006/relationships/hyperlink" Target="http://dad.fao.org/cgi-bin/EfabisWeb.cgi?sid=831d8220ea688804c593d40375ec9059,reportsreport8a_50010058" TargetMode="External"/><Relationship Id="rId10" Type="http://schemas.openxmlformats.org/officeDocument/2006/relationships/hyperlink" Target="http://dad.fao.org/cgi-bin/EfabisWeb.cgi?sid=831d8220ea688804c593d40375ec9059,reportsreport8a_50010768" TargetMode="External"/><Relationship Id="rId19" Type="http://schemas.openxmlformats.org/officeDocument/2006/relationships/hyperlink" Target="http://dad.fao.org/cgi-bin/EfabisWeb.cgi?sid=831d8220ea688804c593d40375ec9059,reportsreport8a_50010676" TargetMode="External"/><Relationship Id="rId31" Type="http://schemas.openxmlformats.org/officeDocument/2006/relationships/hyperlink" Target="http://dad.fao.org/cgi-bin/EfabisWeb.cgi?sid=831d8220ea688804c593d40375ec9059,reportsreport8a_50010772" TargetMode="External"/><Relationship Id="rId44" Type="http://schemas.openxmlformats.org/officeDocument/2006/relationships/hyperlink" Target="http://dad.fao.org/cgi-bin/EfabisWeb.cgi?sid=831d8220ea688804c593d40375ec9059,reportsreport8a_50010763" TargetMode="External"/><Relationship Id="rId4" Type="http://schemas.openxmlformats.org/officeDocument/2006/relationships/hyperlink" Target="http://dad.fao.org/cgi-bin/EfabisWeb.cgi?sid=831d8220ea688804c593d40375ec9059,reportsreport8a_50010059" TargetMode="External"/><Relationship Id="rId9" Type="http://schemas.openxmlformats.org/officeDocument/2006/relationships/hyperlink" Target="http://dad.fao.org/cgi-bin/EfabisWeb.cgi?sid=831d8220ea688804c593d40375ec9059,reportsreport8a_50010765" TargetMode="External"/><Relationship Id="rId14" Type="http://schemas.openxmlformats.org/officeDocument/2006/relationships/hyperlink" Target="http://dad.fao.org/cgi-bin/EfabisWeb.cgi?sid=831d8220ea688804c593d40375ec9059,reportsreport8a_50010048" TargetMode="External"/><Relationship Id="rId22" Type="http://schemas.openxmlformats.org/officeDocument/2006/relationships/hyperlink" Target="http://dad.fao.org/cgi-bin/EfabisWeb.cgi?sid=831d8220ea688804c593d40375ec9059,reportsreport8a_50010677" TargetMode="External"/><Relationship Id="rId27" Type="http://schemas.openxmlformats.org/officeDocument/2006/relationships/hyperlink" Target="http://dad.fao.org/cgi-bin/EfabisWeb.cgi?sid=831d8220ea688804c593d40375ec9059,reportsreport8a_50010766" TargetMode="External"/><Relationship Id="rId30" Type="http://schemas.openxmlformats.org/officeDocument/2006/relationships/hyperlink" Target="http://dad.fao.org/cgi-bin/EfabisWeb.cgi?sid=831d8220ea688804c593d40375ec9059,reportsreport8a_50010057" TargetMode="External"/><Relationship Id="rId35" Type="http://schemas.openxmlformats.org/officeDocument/2006/relationships/hyperlink" Target="http://dad.fao.org/cgi-bin/EfabisWeb.cgi?sid=831d8220ea688804c593d40375ec9059,reportsreport8a_50010052" TargetMode="External"/><Relationship Id="rId43" Type="http://schemas.openxmlformats.org/officeDocument/2006/relationships/hyperlink" Target="http://dad.fao.org/cgi-bin/EfabisWeb.cgi?sid=831d8220ea688804c593d40375ec9059,reportsreport8a_5001006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ad.fao.org/cgi-bin/EfabisWeb.cgi?sid=831d8220ea688804c593d40375ec9059,reportsreport8a_50005227" TargetMode="External"/><Relationship Id="rId7" Type="http://schemas.openxmlformats.org/officeDocument/2006/relationships/hyperlink" Target="http://dad.fao.org/cgi-bin/EfabisWeb.cgi?sid=831d8220ea688804c593d40375ec9059,reportsreport8a_50004214" TargetMode="External"/><Relationship Id="rId2" Type="http://schemas.openxmlformats.org/officeDocument/2006/relationships/hyperlink" Target="http://dad.fao.org/cgi-bin/EfabisWeb.cgi?sid=831d8220ea688804c593d40375ec9059,reportsreport8a_500042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.fao.org/cgi-bin/EfabisWeb.cgi?sid=831d8220ea688804c593d40375ec9059,reportsreport8a_50004213" TargetMode="External"/><Relationship Id="rId5" Type="http://schemas.openxmlformats.org/officeDocument/2006/relationships/hyperlink" Target="http://dad.fao.org/cgi-bin/EfabisWeb.cgi?sid=831d8220ea688804c593d40375ec9059,reportsreport8a_50005228" TargetMode="External"/><Relationship Id="rId4" Type="http://schemas.openxmlformats.org/officeDocument/2006/relationships/hyperlink" Target="http://dad.fao.org/cgi-bin/EfabisWeb.cgi?sid=831d8220ea688804c593d40375ec9059,reportsreport8a_50004212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5" cy="58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573016"/>
            <a:ext cx="6480720" cy="1143000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Giovanni Bittante</a:t>
            </a:r>
            <a:r>
              <a:rPr lang="it-IT" sz="3200" dirty="0" smtClean="0">
                <a:latin typeface="Arial Narrow" pitchFamily="34" charset="0"/>
              </a:rPr>
              <a:t/>
            </a:r>
            <a:br>
              <a:rPr lang="it-IT" sz="3200" dirty="0" smtClean="0">
                <a:latin typeface="Arial Narrow" pitchFamily="34" charset="0"/>
              </a:rPr>
            </a:br>
            <a:r>
              <a:rPr lang="it-IT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L’attività del National </a:t>
            </a:r>
            <a:r>
              <a:rPr lang="it-IT" sz="3600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Focal</a:t>
            </a:r>
            <a:r>
              <a:rPr lang="it-IT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Point</a:t>
            </a:r>
            <a:endParaRPr lang="it-IT" sz="3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4. New projects and case studies should be encouraged</a:t>
            </a:r>
          </a:p>
          <a:p>
            <a:pPr marL="266700" indent="0">
              <a:buNone/>
            </a:pPr>
            <a:r>
              <a:rPr lang="en-US" sz="2400" b="1" dirty="0" smtClean="0"/>
              <a:t>to demonstrate the synergies between biodiversity, </a:t>
            </a:r>
          </a:p>
          <a:p>
            <a:pPr marL="266700" indent="0">
              <a:buNone/>
            </a:pPr>
            <a:r>
              <a:rPr lang="en-US" sz="2400" b="1" dirty="0" smtClean="0"/>
              <a:t>nutrition and socio-economic, cultural </a:t>
            </a:r>
          </a:p>
          <a:p>
            <a:pPr marL="266700" indent="0">
              <a:buNone/>
            </a:pPr>
            <a:r>
              <a:rPr lang="en-US" sz="2400" b="1" dirty="0" smtClean="0"/>
              <a:t>and environment sustainability</a:t>
            </a:r>
            <a:r>
              <a:rPr lang="en-US" sz="2400" dirty="0" smtClean="0"/>
              <a:t> </a:t>
            </a:r>
          </a:p>
          <a:p>
            <a:pPr marL="266700" indent="0">
              <a:buNone/>
            </a:pPr>
            <a:r>
              <a:rPr lang="en-US" sz="2400" dirty="0" smtClean="0"/>
              <a:t>as well as to gather evidence about the potential </a:t>
            </a:r>
          </a:p>
          <a:p>
            <a:pPr marL="266700" indent="0">
              <a:buNone/>
            </a:pPr>
            <a:r>
              <a:rPr lang="en-US" sz="2400" dirty="0" smtClean="0"/>
              <a:t>of greater use of biodiversity for better nutrition </a:t>
            </a:r>
          </a:p>
          <a:p>
            <a:pPr marL="266700" indent="0">
              <a:buNone/>
            </a:pPr>
            <a:r>
              <a:rPr lang="en-US" sz="2400" dirty="0" smtClean="0"/>
              <a:t>and health and for poverty alleviation and </a:t>
            </a:r>
            <a:r>
              <a:rPr lang="en-US" sz="2400" b="1" dirty="0" smtClean="0"/>
              <a:t>improved livelihoods</a:t>
            </a:r>
            <a:r>
              <a:rPr lang="en-US" sz="2400" dirty="0" smtClean="0"/>
              <a:t>.</a:t>
            </a:r>
          </a:p>
          <a:p>
            <a:pPr marL="266700" indent="0">
              <a:buNone/>
            </a:pPr>
            <a:r>
              <a:rPr lang="en-US" sz="2400" dirty="0" smtClean="0"/>
              <a:t>The evidence gathered from these research efforts </a:t>
            </a:r>
          </a:p>
          <a:p>
            <a:pPr marL="266700" indent="0">
              <a:buNone/>
            </a:pPr>
            <a:r>
              <a:rPr lang="en-US" sz="2400" dirty="0" smtClean="0"/>
              <a:t>should be compiled by FAO and </a:t>
            </a:r>
            <a:r>
              <a:rPr lang="en-US" sz="2400" dirty="0" err="1" smtClean="0"/>
              <a:t>Bioversity</a:t>
            </a:r>
            <a:r>
              <a:rPr lang="en-US" sz="2400" dirty="0" smtClean="0"/>
              <a:t> International </a:t>
            </a:r>
          </a:p>
          <a:p>
            <a:pPr marL="266700" indent="0">
              <a:buNone/>
            </a:pPr>
            <a:r>
              <a:rPr lang="en-US" sz="2400" dirty="0" smtClean="0"/>
              <a:t>and made available on an open access web-based platform.</a:t>
            </a: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SCIENTIFIC SYMPOSIUM</a:t>
            </a:r>
            <a:b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SUSTAINABLE DIETS UNITED AGAINST HUNGER</a:t>
            </a:r>
            <a:b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NOVEMBER 2010 FAO HEADQUARTERS, ROME</a:t>
            </a:r>
            <a:r>
              <a:rPr lang="it-IT" sz="1800" b="1" dirty="0" smtClean="0">
                <a:solidFill>
                  <a:schemeClr val="bg1"/>
                </a:solidFill>
              </a:rPr>
              <a:t/>
            </a:r>
            <a:br>
              <a:rPr lang="it-IT" sz="1800" b="1" dirty="0" smtClean="0">
                <a:solidFill>
                  <a:schemeClr val="bg1"/>
                </a:solidFill>
              </a:rPr>
            </a:b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DOCUMENT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5. </a:t>
            </a:r>
            <a:r>
              <a:rPr lang="en-US" sz="2400" b="1" dirty="0" smtClean="0"/>
              <a:t>Food based dietary guidelines and policies</a:t>
            </a:r>
          </a:p>
          <a:p>
            <a:pPr marL="266700" indent="0">
              <a:buNone/>
            </a:pPr>
            <a:r>
              <a:rPr lang="en-US" sz="2400" dirty="0" smtClean="0"/>
              <a:t>should give due consideration to sustainability </a:t>
            </a:r>
          </a:p>
          <a:p>
            <a:pPr marL="266700" indent="0">
              <a:buNone/>
            </a:pPr>
            <a:r>
              <a:rPr lang="en-US" sz="2400" dirty="0" smtClean="0"/>
              <a:t>when setting goals aimed at healthy nutrition. </a:t>
            </a:r>
          </a:p>
          <a:p>
            <a:pPr marL="266700" indent="0">
              <a:buNone/>
            </a:pPr>
            <a:r>
              <a:rPr lang="en-US" sz="2400" dirty="0" smtClean="0"/>
              <a:t>A guidance document on how to develop such guidelines </a:t>
            </a:r>
          </a:p>
          <a:p>
            <a:pPr marL="266700" indent="0">
              <a:buNone/>
            </a:pPr>
            <a:r>
              <a:rPr lang="en-US" sz="2400" dirty="0" smtClean="0"/>
              <a:t>and policies at national level could be elaborated by FAO, </a:t>
            </a:r>
          </a:p>
          <a:p>
            <a:pPr marL="266700" indent="0">
              <a:buNone/>
            </a:pPr>
            <a:r>
              <a:rPr lang="en-US" sz="2400" dirty="0" smtClean="0"/>
              <a:t>in collaboration with </a:t>
            </a:r>
            <a:r>
              <a:rPr lang="en-US" sz="2400" dirty="0" err="1" smtClean="0"/>
              <a:t>Bioversity</a:t>
            </a:r>
            <a:r>
              <a:rPr lang="en-US" sz="2400" dirty="0" smtClean="0"/>
              <a:t> International </a:t>
            </a:r>
          </a:p>
          <a:p>
            <a:pPr marL="266700" indent="0">
              <a:buNone/>
            </a:pPr>
            <a:r>
              <a:rPr lang="it-IT" sz="2400" dirty="0" smtClean="0"/>
              <a:t>and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partners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SCIENTIFIC SYMPOSIUM</a:t>
            </a:r>
            <a:b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SUSTAINABLE DIETS UNITED AGAINST HUNGER</a:t>
            </a:r>
            <a:b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NOVEMBER 2010 FAO HEADQUARTERS, ROME</a:t>
            </a:r>
            <a:r>
              <a:rPr lang="it-IT" sz="1800" b="1" dirty="0" smtClean="0">
                <a:solidFill>
                  <a:schemeClr val="bg1"/>
                </a:solidFill>
              </a:rPr>
              <a:t/>
            </a:r>
            <a:br>
              <a:rPr lang="it-IT" sz="1800" b="1" dirty="0" smtClean="0">
                <a:solidFill>
                  <a:schemeClr val="bg1"/>
                </a:solidFill>
              </a:rPr>
            </a:b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DOCUMENT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7. The development of a </a:t>
            </a:r>
            <a:r>
              <a:rPr lang="en-US" sz="2400" b="1" dirty="0" smtClean="0"/>
              <a:t>Code of Conduct for Sustainable Diets</a:t>
            </a:r>
          </a:p>
          <a:p>
            <a:pPr marL="0" indent="361950">
              <a:buNone/>
            </a:pPr>
            <a:r>
              <a:rPr lang="en-US" sz="2400" dirty="0" smtClean="0"/>
              <a:t>is strongly </a:t>
            </a:r>
            <a:r>
              <a:rPr lang="it-IT" sz="2400" dirty="0" err="1" smtClean="0"/>
              <a:t>recommended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SCIENTIFIC SYMPOSIUM</a:t>
            </a:r>
            <a:b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SUSTAINABLE DIETS UNITED AGAINST HUNGER</a:t>
            </a:r>
            <a:b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NOVEMBER 2010 FAO HEADQUARTERS, ROME</a:t>
            </a:r>
            <a:r>
              <a:rPr lang="it-IT" sz="1800" b="1" dirty="0" smtClean="0">
                <a:solidFill>
                  <a:schemeClr val="bg1"/>
                </a:solidFill>
              </a:rPr>
              <a:t/>
            </a:r>
            <a:br>
              <a:rPr lang="it-IT" sz="1800" b="1" dirty="0" smtClean="0">
                <a:solidFill>
                  <a:schemeClr val="bg1"/>
                </a:solidFill>
              </a:rPr>
            </a:b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DOCUMENT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Biodiversity @ F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77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504" y="2012883"/>
            <a:ext cx="8928992" cy="4520074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Animals</a:t>
            </a:r>
            <a:r>
              <a:rPr kumimoji="0" lang="it-IT" sz="4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The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biodiversity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35 or so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animal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species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that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have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been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domesticated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for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use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in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agriculture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and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food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production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is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primary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biological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capital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for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livestock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development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and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is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vital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food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security and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sustainable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rural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development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.</a:t>
            </a:r>
          </a:p>
          <a:p>
            <a:pPr marL="266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Many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indigenous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breeds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, some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which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are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threatened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with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extinction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, </a:t>
            </a:r>
          </a:p>
          <a:p>
            <a:pPr marL="266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have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characteristics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such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as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resilience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climatic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stress  and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resistance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diseases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and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parasites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which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make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them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well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adapted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local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conditions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, </a:t>
            </a:r>
          </a:p>
          <a:p>
            <a:pPr marL="26670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and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which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are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great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potential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importance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future 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livestock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production.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Recent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years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have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seen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substantial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erosion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domestic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animal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diversity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a trend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that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is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likely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accelerate 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with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rapid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changes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currently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affecting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livestock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sector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3" name="Picture 1" descr="Biodiversity @ F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774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2313250"/>
            <a:ext cx="7992888" cy="44319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Livestock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development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in the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twentieth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century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concentrated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on a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very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small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number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breeds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worldwide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frequently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without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due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consideration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way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in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which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production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environments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affect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animals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’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ability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survive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, produce and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reproduce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According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The State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World’s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Animal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Genetic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Resources</a:t>
            </a: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rgbClr val="35006D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for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Food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and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Agriculture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(2007)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20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percent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documented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livestock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breeds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are at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risk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extinction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1500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of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7600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breeds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around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the globe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may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be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lost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forever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in the </a:t>
            </a:r>
            <a:r>
              <a:rPr kumimoji="0" lang="it-IT" sz="2400" i="0" u="none" strike="noStrike" cap="none" normalizeH="0" baseline="0" dirty="0" err="1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near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rgbClr val="35006D"/>
                </a:solidFill>
                <a:effectLst/>
                <a:latin typeface="+mj-lt"/>
                <a:cs typeface="Arial" pitchFamily="34" charset="0"/>
              </a:rPr>
              <a:t> future.</a:t>
            </a: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1" descr="Biodiversity @ F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774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844824"/>
            <a:ext cx="7776864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In order to safeguard and support </a:t>
            </a:r>
          </a:p>
          <a:p>
            <a:r>
              <a:rPr lang="en-US" sz="2400" dirty="0" smtClean="0"/>
              <a:t>world’s </a:t>
            </a:r>
            <a:r>
              <a:rPr lang="en-US" sz="2400" dirty="0" err="1" smtClean="0"/>
              <a:t>agri</a:t>
            </a:r>
            <a:r>
              <a:rPr lang="en-US" sz="2400" dirty="0" smtClean="0"/>
              <a:t>-cultural heritage systems </a:t>
            </a:r>
          </a:p>
          <a:p>
            <a:r>
              <a:rPr lang="en-US" sz="2400" dirty="0" smtClean="0"/>
              <a:t>FAO launched in 2002 during the World Summit </a:t>
            </a:r>
          </a:p>
          <a:p>
            <a:r>
              <a:rPr lang="en-US" sz="2400" dirty="0" smtClean="0"/>
              <a:t>on sustainable Development (WSSD, Johannesburg, 2002)</a:t>
            </a:r>
          </a:p>
          <a:p>
            <a:r>
              <a:rPr lang="en-US" sz="2400" dirty="0" smtClean="0"/>
              <a:t>a UN Partnership Initiative on conservation </a:t>
            </a:r>
          </a:p>
          <a:p>
            <a:r>
              <a:rPr lang="en-US" sz="2400" dirty="0" smtClean="0"/>
              <a:t>and adaptive management of </a:t>
            </a:r>
          </a:p>
          <a:p>
            <a:r>
              <a:rPr lang="en-US" sz="2400" b="1" dirty="0" smtClean="0"/>
              <a:t>Globally Important Agricultural Heritage Systems </a:t>
            </a:r>
            <a:r>
              <a:rPr lang="en-US" sz="2400" dirty="0" smtClean="0"/>
              <a:t>(GIAHS). </a:t>
            </a:r>
          </a:p>
          <a:p>
            <a:r>
              <a:rPr lang="en-US" sz="2400" dirty="0" smtClean="0"/>
              <a:t>The initiative seeks to promote the international recognition, dynamic conservation of these agricultural heritage systems</a:t>
            </a:r>
          </a:p>
          <a:p>
            <a:r>
              <a:rPr lang="en-US" sz="2400" dirty="0" smtClean="0"/>
              <a:t>—including where necessary their revitalization—</a:t>
            </a:r>
          </a:p>
          <a:p>
            <a:r>
              <a:rPr lang="en-US" sz="2400" dirty="0" smtClean="0"/>
              <a:t>and the outstanding role these systems </a:t>
            </a:r>
          </a:p>
          <a:p>
            <a:r>
              <a:rPr lang="en-US" sz="2400" dirty="0" smtClean="0"/>
              <a:t>played in the maintenance and in-situ conservation </a:t>
            </a:r>
          </a:p>
          <a:p>
            <a:r>
              <a:rPr lang="en-US" sz="2400" dirty="0" smtClean="0"/>
              <a:t>of agricultural biodiversity of global significance. </a:t>
            </a:r>
            <a:endParaRPr lang="en-US" sz="2400" dirty="0"/>
          </a:p>
        </p:txBody>
      </p:sp>
      <p:pic>
        <p:nvPicPr>
          <p:cNvPr id="3" name="Picture 1" descr="Biodiversity @ F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774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731" y="1"/>
            <a:ext cx="5188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82" y="764704"/>
            <a:ext cx="87610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ad.fao.org/cgi-bin/getblob.cgi?sid=-1,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120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234888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After years of steady progress, </a:t>
            </a:r>
          </a:p>
          <a:p>
            <a:r>
              <a:rPr lang="en-US" sz="2800" dirty="0" smtClean="0"/>
              <a:t>recent setbacks In the fight against hunger and malnutrition </a:t>
            </a:r>
          </a:p>
          <a:p>
            <a:r>
              <a:rPr lang="en-US" sz="2800" dirty="0" smtClean="0"/>
              <a:t>arising from the combined effects of high food prices </a:t>
            </a:r>
          </a:p>
          <a:p>
            <a:r>
              <a:rPr lang="en-US" sz="2800" dirty="0" smtClean="0"/>
              <a:t>and the global economic downturn </a:t>
            </a:r>
          </a:p>
          <a:p>
            <a:r>
              <a:rPr lang="en-US" sz="2800" dirty="0" smtClean="0"/>
              <a:t>coupled with the continuing problems of underdevelopment, civil strife, inadequate food supplies, social discrimination and environmental stress, jeopardize the earlier hopes for achieving the poverty, hunger and nutrition-related Millennium Development Goals (MDGs).</a:t>
            </a:r>
            <a:endParaRPr lang="it-IT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794073" cy="57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0"/>
            <a:ext cx="3438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068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763688" y="5877272"/>
            <a:ext cx="54886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FIGURE 1: structure of the global network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8"/>
            <a:ext cx="9161922" cy="463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192687" cy="59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95" y="1196752"/>
            <a:ext cx="91610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4" y="1397000"/>
          <a:ext cx="83785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Bufalo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174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Bovini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957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3040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6,4%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2,0%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Yak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27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Pecore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84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1138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2371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7,3%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3,5%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Capre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332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1183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16,3%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4,6%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Cervi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Razze/popolazioni  allevate: RUMINANTI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4" y="1402080"/>
          <a:ext cx="837851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Asini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189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27,8%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7,9%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Cavalli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745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1401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4,6%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2,4%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Maiali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485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1330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9,3%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3,4%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Conigli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305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511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Cavie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424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5536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200" dirty="0" smtClean="0"/>
                        <a:t>Razze/popolazioni  allevate: MONOGASTRICI</a:t>
                      </a:r>
                      <a:endParaRPr lang="it-IT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67544" y="1844824"/>
          <a:ext cx="83785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Cammelli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Dromedari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98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Alpaca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Guanaco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Lama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8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Vigogna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Razze/popolazioni  allevate: CAMELIDI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4" y="1397000"/>
          <a:ext cx="83785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Polli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1103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2315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0,5%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0,3%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Faraone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Tacchini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179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Anatre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161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363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Anatre mute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Oche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165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253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Razze/popolazioni  allevate: AVICOLI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4" y="1397000"/>
          <a:ext cx="83785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Piccioni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Quaglie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Fagiani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18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Pernici-starne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Pavoni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Rondini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Razze/popolazioni  allevate: SELVAGGINA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206084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According to FAO, </a:t>
            </a:r>
          </a:p>
          <a:p>
            <a:r>
              <a:rPr lang="en-US" sz="2800" dirty="0" smtClean="0"/>
              <a:t>there were 105 million more hungry people in 2009 than in the previous year and the number</a:t>
            </a:r>
          </a:p>
          <a:p>
            <a:r>
              <a:rPr lang="en-US" sz="2800" dirty="0" smtClean="0"/>
              <a:t>of malnourished people now stands at 1.02 billion.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755576" y="39330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Around the world close to 10 million children die </a:t>
            </a:r>
          </a:p>
          <a:p>
            <a:r>
              <a:rPr lang="en-US" sz="2400" i="1" dirty="0" smtClean="0"/>
              <a:t>before their fifth birthday every year, over one-third of which are associated with under nutrition. </a:t>
            </a:r>
          </a:p>
          <a:p>
            <a:r>
              <a:rPr lang="en-US" sz="2400" i="1" dirty="0" smtClean="0"/>
              <a:t>One in three developing-country children</a:t>
            </a:r>
          </a:p>
          <a:p>
            <a:r>
              <a:rPr lang="en-US" sz="2400" i="1" dirty="0" smtClean="0"/>
              <a:t>under the age of five 178 million children – are stunted </a:t>
            </a:r>
          </a:p>
          <a:p>
            <a:r>
              <a:rPr lang="en-US" sz="2400" i="1" dirty="0" smtClean="0"/>
              <a:t>due to chronic under nutrition and poor health, </a:t>
            </a:r>
          </a:p>
          <a:p>
            <a:r>
              <a:rPr lang="en-US" sz="2400" i="1" dirty="0" smtClean="0"/>
              <a:t>and some 148 million children are </a:t>
            </a:r>
            <a:r>
              <a:rPr lang="it-IT" sz="2400" i="1" dirty="0" err="1" smtClean="0"/>
              <a:t>underweight</a:t>
            </a:r>
            <a:r>
              <a:rPr lang="it-IT" sz="2400" i="1" dirty="0" smtClean="0"/>
              <a:t>.</a:t>
            </a:r>
            <a:endParaRPr lang="it-IT" sz="2400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4" y="1397000"/>
          <a:ext cx="83785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2"/>
                <a:gridCol w="1296144"/>
                <a:gridCol w="1584176"/>
                <a:gridCol w="1152128"/>
                <a:gridCol w="936104"/>
                <a:gridCol w="889681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Specie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Italia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Europa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Mondo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I/M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Struzzi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Emu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Casuari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Nandu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Tinamou</a:t>
                      </a:r>
                      <a:r>
                        <a:rPr lang="it-IT" sz="2400" dirty="0" smtClean="0"/>
                        <a:t> cileno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476672"/>
          <a:ext cx="8352928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52928"/>
              </a:tblGrid>
              <a:tr h="792088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Razze/popolazioni  allevate: RATITI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771800" y="332656"/>
          <a:ext cx="3600400" cy="6048672"/>
        </p:xfrm>
        <a:graphic>
          <a:graphicData uri="http://schemas.openxmlformats.org/drawingml/2006/table">
            <a:tbl>
              <a:tblPr/>
              <a:tblGrid>
                <a:gridCol w="391347"/>
                <a:gridCol w="3209053"/>
              </a:tblGrid>
              <a:tr h="528672">
                <a:tc>
                  <a:txBody>
                    <a:bodyPr/>
                    <a:lstStyle/>
                    <a:p>
                      <a:r>
                        <a:rPr lang="it-IT" sz="20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i="1" u="sng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ASINI:</a:t>
                      </a:r>
                      <a:endParaRPr lang="it-IT" sz="2000" i="1" u="sng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dirty="0" smtClean="0">
                          <a:solidFill>
                            <a:srgbClr val="002060"/>
                          </a:solidFill>
                          <a:hlinkClick r:id="rId2" action="ppaction://hlinkfile"/>
                        </a:rPr>
                        <a:t>Asino Albino</a:t>
                      </a:r>
                      <a:endParaRPr lang="it-IT" sz="2000" u="none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u="sng" dirty="0">
                          <a:solidFill>
                            <a:srgbClr val="002060"/>
                          </a:solidFill>
                          <a:hlinkClick r:id="rId3" action="ppaction://hlinkfile"/>
                        </a:rPr>
                        <a:t>Asino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3" action="ppaction://hlinkfile"/>
                        </a:rPr>
                        <a:t> dell'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3" action="ppaction://hlinkfile"/>
                        </a:rPr>
                        <a:t>Amiata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4" action="ppaction://hlinkfile"/>
                        </a:rPr>
                        <a:t>Asino dell'Asinara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5" action="ppaction://hlinkfile"/>
                        </a:rPr>
                        <a:t>Asino di Pantelleria, 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5" action="ppaction://hlinkfile"/>
                        </a:rPr>
                        <a:t>Pantesco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6" action="ppaction://hlinkfile"/>
                        </a:rPr>
                        <a:t>Asino Grigio Siciliano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7" action="ppaction://hlinkfile"/>
                        </a:rPr>
                        <a:t>Asino Sardo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>
                          <a:solidFill>
                            <a:srgbClr val="002060"/>
                          </a:solidFill>
                          <a:hlinkClick r:id="rId8" action="ppaction://hlinkfile"/>
                        </a:rPr>
                        <a:t>Asino Sardo Grigio Crociato</a:t>
                      </a:r>
                      <a:endParaRPr lang="it-IT" sz="2000" u="none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9" action="ppaction://hlinkfile"/>
                        </a:rPr>
                        <a:t>Baio Lucano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Cariovilli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 (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extinct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)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1" action="ppaction://hlinkfile"/>
                        </a:rPr>
                        <a:t>Grigio viterbese (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11" action="ppaction://hlinkfile"/>
                        </a:rPr>
                        <a:t>extinct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1" action="ppaction://hlinkfile"/>
                        </a:rPr>
                        <a:t>)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2" action="ppaction://hlinkfile"/>
                        </a:rPr>
                        <a:t>Martina Franca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3" action="ppaction://hlinkfile"/>
                        </a:rPr>
                        <a:t>Ragusano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4" action="ppaction://hlinkfile"/>
                        </a:rPr>
                        <a:t>Romagnola (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14" action="ppaction://hlinkfile"/>
                        </a:rPr>
                        <a:t>extinct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4" action="ppaction://hlinkfile"/>
                        </a:rPr>
                        <a:t>)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5" action="ppaction://hlinkfile"/>
                        </a:rPr>
                        <a:t>Romagnolo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000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6" action="ppaction://hlinkfile"/>
                        </a:rPr>
                        <a:t>Sant'Alberto (</a:t>
                      </a:r>
                      <a:r>
                        <a:rPr lang="it-IT" sz="2000" u="none" dirty="0" err="1">
                          <a:solidFill>
                            <a:srgbClr val="002060"/>
                          </a:solidFill>
                          <a:hlinkClick r:id="rId16" action="ppaction://hlinkfile"/>
                        </a:rPr>
                        <a:t>extinct</a:t>
                      </a:r>
                      <a:r>
                        <a:rPr lang="it-IT" sz="2000" u="none" dirty="0">
                          <a:solidFill>
                            <a:srgbClr val="002060"/>
                          </a:solidFill>
                          <a:hlinkClick r:id="rId16" action="ppaction://hlinkfile"/>
                        </a:rPr>
                        <a:t>)</a:t>
                      </a:r>
                      <a:endParaRPr lang="it-IT" sz="2000" u="none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55576" y="404664"/>
          <a:ext cx="7704856" cy="6192684"/>
        </p:xfrm>
        <a:graphic>
          <a:graphicData uri="http://schemas.openxmlformats.org/drawingml/2006/table">
            <a:tbl>
              <a:tblPr/>
              <a:tblGrid>
                <a:gridCol w="297822"/>
                <a:gridCol w="3703517"/>
                <a:gridCol w="3703517"/>
              </a:tblGrid>
              <a:tr h="532704">
                <a:tc gridSpan="3">
                  <a:txBody>
                    <a:bodyPr/>
                    <a:lstStyle/>
                    <a:p>
                      <a:pPr algn="ctr"/>
                      <a:r>
                        <a:rPr lang="it-IT" sz="32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CAVALLI:</a:t>
                      </a:r>
                      <a:endParaRPr lang="it-IT" sz="32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" action="ppaction://hlinkfile"/>
                        </a:rPr>
                        <a:t>Asino Baio Lucano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3" action="ppaction://hlinkfile"/>
                        </a:rPr>
                        <a:t>Cremonese (</a:t>
                      </a:r>
                      <a:r>
                        <a:rPr lang="it-IT" sz="2000" u="none" dirty="0" err="1">
                          <a:hlinkClick r:id="rId3" action="ppaction://hlinkfile"/>
                        </a:rPr>
                        <a:t>extinct</a:t>
                      </a:r>
                      <a:r>
                        <a:rPr lang="it-IT" sz="2000" u="none" dirty="0">
                          <a:hlinkClick r:id="rId3" action="ppaction://hlinkfile"/>
                        </a:rPr>
                        <a:t>)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4" action="ppaction://hlinkfile"/>
                        </a:rPr>
                        <a:t>Avelignese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5" action="ppaction://hlinkfile"/>
                        </a:rPr>
                        <a:t>Delta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6" action="ppaction://hlinkfile"/>
                        </a:rPr>
                        <a:t>Avelignese</a:t>
                      </a:r>
                      <a:r>
                        <a:rPr lang="it-IT" sz="2000" u="none" dirty="0">
                          <a:hlinkClick r:id="rId6" action="ppaction://hlinkfile"/>
                        </a:rPr>
                        <a:t> Tradizionale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7" action="ppaction://hlinkfile"/>
                        </a:rPr>
                        <a:t>Italiano da Sella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8" action="ppaction://hlinkfile"/>
                        </a:rPr>
                        <a:t>Calabrese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9" action="ppaction://hlinkfile"/>
                        </a:rPr>
                        <a:t>Lipizzano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0" action="ppaction://hlinkfile"/>
                        </a:rPr>
                        <a:t>Cavallino di </a:t>
                      </a:r>
                      <a:r>
                        <a:rPr lang="it-IT" sz="2000" u="none" dirty="0" err="1">
                          <a:hlinkClick r:id="rId10" action="ppaction://hlinkfile"/>
                        </a:rPr>
                        <a:t>Monterufoli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1" action="ppaction://hlinkfile"/>
                        </a:rPr>
                        <a:t>Maremmano tradizionale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2" action="ppaction://hlinkfile"/>
                        </a:rPr>
                        <a:t>Cavallo Agricolo Italiano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3" action="ppaction://hlinkfile"/>
                        </a:rPr>
                        <a:t>Napoletano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>
                          <a:hlinkClick r:id="rId14" action="ppaction://hlinkfile"/>
                        </a:rPr>
                        <a:t>Cavallo anglo-arabo-sardo</a:t>
                      </a:r>
                      <a:endParaRPr lang="it-IT" sz="2000" u="non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15" action="ppaction://hlinkfile"/>
                        </a:rPr>
                        <a:t>Persano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>
                          <a:hlinkClick r:id="rId16" action="ppaction://hlinkfile"/>
                        </a:rPr>
                        <a:t>Cavallo Bardigiano</a:t>
                      </a:r>
                      <a:endParaRPr lang="it-IT" sz="2000" u="non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7" action="ppaction://hlinkfile"/>
                        </a:rPr>
                        <a:t>Pony dell'Esperia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8" action="ppaction://hlinkfile"/>
                        </a:rPr>
                        <a:t>Cavallo Del </a:t>
                      </a:r>
                      <a:r>
                        <a:rPr lang="it-IT" sz="2000" u="none" dirty="0" err="1">
                          <a:hlinkClick r:id="rId18" action="ppaction://hlinkfile"/>
                        </a:rPr>
                        <a:t>Catria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19" action="ppaction://hlinkfile"/>
                        </a:rPr>
                        <a:t>Pugliese (</a:t>
                      </a:r>
                      <a:r>
                        <a:rPr lang="it-IT" sz="2000" u="none" dirty="0" err="1">
                          <a:hlinkClick r:id="rId19" action="ppaction://hlinkfile"/>
                        </a:rPr>
                        <a:t>extinct</a:t>
                      </a:r>
                      <a:r>
                        <a:rPr lang="it-IT" sz="2000" u="none" dirty="0">
                          <a:hlinkClick r:id="rId19" action="ppaction://hlinkfile"/>
                        </a:rPr>
                        <a:t>)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>
                          <a:hlinkClick r:id="rId20" action="ppaction://hlinkfile"/>
                        </a:rPr>
                        <a:t>Cavallo della Giara</a:t>
                      </a:r>
                      <a:endParaRPr lang="it-IT" sz="2000" u="non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1" action="ppaction://hlinkfile"/>
                        </a:rPr>
                        <a:t>Puro Sangue Orientale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2" action="ppaction://hlinkfile"/>
                        </a:rPr>
                        <a:t>Cavallo Del </a:t>
                      </a:r>
                      <a:r>
                        <a:rPr lang="it-IT" sz="2000" u="none" dirty="0" err="1">
                          <a:hlinkClick r:id="rId22" action="ppaction://hlinkfile"/>
                        </a:rPr>
                        <a:t>Ventasso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23" action="ppaction://hlinkfile"/>
                        </a:rPr>
                        <a:t>Quarter</a:t>
                      </a:r>
                      <a:r>
                        <a:rPr lang="it-IT" sz="2000" u="none" dirty="0">
                          <a:hlinkClick r:id="rId23" action="ppaction://hlinkfile"/>
                        </a:rPr>
                        <a:t> </a:t>
                      </a:r>
                      <a:r>
                        <a:rPr lang="it-IT" sz="2000" u="none" dirty="0" err="1">
                          <a:hlinkClick r:id="rId23" action="ppaction://hlinkfile"/>
                        </a:rPr>
                        <a:t>Horse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4" action="ppaction://hlinkfile"/>
                        </a:rPr>
                        <a:t>Cavallo Maremmano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5" action="ppaction://hlinkfile"/>
                        </a:rPr>
                        <a:t>Salernitano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6" action="ppaction://hlinkfile"/>
                        </a:rPr>
                        <a:t>Cavallo </a:t>
                      </a:r>
                      <a:r>
                        <a:rPr lang="it-IT" sz="2000" u="none" dirty="0" err="1">
                          <a:hlinkClick r:id="rId26" action="ppaction://hlinkfile"/>
                        </a:rPr>
                        <a:t>Murgese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27" action="ppaction://hlinkfile"/>
                        </a:rPr>
                        <a:t>Samolaco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28" action="ppaction://hlinkfile"/>
                        </a:rPr>
                        <a:t>Cavallo </a:t>
                      </a:r>
                      <a:r>
                        <a:rPr lang="it-IT" sz="2000" u="none" dirty="0" err="1">
                          <a:hlinkClick r:id="rId28" action="ppaction://hlinkfile"/>
                        </a:rPr>
                        <a:t>Norico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29" action="ppaction://hlinkfile"/>
                        </a:rPr>
                        <a:t>Sanfratellano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>
                          <a:hlinkClick r:id="rId30" action="ppaction://hlinkfile"/>
                        </a:rPr>
                        <a:t>Cavallo Pentro</a:t>
                      </a:r>
                      <a:endParaRPr lang="it-IT" sz="2000" u="non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31" action="ppaction://hlinkfile"/>
                        </a:rPr>
                        <a:t>Sarcidano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32" action="ppaction://hlinkfile"/>
                        </a:rPr>
                        <a:t>Cavallo Sardo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 err="1">
                          <a:hlinkClick r:id="rId33" action="ppaction://hlinkfile"/>
                        </a:rPr>
                        <a:t>Tolfetano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2940">
                <a:tc>
                  <a:txBody>
                    <a:bodyPr/>
                    <a:lstStyle/>
                    <a:p>
                      <a:r>
                        <a:rPr lang="it-IT" sz="2000" u="none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34" action="ppaction://hlinkfile"/>
                        </a:rPr>
                        <a:t>Cavallo Siciliano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none" dirty="0">
                          <a:hlinkClick r:id="rId35" action="ppaction://hlinkfile"/>
                        </a:rPr>
                        <a:t>Trottatore Italiano</a:t>
                      </a:r>
                      <a:endParaRPr lang="it-IT" sz="2000" u="non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6" y="332656"/>
          <a:ext cx="8208913" cy="6264695"/>
        </p:xfrm>
        <a:graphic>
          <a:graphicData uri="http://schemas.openxmlformats.org/drawingml/2006/table">
            <a:tbl>
              <a:tblPr/>
              <a:tblGrid>
                <a:gridCol w="320662"/>
                <a:gridCol w="2629417"/>
                <a:gridCol w="2629417"/>
                <a:gridCol w="2629417"/>
              </a:tblGrid>
              <a:tr h="614939">
                <a:tc gridSpan="2"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BOVINI:</a:t>
                      </a:r>
                      <a:endParaRPr lang="it-IT" sz="36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" action="ppaction://hlinkfile"/>
                        </a:rPr>
                        <a:t>Abruzzese (</a:t>
                      </a:r>
                      <a:r>
                        <a:rPr lang="it-IT" sz="1600" dirty="0" err="1">
                          <a:hlinkClick r:id="rId2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2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" action="ppaction://hlinkfile"/>
                        </a:rPr>
                        <a:t>Grigia alpina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" action="ppaction://hlinkfile"/>
                        </a:rPr>
                        <a:t>Pisana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" action="ppaction://hlinkfile"/>
                        </a:rPr>
                        <a:t>Agerolese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6" action="ppaction://hlinkfile"/>
                        </a:rPr>
                        <a:t>Grigia di </a:t>
                      </a:r>
                      <a:r>
                        <a:rPr lang="it-IT" sz="1600" dirty="0" err="1">
                          <a:hlinkClick r:id="rId6" action="ppaction://hlinkfile"/>
                        </a:rPr>
                        <a:t>Val</a:t>
                      </a:r>
                      <a:r>
                        <a:rPr lang="it-IT" sz="1600" dirty="0">
                          <a:hlinkClick r:id="rId6" action="ppaction://hlinkfile"/>
                        </a:rPr>
                        <a:t> d'Adige (</a:t>
                      </a:r>
                      <a:r>
                        <a:rPr lang="it-IT" sz="1600" dirty="0" err="1">
                          <a:hlinkClick r:id="rId6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6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7" action="ppaction://hlinkfile"/>
                        </a:rPr>
                        <a:t>Podolica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8" action="ppaction://hlinkfile"/>
                        </a:rPr>
                        <a:t>Bardigiana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9" action="ppaction://hlinkfile"/>
                        </a:rPr>
                        <a:t>Grigia di </a:t>
                      </a:r>
                      <a:r>
                        <a:rPr lang="it-IT" sz="1600" dirty="0" err="1">
                          <a:hlinkClick r:id="rId9" action="ppaction://hlinkfile"/>
                        </a:rPr>
                        <a:t>Val</a:t>
                      </a:r>
                      <a:r>
                        <a:rPr lang="it-IT" sz="1600" dirty="0">
                          <a:hlinkClick r:id="rId9" action="ppaction://hlinkfile"/>
                        </a:rPr>
                        <a:t> di </a:t>
                      </a:r>
                      <a:r>
                        <a:rPr lang="it-IT" sz="1600" dirty="0" err="1">
                          <a:hlinkClick r:id="rId9" action="ppaction://hlinkfile"/>
                        </a:rPr>
                        <a:t>Fiemme</a:t>
                      </a:r>
                      <a:r>
                        <a:rPr lang="it-IT" sz="1600" dirty="0">
                          <a:hlinkClick r:id="rId9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9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9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0" action="ppaction://hlinkfile"/>
                        </a:rPr>
                        <a:t>Pontremolese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11" action="ppaction://hlinkfile"/>
                        </a:rPr>
                        <a:t>Bianca Val Padana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2" action="ppaction://hlinkfile"/>
                        </a:rPr>
                        <a:t>Grossetana (</a:t>
                      </a:r>
                      <a:r>
                        <a:rPr lang="it-IT" sz="1600" dirty="0" err="1">
                          <a:hlinkClick r:id="rId12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12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3" action="ppaction://hlinkfile"/>
                        </a:rPr>
                        <a:t>Pugliese del </a:t>
                      </a:r>
                      <a:r>
                        <a:rPr lang="it-IT" sz="1600" dirty="0" smtClean="0">
                          <a:hlinkClick r:id="rId13" action="ppaction://hlinkfile"/>
                        </a:rPr>
                        <a:t>Veneto </a:t>
                      </a:r>
                      <a:r>
                        <a:rPr lang="it-IT" sz="1600" dirty="0">
                          <a:hlinkClick r:id="rId13" action="ppaction://hlinkfile"/>
                        </a:rPr>
                        <a:t>(</a:t>
                      </a:r>
                      <a:r>
                        <a:rPr lang="it-IT" sz="1600" dirty="0" err="1">
                          <a:hlinkClick r:id="rId13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13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14" action="ppaction://hlinkfile"/>
                        </a:rPr>
                        <a:t>Bruna Italiana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5" action="ppaction://hlinkfile"/>
                        </a:rPr>
                        <a:t>Jersey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6" action="ppaction://hlinkfile"/>
                        </a:rPr>
                        <a:t>Pustertaler</a:t>
                      </a:r>
                      <a:r>
                        <a:rPr lang="it-IT" sz="1600" dirty="0">
                          <a:hlinkClick r:id="rId16" action="ppaction://hlinkfile"/>
                        </a:rPr>
                        <a:t> </a:t>
                      </a:r>
                      <a:r>
                        <a:rPr lang="it-IT" sz="1600" dirty="0" err="1">
                          <a:hlinkClick r:id="rId16" action="ppaction://hlinkfile"/>
                        </a:rPr>
                        <a:t>Sprinzen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17" action="ppaction://hlinkfile"/>
                        </a:rPr>
                        <a:t>Bruna Italiana Vecchio Ceppo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8" action="ppaction://hlinkfile"/>
                        </a:rPr>
                        <a:t>Limousin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9" action="ppaction://hlinkfile"/>
                        </a:rPr>
                        <a:t>Reggiana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20" action="ppaction://hlinkfile"/>
                        </a:rPr>
                        <a:t>Burlina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1" action="ppaction://hlinkfile"/>
                        </a:rPr>
                        <a:t>Lucana (</a:t>
                      </a:r>
                      <a:r>
                        <a:rPr lang="it-IT" sz="1600" dirty="0" err="1">
                          <a:hlinkClick r:id="rId21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21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2" action="ppaction://hlinkfile"/>
                        </a:rPr>
                        <a:t>Rendena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23" action="ppaction://hlinkfile"/>
                        </a:rPr>
                        <a:t>Cabannina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4" action="ppaction://hlinkfile"/>
                        </a:rPr>
                        <a:t>Marchigiana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25" action="ppaction://hlinkfile"/>
                        </a:rPr>
                        <a:t>Romagnola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26" action="ppaction://hlinkfile"/>
                        </a:rPr>
                        <a:t>Calabrese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7" action="ppaction://hlinkfile"/>
                        </a:rPr>
                        <a:t>Maremmana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8" action="ppaction://hlinkfile"/>
                        </a:rPr>
                        <a:t>Romana (</a:t>
                      </a:r>
                      <a:r>
                        <a:rPr lang="it-IT" sz="1600" dirty="0" err="1">
                          <a:hlinkClick r:id="rId28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28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29" action="ppaction://hlinkfile"/>
                        </a:rPr>
                        <a:t>Calvana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0" action="ppaction://hlinkfile"/>
                        </a:rPr>
                        <a:t>Modenese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1" action="ppaction://hlinkfile"/>
                        </a:rPr>
                        <a:t>Sarda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2" action="ppaction://hlinkfile"/>
                        </a:rPr>
                        <a:t>Camandona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3" action="ppaction://hlinkfile"/>
                        </a:rPr>
                        <a:t>Modicana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4" action="ppaction://hlinkfile"/>
                        </a:rPr>
                        <a:t>Sardo Bruna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5" action="ppaction://hlinkfile"/>
                        </a:rPr>
                        <a:t>Carniella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6" action="ppaction://hlinkfile"/>
                        </a:rPr>
                        <a:t>Mölltal</a:t>
                      </a:r>
                      <a:r>
                        <a:rPr lang="it-IT" sz="1600" dirty="0">
                          <a:hlinkClick r:id="rId36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36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36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7" action="ppaction://hlinkfile"/>
                        </a:rPr>
                        <a:t>Sardo-modicana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8" action="ppaction://hlinkfile"/>
                        </a:rPr>
                        <a:t>Charolais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9" action="ppaction://hlinkfile"/>
                        </a:rPr>
                        <a:t>Montana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0" action="ppaction://hlinkfile"/>
                        </a:rPr>
                        <a:t>Sicilian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1" action="ppaction://hlinkfile"/>
                        </a:rPr>
                        <a:t>Chianina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2" action="ppaction://hlinkfile"/>
                        </a:rPr>
                        <a:t>Oropa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3" action="ppaction://hlinkfile"/>
                        </a:rPr>
                        <a:t>Valdarno (</a:t>
                      </a:r>
                      <a:r>
                        <a:rPr lang="it-IT" sz="1600" dirty="0" err="1">
                          <a:hlinkClick r:id="rId43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43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4" action="ppaction://hlinkfile"/>
                        </a:rPr>
                        <a:t>Chianino-Maremmana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5" action="ppaction://hlinkfile"/>
                        </a:rPr>
                        <a:t>Ossolana</a:t>
                      </a:r>
                      <a:r>
                        <a:rPr lang="it-IT" sz="1600" dirty="0">
                          <a:hlinkClick r:id="rId45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45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45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6" action="ppaction://hlinkfile"/>
                        </a:rPr>
                        <a:t>Val</a:t>
                      </a:r>
                      <a:r>
                        <a:rPr lang="it-IT" sz="1600" dirty="0">
                          <a:hlinkClick r:id="rId46" action="ppaction://hlinkfile"/>
                        </a:rPr>
                        <a:t> di Chiana (</a:t>
                      </a:r>
                      <a:r>
                        <a:rPr lang="it-IT" sz="1600" dirty="0" err="1">
                          <a:hlinkClick r:id="rId46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46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7" action="ppaction://hlinkfile"/>
                        </a:rPr>
                        <a:t>Cinisara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8" action="ppaction://hlinkfile"/>
                        </a:rPr>
                        <a:t>Pasturina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9" action="ppaction://hlinkfile"/>
                        </a:rPr>
                        <a:t>Valdostana Castana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0" action="ppaction://hlinkfile"/>
                        </a:rPr>
                        <a:t>Demonte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1" action="ppaction://hlinkfile"/>
                        </a:rPr>
                        <a:t>Perugina (</a:t>
                      </a:r>
                      <a:r>
                        <a:rPr lang="it-IT" sz="1600" dirty="0" err="1">
                          <a:hlinkClick r:id="rId51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51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2" action="ppaction://hlinkfile"/>
                        </a:rPr>
                        <a:t>Valdostana Pezzata Nera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3" action="ppaction://hlinkfile"/>
                        </a:rPr>
                        <a:t>Frisona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4" action="ppaction://hlinkfile"/>
                        </a:rPr>
                        <a:t>Pezzata Rossa Italiana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5" action="ppaction://hlinkfile"/>
                        </a:rPr>
                        <a:t>Valdostana Pezzata Rossa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6" action="ppaction://hlinkfile"/>
                        </a:rPr>
                        <a:t>Frisona Italiana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7" action="ppaction://hlinkfile"/>
                        </a:rPr>
                        <a:t>Piemontese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8" action="ppaction://hlinkfile"/>
                        </a:rPr>
                        <a:t>Valtarese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9" action="ppaction://hlinkfile"/>
                        </a:rPr>
                        <a:t>Friuli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0" action="ppaction://hlinkfile"/>
                        </a:rPr>
                        <a:t>Pinzgauer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1" action="ppaction://hlinkfile"/>
                        </a:rPr>
                        <a:t>Varzese</a:t>
                      </a:r>
                      <a:r>
                        <a:rPr lang="it-IT" sz="1600" dirty="0">
                          <a:hlinkClick r:id="rId61" action="ppaction://hlinkfile"/>
                        </a:rPr>
                        <a:t> </a:t>
                      </a:r>
                      <a:r>
                        <a:rPr lang="it-IT" sz="1600" dirty="0" err="1">
                          <a:hlinkClick r:id="rId61" action="ppaction://hlinkfile"/>
                        </a:rPr>
                        <a:t>Ottonese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036">
                <a:tc>
                  <a:txBody>
                    <a:bodyPr/>
                    <a:lstStyle/>
                    <a:p>
                      <a:r>
                        <a:rPr lang="it-IT" sz="16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62" action="ppaction://hlinkfile"/>
                        </a:rPr>
                        <a:t>Garfagnina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51520" y="404664"/>
          <a:ext cx="8640959" cy="6118910"/>
        </p:xfrm>
        <a:graphic>
          <a:graphicData uri="http://schemas.openxmlformats.org/drawingml/2006/table">
            <a:tbl>
              <a:tblPr/>
              <a:tblGrid>
                <a:gridCol w="255651"/>
                <a:gridCol w="2096327"/>
                <a:gridCol w="2096327"/>
                <a:gridCol w="2096327"/>
                <a:gridCol w="2096327"/>
              </a:tblGrid>
              <a:tr h="596392">
                <a:tc gridSpan="5">
                  <a:txBody>
                    <a:bodyPr/>
                    <a:lstStyle/>
                    <a:p>
                      <a:pPr algn="ctr"/>
                      <a:r>
                        <a:rPr lang="it-IT" sz="32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PECORE:</a:t>
                      </a:r>
                      <a:endParaRPr lang="it-IT" sz="32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" action="ppaction://hlinkfile"/>
                        </a:rPr>
                        <a:t>Alpagota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" action="ppaction://hlinkfile"/>
                        </a:rPr>
                        <a:t>Cornella</a:t>
                      </a:r>
                      <a:r>
                        <a:rPr lang="it-IT" sz="1600" dirty="0">
                          <a:hlinkClick r:id="rId3" action="ppaction://hlinkfile"/>
                        </a:rPr>
                        <a:t> Bianca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" action="ppaction://hlinkfile"/>
                        </a:rPr>
                        <a:t>Massese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5" action="ppaction://hlinkfile"/>
                        </a:rPr>
                        <a:t>Sambucana</a:t>
                      </a:r>
                      <a:r>
                        <a:rPr lang="it-IT" sz="1600" dirty="0">
                          <a:hlinkClick r:id="rId5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5" action="ppaction://hlinkfile"/>
                        </a:rPr>
                        <a:t>Demontina</a:t>
                      </a:r>
                      <a:r>
                        <a:rPr lang="it-IT" sz="1600" dirty="0">
                          <a:hlinkClick r:id="rId5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6" action="ppaction://hlinkfile"/>
                        </a:rPr>
                        <a:t>Altamurana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7" action="ppaction://hlinkfile"/>
                        </a:rPr>
                        <a:t>Cornetta (</a:t>
                      </a:r>
                      <a:r>
                        <a:rPr lang="it-IT" sz="1600" dirty="0" err="1">
                          <a:hlinkClick r:id="rId7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7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8" action="ppaction://hlinkfile"/>
                        </a:rPr>
                        <a:t>Matesina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9" action="ppaction://hlinkfile"/>
                        </a:rPr>
                        <a:t>Sampeierina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10" action="ppaction://hlinkfile"/>
                        </a:rPr>
                        <a:t>Appenninica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1" action="ppaction://hlinkfile"/>
                        </a:rPr>
                        <a:t>Corniglio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2" action="ppaction://hlinkfile"/>
                        </a:rPr>
                        <a:t>Merinizzata</a:t>
                      </a:r>
                      <a:r>
                        <a:rPr lang="it-IT" sz="1600" dirty="0">
                          <a:hlinkClick r:id="rId12" action="ppaction://hlinkfile"/>
                        </a:rPr>
                        <a:t> Italiana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3" action="ppaction://hlinkfile"/>
                        </a:rPr>
                        <a:t>Sarda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14" action="ppaction://hlinkfile"/>
                        </a:rPr>
                        <a:t>Bagnolese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5" action="ppaction://hlinkfile"/>
                        </a:rPr>
                        <a:t>Delle Langhe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6" action="ppaction://hlinkfile"/>
                        </a:rPr>
                        <a:t>Moscia Leccese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7" action="ppaction://hlinkfile"/>
                        </a:rPr>
                        <a:t>Savoiarda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4098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8" action="ppaction://hlinkfile"/>
                        </a:rPr>
                        <a:t>Barbaresca </a:t>
                      </a:r>
                      <a:r>
                        <a:rPr lang="it-IT" sz="1600" dirty="0" smtClean="0">
                          <a:hlinkClick r:id="rId18" action="ppaction://hlinkfile"/>
                        </a:rPr>
                        <a:t>campana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19" action="ppaction://hlinkfile"/>
                        </a:rPr>
                        <a:t>Fabrianese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0" action="ppaction://hlinkfile"/>
                        </a:rPr>
                        <a:t>Nera di </a:t>
                      </a:r>
                      <a:r>
                        <a:rPr lang="it-IT" sz="1600" dirty="0" err="1">
                          <a:hlinkClick r:id="rId20" action="ppaction://hlinkfile"/>
                        </a:rPr>
                        <a:t>Arbus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file"/>
                        </a:rPr>
                        <a:t>Schwarzbraune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file"/>
                        </a:rPr>
                        <a:t> </a:t>
                      </a:r>
                      <a:r>
                        <a:rPr lang="it-IT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file"/>
                        </a:rPr>
                        <a:t>Bergsch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1" action="ppaction://hlinkfile"/>
                        </a:rPr>
                        <a:t>.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21" action="ppaction://hlinkfi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2" action="ppaction://hlinkfile"/>
                        </a:rPr>
                        <a:t>Barbaresca Siciliana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3" action="ppaction://hlinkfile"/>
                        </a:rPr>
                        <a:t>Finarda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4" action="ppaction://hlinkfile"/>
                        </a:rPr>
                        <a:t>Nobile di Badia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1" action="ppaction://hlinkfile"/>
                        </a:rPr>
                        <a:t>Sciara</a:t>
                      </a:r>
                      <a:r>
                        <a:rPr lang="it-IT" sz="1600" dirty="0">
                          <a:hlinkClick r:id="rId21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21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21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5" action="ppaction://hlinkfile"/>
                        </a:rPr>
                        <a:t>Bellunese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6" action="ppaction://hlinkfile"/>
                        </a:rPr>
                        <a:t>Frabosana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7" action="ppaction://hlinkfile"/>
                        </a:rPr>
                        <a:t>Nostrana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28" action="ppaction://hlinkfile"/>
                        </a:rPr>
                        <a:t>Sopravissana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29" action="ppaction://hlinkfile"/>
                        </a:rPr>
                        <a:t>Bergamasca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0" action="ppaction://hlinkfile"/>
                        </a:rPr>
                        <a:t>Friulana (</a:t>
                      </a:r>
                      <a:r>
                        <a:rPr lang="it-IT" sz="1600" dirty="0" err="1">
                          <a:hlinkClick r:id="rId30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30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1" action="ppaction://hlinkfile"/>
                        </a:rPr>
                        <a:t>Noticiana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2" action="ppaction://hlinkfile"/>
                        </a:rPr>
                        <a:t>Steinschaf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33" action="ppaction://hlinkfile"/>
                        </a:rPr>
                        <a:t>Biellese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4" action="ppaction://hlinkfile"/>
                        </a:rPr>
                        <a:t>Garessina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5" action="ppaction://hlinkfile"/>
                        </a:rPr>
                        <a:t>Noventana</a:t>
                      </a:r>
                      <a:r>
                        <a:rPr lang="it-IT" sz="1600" dirty="0">
                          <a:hlinkClick r:id="rId35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35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35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36" action="ppaction://hlinkfile"/>
                        </a:rPr>
                        <a:t>Tacola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7" action="ppaction://hlinkfile"/>
                        </a:rPr>
                        <a:t>Borgotarese</a:t>
                      </a:r>
                      <a:r>
                        <a:rPr lang="it-IT" sz="1600" dirty="0">
                          <a:hlinkClick r:id="rId37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37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37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8" action="ppaction://hlinkfile"/>
                        </a:rPr>
                        <a:t>Garfagnina</a:t>
                      </a:r>
                      <a:r>
                        <a:rPr lang="it-IT" sz="1600" dirty="0">
                          <a:hlinkClick r:id="rId38" action="ppaction://hlinkfile"/>
                        </a:rPr>
                        <a:t> Bianca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39" action="ppaction://hlinkfile"/>
                        </a:rPr>
                        <a:t>Paduan</a:t>
                      </a:r>
                      <a:r>
                        <a:rPr lang="it-IT" sz="1600" dirty="0">
                          <a:hlinkClick r:id="rId39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39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39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hlinkClick r:id="rId40" action="ppaction://hlinkfile"/>
                        </a:rPr>
                        <a:t>Tiroler</a:t>
                      </a:r>
                      <a:r>
                        <a:rPr lang="it-IT" sz="1600" dirty="0" smtClean="0">
                          <a:hlinkClick r:id="rId40" action="ppaction://hlinkfile"/>
                        </a:rPr>
                        <a:t> </a:t>
                      </a:r>
                      <a:r>
                        <a:rPr lang="it-IT" sz="1600" dirty="0" err="1">
                          <a:hlinkClick r:id="rId40" action="ppaction://hlinkfile"/>
                        </a:rPr>
                        <a:t>Bergschaf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1" action="ppaction://hlinkfile"/>
                        </a:rPr>
                        <a:t>Brentegana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2" action="ppaction://hlinkfile"/>
                        </a:rPr>
                        <a:t>Gentila</a:t>
                      </a:r>
                      <a:r>
                        <a:rPr lang="it-IT" sz="1600" dirty="0">
                          <a:hlinkClick r:id="rId42" action="ppaction://hlinkfile"/>
                        </a:rPr>
                        <a:t> di Lucania (</a:t>
                      </a:r>
                      <a:r>
                        <a:rPr lang="it-IT" sz="1600" dirty="0" err="1" smtClean="0">
                          <a:hlinkClick r:id="rId42" action="ppaction://hlinkfile"/>
                        </a:rPr>
                        <a:t>ext</a:t>
                      </a:r>
                      <a:r>
                        <a:rPr lang="it-IT" sz="1600" dirty="0" smtClean="0">
                          <a:hlinkClick r:id="rId42" action="ppaction://hlinkfile"/>
                        </a:rPr>
                        <a:t>.)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3" action="ppaction://hlinkfile"/>
                        </a:rPr>
                        <a:t>Pagliarola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4" action="ppaction://hlinkfile"/>
                        </a:rPr>
                        <a:t>Trimeticcia di Segezia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5" action="ppaction://hlinkfile"/>
                        </a:rPr>
                        <a:t>Brianzola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46" action="ppaction://hlinkfile"/>
                        </a:rPr>
                        <a:t>Gentile di Calabria (</a:t>
                      </a:r>
                      <a:r>
                        <a:rPr lang="it-IT" sz="1600" dirty="0" err="1" smtClean="0">
                          <a:hlinkClick r:id="rId46" action="ppaction://hlinkfile"/>
                        </a:rPr>
                        <a:t>ext</a:t>
                      </a:r>
                      <a:r>
                        <a:rPr lang="it-IT" sz="1600" dirty="0" smtClean="0">
                          <a:hlinkClick r:id="rId46" action="ppaction://hlinkfile"/>
                        </a:rPr>
                        <a:t>.)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7" action="ppaction://hlinkfile"/>
                        </a:rPr>
                        <a:t>Pavullese</a:t>
                      </a:r>
                      <a:r>
                        <a:rPr lang="it-IT" sz="1600" dirty="0">
                          <a:hlinkClick r:id="rId47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47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47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48" action="ppaction://hlinkfile"/>
                        </a:rPr>
                        <a:t>Turchessa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49" action="ppaction://hlinkfile"/>
                        </a:rPr>
                        <a:t>Brigasca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0" action="ppaction://hlinkfile"/>
                        </a:rPr>
                        <a:t>Gentile Di Puglia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1" action="ppaction://hlinkfile"/>
                        </a:rPr>
                        <a:t>Pecora di </a:t>
                      </a:r>
                      <a:r>
                        <a:rPr lang="it-IT" sz="1600" dirty="0" err="1" smtClean="0">
                          <a:hlinkClick r:id="rId51" action="ppaction://hlinkfile"/>
                        </a:rPr>
                        <a:t>Corteno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2" action="ppaction://hlinkfile"/>
                        </a:rPr>
                        <a:t>Tyrol Mountain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3" action="ppaction://hlinkfile"/>
                        </a:rPr>
                        <a:t>Brogne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54" action="ppaction://hlinkfile"/>
                        </a:rPr>
                        <a:t>Istriana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55" action="ppaction://hlinkfile"/>
                        </a:rPr>
                        <a:t>Pinzirita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56" action="ppaction://hlinkfile"/>
                        </a:rPr>
                        <a:t>Urbascia</a:t>
                      </a:r>
                      <a:r>
                        <a:rPr lang="it-IT" sz="1600" dirty="0">
                          <a:hlinkClick r:id="rId56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56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56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57" action="ppaction://hlinkfile"/>
                        </a:rPr>
                        <a:t>Cadorina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58" action="ppaction://hlinkfile"/>
                        </a:rPr>
                        <a:t>Lamon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59" action="ppaction://hlinkfile"/>
                        </a:rPr>
                        <a:t>Plezzana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60" action="ppaction://hlinkfile"/>
                        </a:rPr>
                        <a:t>Valle del Belice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1" action="ppaction://hlinkfile"/>
                        </a:rPr>
                        <a:t>Carapellese</a:t>
                      </a:r>
                      <a:r>
                        <a:rPr lang="it-IT" sz="1600" dirty="0">
                          <a:hlinkClick r:id="rId61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61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61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2" action="ppaction://hlinkfile"/>
                        </a:rPr>
                        <a:t>laticauda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3" action="ppaction://hlinkfile"/>
                        </a:rPr>
                        <a:t>Pomarancina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64" action="ppaction://hlinkfile"/>
                        </a:rPr>
                        <a:t>Varesina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5" action="ppaction://hlinkfile"/>
                        </a:rPr>
                        <a:t>Carnica</a:t>
                      </a:r>
                      <a:r>
                        <a:rPr lang="it-IT" sz="1600" dirty="0">
                          <a:hlinkClick r:id="rId65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65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65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66" action="ppaction://hlinkfile"/>
                        </a:rPr>
                        <a:t>Leccese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7" action="ppaction://hlinkfile"/>
                        </a:rPr>
                        <a:t>Pusterese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68" action="ppaction://hlinkfile"/>
                        </a:rPr>
                        <a:t>Vicentina (Foza)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69" action="ppaction://hlinkfile"/>
                        </a:rPr>
                        <a:t>Ciavenasca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70" action="ppaction://hlinkfile"/>
                        </a:rPr>
                        <a:t>Livo</a:t>
                      </a:r>
                      <a:r>
                        <a:rPr lang="it-IT" sz="1600" dirty="0">
                          <a:hlinkClick r:id="rId70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70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70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71" action="ppaction://hlinkfile"/>
                        </a:rPr>
                        <a:t>Quadrella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72" action="ppaction://hlinkfile"/>
                        </a:rPr>
                        <a:t>Villonesser Schaf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73" action="ppaction://hlinkfile"/>
                        </a:rPr>
                        <a:t>Cinta (extinct)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74" action="ppaction://hlinkfile"/>
                        </a:rPr>
                        <a:t>Locale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75" action="ppaction://hlinkfile"/>
                        </a:rPr>
                        <a:t>Razza di </a:t>
                      </a:r>
                      <a:r>
                        <a:rPr lang="it-IT" sz="1600" dirty="0" err="1">
                          <a:hlinkClick r:id="rId75" action="ppaction://hlinkfile"/>
                        </a:rPr>
                        <a:t>Garessio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hlinkClick r:id="rId76" action="ppaction://hlinkfile"/>
                        </a:rPr>
                        <a:t>Vissana</a:t>
                      </a:r>
                      <a:endParaRPr lang="it-IT" sz="16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77" action="ppaction://hlinkfile"/>
                        </a:rPr>
                        <a:t>Ciuta</a:t>
                      </a:r>
                      <a:r>
                        <a:rPr lang="it-IT" sz="1600" dirty="0">
                          <a:hlinkClick r:id="rId77" action="ppaction://hlinkfile"/>
                        </a:rPr>
                        <a:t> (</a:t>
                      </a:r>
                      <a:r>
                        <a:rPr lang="it-IT" sz="1600" dirty="0" err="1">
                          <a:hlinkClick r:id="rId77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77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78" action="ppaction://hlinkfile"/>
                        </a:rPr>
                        <a:t>Maremmana (</a:t>
                      </a:r>
                      <a:r>
                        <a:rPr lang="it-IT" sz="1600" dirty="0" err="1">
                          <a:hlinkClick r:id="rId78" action="ppaction://hlinkfile"/>
                        </a:rPr>
                        <a:t>extinct</a:t>
                      </a:r>
                      <a:r>
                        <a:rPr lang="it-IT" sz="1600" dirty="0">
                          <a:hlinkClick r:id="rId78" action="ppaction://hlinkfile"/>
                        </a:rPr>
                        <a:t>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79" action="ppaction://hlinkfile"/>
                        </a:rPr>
                        <a:t>Rosset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80" action="ppaction://hlinkfile"/>
                        </a:rPr>
                        <a:t>Zerasca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921"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81" action="ppaction://hlinkfile"/>
                        </a:rPr>
                        <a:t>Comisana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82" action="ppaction://hlinkfile"/>
                        </a:rPr>
                        <a:t>Marrane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hlinkClick r:id="rId83" action="ppaction://hlinkfile"/>
                        </a:rPr>
                        <a:t>Saltasassi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hlinkClick r:id="rId84" action="ppaction://hlinkfile"/>
                        </a:rPr>
                        <a:t>Zucca Modenese (</a:t>
                      </a:r>
                      <a:r>
                        <a:rPr lang="it-IT" sz="1600" dirty="0" err="1" smtClean="0">
                          <a:hlinkClick r:id="rId84" action="ppaction://hlinkfile"/>
                        </a:rPr>
                        <a:t>ext</a:t>
                      </a:r>
                      <a:r>
                        <a:rPr lang="it-IT" sz="1600" dirty="0" smtClean="0">
                          <a:hlinkClick r:id="rId84" action="ppaction://hlinkfile"/>
                        </a:rPr>
                        <a:t>.)</a:t>
                      </a:r>
                      <a:endParaRPr lang="it-IT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683568" y="404664"/>
          <a:ext cx="7704856" cy="6192680"/>
        </p:xfrm>
        <a:graphic>
          <a:graphicData uri="http://schemas.openxmlformats.org/drawingml/2006/table">
            <a:tbl>
              <a:tblPr/>
              <a:tblGrid>
                <a:gridCol w="300970"/>
                <a:gridCol w="2467962"/>
                <a:gridCol w="2467962"/>
                <a:gridCol w="2467962"/>
              </a:tblGrid>
              <a:tr h="556646">
                <a:tc gridSpan="2"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CAPRE:</a:t>
                      </a:r>
                      <a:endParaRPr lang="it-IT" sz="36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2" action="ppaction://hlinkfile"/>
                        </a:rPr>
                        <a:t>Alpina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" action="ppaction://hlinkfile"/>
                        </a:rPr>
                        <a:t>Di L'Aquila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4" action="ppaction://hlinkfile"/>
                        </a:rPr>
                        <a:t>Passeirer</a:t>
                      </a:r>
                      <a:r>
                        <a:rPr lang="it-IT" sz="2000" dirty="0">
                          <a:hlinkClick r:id="rId4" action="ppaction://hlinkfile"/>
                        </a:rPr>
                        <a:t> </a:t>
                      </a:r>
                      <a:r>
                        <a:rPr lang="it-IT" sz="2000" dirty="0" err="1">
                          <a:hlinkClick r:id="rId4" action="ppaction://hlinkfile"/>
                        </a:rPr>
                        <a:t>Gebirgziege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5" action="ppaction://hlinkfile"/>
                        </a:rPr>
                        <a:t>Argentata dell'Etna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6" action="ppaction://hlinkfile"/>
                        </a:rPr>
                        <a:t>Di </a:t>
                      </a:r>
                      <a:r>
                        <a:rPr lang="it-IT" sz="2000" dirty="0" err="1">
                          <a:hlinkClick r:id="rId6" action="ppaction://hlinkfile"/>
                        </a:rPr>
                        <a:t>Montecristo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7" action="ppaction://hlinkfile"/>
                        </a:rPr>
                        <a:t>Pomellata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8" action="ppaction://hlinkfile"/>
                        </a:rPr>
                        <a:t>Bianca </a:t>
                      </a:r>
                      <a:r>
                        <a:rPr lang="it-IT" sz="2000" dirty="0" err="1">
                          <a:hlinkClick r:id="rId8" action="ppaction://hlinkfile"/>
                        </a:rPr>
                        <a:t>Monticellana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9" action="ppaction://hlinkfile"/>
                        </a:rPr>
                        <a:t>Di Potenza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0" action="ppaction://hlinkfile"/>
                        </a:rPr>
                        <a:t>Potentina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11" action="ppaction://hlinkfile"/>
                        </a:rPr>
                        <a:t>Bionda dell'Adamello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2" action="ppaction://hlinkfile"/>
                        </a:rPr>
                        <a:t>Di Salerno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13" action="ppaction://hlinkfile"/>
                        </a:rPr>
                        <a:t>Roccaverano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14" action="ppaction://hlinkfile"/>
                        </a:rPr>
                        <a:t>Bormina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5" action="ppaction://hlinkfile"/>
                        </a:rPr>
                        <a:t>Di Teramo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6" action="ppaction://hlinkfile"/>
                        </a:rPr>
                        <a:t>Rossa Mediterranea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17" action="ppaction://hlinkfile"/>
                        </a:rPr>
                        <a:t>Camosciata delle Alpi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8" action="ppaction://hlinkfile"/>
                        </a:rPr>
                        <a:t>Frisa valtellinese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19" action="ppaction://hlinkfile"/>
                        </a:rPr>
                        <a:t>Rustica di Calabria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20" action="ppaction://hlinkfile"/>
                        </a:rPr>
                        <a:t>Capestrina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21" action="ppaction://hlinkfile"/>
                        </a:rPr>
                        <a:t>Garganica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22" action="ppaction://hlinkfile"/>
                        </a:rPr>
                        <a:t>Saanen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23" action="ppaction://hlinkfile"/>
                        </a:rPr>
                        <a:t>Capra dell'Aspromonte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24" action="ppaction://hlinkfile"/>
                        </a:rPr>
                        <a:t>Girgentana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25" action="ppaction://hlinkfile"/>
                        </a:rPr>
                        <a:t>Sarda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26" action="ppaction://hlinkfile"/>
                        </a:rPr>
                        <a:t>capra pezzata mochena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27" action="ppaction://hlinkfile"/>
                        </a:rPr>
                        <a:t>Grigia molisana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28" action="ppaction://hlinkfile"/>
                        </a:rPr>
                        <a:t>Sarda di </a:t>
                      </a:r>
                      <a:r>
                        <a:rPr lang="it-IT" sz="2000" dirty="0" err="1">
                          <a:hlinkClick r:id="rId28" action="ppaction://hlinkfile"/>
                        </a:rPr>
                        <a:t>Tavolara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29" action="ppaction://hlinkfile"/>
                        </a:rPr>
                        <a:t>Cilentana Fulva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0" action="ppaction://hlinkfile"/>
                        </a:rPr>
                        <a:t>Istriana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31" action="ppaction://hlinkfile"/>
                        </a:rPr>
                        <a:t>Sarda Primitiva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32" action="ppaction://hlinkfile"/>
                        </a:rPr>
                        <a:t>Cilentana Grigia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33" action="ppaction://hlinkfile"/>
                        </a:rPr>
                        <a:t>Jonica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4" action="ppaction://hlinkfile"/>
                        </a:rPr>
                        <a:t>Screziata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35" action="ppaction://hlinkfile"/>
                        </a:rPr>
                        <a:t>Cilentana Nera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6" action="ppaction://hlinkfile"/>
                        </a:rPr>
                        <a:t>Lariana o Di Livio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7" action="ppaction://hlinkfile"/>
                        </a:rPr>
                        <a:t>Sempione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38" action="ppaction://hlinkfile"/>
                        </a:rPr>
                        <a:t>Ciociara Grigia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39" action="ppaction://hlinkfile"/>
                        </a:rPr>
                        <a:t>Maltese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40" action="ppaction://hlinkfile"/>
                        </a:rPr>
                        <a:t>Val</a:t>
                      </a:r>
                      <a:r>
                        <a:rPr lang="it-IT" sz="2000" dirty="0">
                          <a:hlinkClick r:id="rId40" action="ppaction://hlinkfile"/>
                        </a:rPr>
                        <a:t> Di </a:t>
                      </a:r>
                      <a:r>
                        <a:rPr lang="it-IT" sz="2000" dirty="0" err="1">
                          <a:hlinkClick r:id="rId40" action="ppaction://hlinkfile"/>
                        </a:rPr>
                        <a:t>Livo</a:t>
                      </a:r>
                      <a:r>
                        <a:rPr lang="it-IT" sz="2000" dirty="0">
                          <a:hlinkClick r:id="rId40" action="ppaction://hlinkfile"/>
                        </a:rPr>
                        <a:t> (</a:t>
                      </a:r>
                      <a:r>
                        <a:rPr lang="it-IT" sz="2000" dirty="0" err="1">
                          <a:hlinkClick r:id="rId40" action="ppaction://hlinkfile"/>
                        </a:rPr>
                        <a:t>extinct</a:t>
                      </a:r>
                      <a:r>
                        <a:rPr lang="it-IT" sz="2000" dirty="0">
                          <a:hlinkClick r:id="rId40" action="ppaction://hlinkfile"/>
                        </a:rPr>
                        <a:t>)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41" action="ppaction://hlinkfile"/>
                        </a:rPr>
                        <a:t>Delle Tremiti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42" action="ppaction://hlinkfile"/>
                        </a:rPr>
                        <a:t>Messinese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43" action="ppaction://hlinkfile"/>
                        </a:rPr>
                        <a:t>Valdostana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44" action="ppaction://hlinkfile"/>
                        </a:rPr>
                        <a:t>Derivata di Siria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45" action="ppaction://hlinkfile"/>
                        </a:rPr>
                        <a:t>Napoletana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46" action="ppaction://hlinkfile"/>
                        </a:rPr>
                        <a:t>Valfortorina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47" action="ppaction://hlinkfile"/>
                        </a:rPr>
                        <a:t>Di Benevento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48" action="ppaction://hlinkfile"/>
                        </a:rPr>
                        <a:t>Nera dei </a:t>
                      </a:r>
                      <a:r>
                        <a:rPr lang="it-IT" sz="2000" dirty="0" err="1">
                          <a:hlinkClick r:id="rId48" action="ppaction://hlinkfile"/>
                        </a:rPr>
                        <a:t>nebrodi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49" action="ppaction://hlinkfile"/>
                        </a:rPr>
                        <a:t>Valgerola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50" action="ppaction://hlinkfile"/>
                        </a:rPr>
                        <a:t>Di Campobasso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51" action="ppaction://hlinkfile"/>
                        </a:rPr>
                        <a:t>Nicastrese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52" action="ppaction://hlinkfile"/>
                        </a:rPr>
                        <a:t>Vallesana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113">
                <a:tc>
                  <a:txBody>
                    <a:bodyPr/>
                    <a:lstStyle/>
                    <a:p>
                      <a:r>
                        <a:rPr lang="it-IT" sz="20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hlinkClick r:id="rId53" action="ppaction://hlinkfile"/>
                        </a:rPr>
                        <a:t>Di Cosenza</a:t>
                      </a:r>
                      <a:endParaRPr lang="it-IT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hlinkClick r:id="rId54" action="ppaction://hlinkfile"/>
                        </a:rPr>
                        <a:t>Orobica o </a:t>
                      </a:r>
                      <a:r>
                        <a:rPr lang="it-IT" sz="2000" dirty="0" err="1">
                          <a:hlinkClick r:id="rId54" action="ppaction://hlinkfile"/>
                        </a:rPr>
                        <a:t>Valgerola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hlinkClick r:id="rId55" action="ppaction://hlinkfile"/>
                        </a:rPr>
                        <a:t>Verzaschese</a:t>
                      </a:r>
                      <a:endParaRPr lang="it-IT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95537" y="404664"/>
          <a:ext cx="8064896" cy="6120676"/>
        </p:xfrm>
        <a:graphic>
          <a:graphicData uri="http://schemas.openxmlformats.org/drawingml/2006/table">
            <a:tbl>
              <a:tblPr/>
              <a:tblGrid>
                <a:gridCol w="315035"/>
                <a:gridCol w="2583287"/>
                <a:gridCol w="2583287"/>
                <a:gridCol w="2583287"/>
              </a:tblGrid>
              <a:tr h="612068">
                <a:tc gridSpan="2"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MAIALI:</a:t>
                      </a:r>
                      <a:endParaRPr lang="it-IT" sz="32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2" action="ppaction://hlinkfile"/>
                        </a:rPr>
                        <a:t>Abruzzese (</a:t>
                      </a:r>
                      <a:r>
                        <a:rPr lang="it-IT" sz="1800" dirty="0" err="1">
                          <a:hlinkClick r:id="rId2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2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3" action="ppaction://hlinkfile"/>
                        </a:rPr>
                        <a:t>Fumati (</a:t>
                      </a:r>
                      <a:r>
                        <a:rPr lang="it-IT" sz="1800" dirty="0" err="1">
                          <a:hlinkClick r:id="rId3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3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4" action="ppaction://hlinkfile"/>
                        </a:rPr>
                        <a:t>Nero Siciliano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5" action="ppaction://hlinkfile"/>
                        </a:rPr>
                        <a:t>Apulo Calabrese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6" action="ppaction://hlinkfile"/>
                        </a:rPr>
                        <a:t>Gargano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7" action="ppaction://hlinkfile"/>
                        </a:rPr>
                        <a:t>Parmigiana Nera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8" action="ppaction://hlinkfile"/>
                        </a:rPr>
                        <a:t>Basilicata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9" action="ppaction://hlinkfile"/>
                        </a:rPr>
                        <a:t>Garlasco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10" action="ppaction://hlinkfile"/>
                        </a:rPr>
                        <a:t>Perugina (</a:t>
                      </a:r>
                      <a:r>
                        <a:rPr lang="it-IT" sz="1800" dirty="0" err="1">
                          <a:hlinkClick r:id="rId10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10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11" action="ppaction://hlinkfile"/>
                        </a:rPr>
                        <a:t>Bastianella</a:t>
                      </a:r>
                      <a:r>
                        <a:rPr lang="it-IT" sz="1800" dirty="0">
                          <a:hlinkClick r:id="rId11" action="ppaction://hlinkfile"/>
                        </a:rPr>
                        <a:t> (</a:t>
                      </a:r>
                      <a:r>
                        <a:rPr lang="it-IT" sz="1800" dirty="0" err="1">
                          <a:hlinkClick r:id="rId11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11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12" action="ppaction://hlinkfile"/>
                        </a:rPr>
                        <a:t>Hampshire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13" action="ppaction://hlinkfile"/>
                        </a:rPr>
                        <a:t>Pietrain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14" action="ppaction://hlinkfile"/>
                        </a:rPr>
                        <a:t>Bergamasca nera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15" action="ppaction://hlinkfile"/>
                        </a:rPr>
                        <a:t>Lagonegrese</a:t>
                      </a:r>
                      <a:r>
                        <a:rPr lang="it-IT" sz="1800" dirty="0">
                          <a:hlinkClick r:id="rId15" action="ppaction://hlinkfile"/>
                        </a:rPr>
                        <a:t> (</a:t>
                      </a:r>
                      <a:r>
                        <a:rPr lang="it-IT" sz="1800" dirty="0" err="1">
                          <a:hlinkClick r:id="rId15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15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16" action="ppaction://hlinkfile"/>
                        </a:rPr>
                        <a:t>Pugliese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17" action="ppaction://hlinkfile"/>
                        </a:rPr>
                        <a:t>Borghigiana (</a:t>
                      </a:r>
                      <a:r>
                        <a:rPr lang="it-IT" sz="1800" dirty="0" err="1">
                          <a:hlinkClick r:id="rId17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17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18" action="ppaction://hlinkfile"/>
                        </a:rPr>
                        <a:t>Landrace</a:t>
                      </a:r>
                      <a:r>
                        <a:rPr lang="it-IT" sz="1800" dirty="0">
                          <a:hlinkClick r:id="rId18" action="ppaction://hlinkfile"/>
                        </a:rPr>
                        <a:t> Belga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19" action="ppaction://hlinkfile"/>
                        </a:rPr>
                        <a:t>Reggitana</a:t>
                      </a:r>
                      <a:r>
                        <a:rPr lang="it-IT" sz="1800" dirty="0">
                          <a:hlinkClick r:id="rId19" action="ppaction://hlinkfile"/>
                        </a:rPr>
                        <a:t> (</a:t>
                      </a:r>
                      <a:r>
                        <a:rPr lang="it-IT" sz="1800" dirty="0" err="1">
                          <a:hlinkClick r:id="rId19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19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20" action="ppaction://hlinkfile"/>
                        </a:rPr>
                        <a:t>Casertana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21" action="ppaction://hlinkfile"/>
                        </a:rPr>
                        <a:t>Landrace</a:t>
                      </a:r>
                      <a:r>
                        <a:rPr lang="it-IT" sz="1800" dirty="0">
                          <a:hlinkClick r:id="rId21" action="ppaction://hlinkfile"/>
                        </a:rPr>
                        <a:t> Italiana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22" action="ppaction://hlinkfile"/>
                        </a:rPr>
                        <a:t>Riminese (</a:t>
                      </a:r>
                      <a:r>
                        <a:rPr lang="it-IT" sz="1800" dirty="0" err="1">
                          <a:hlinkClick r:id="rId22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22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23" action="ppaction://hlinkfile"/>
                        </a:rPr>
                        <a:t>Catanzarese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24" action="ppaction://hlinkfile"/>
                        </a:rPr>
                        <a:t>Large</a:t>
                      </a:r>
                      <a:r>
                        <a:rPr lang="it-IT" sz="1800" dirty="0">
                          <a:hlinkClick r:id="rId24" action="ppaction://hlinkfile"/>
                        </a:rPr>
                        <a:t> White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25" action="ppaction://hlinkfile"/>
                        </a:rPr>
                        <a:t>Rossa modenese (</a:t>
                      </a:r>
                      <a:r>
                        <a:rPr lang="it-IT" sz="1800" dirty="0" err="1">
                          <a:hlinkClick r:id="rId25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25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26" action="ppaction://hlinkfile"/>
                        </a:rPr>
                        <a:t>Chianina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27" action="ppaction://hlinkfile"/>
                        </a:rPr>
                        <a:t>Macchiaiola</a:t>
                      </a:r>
                      <a:r>
                        <a:rPr lang="it-IT" sz="1800" dirty="0">
                          <a:hlinkClick r:id="rId27" action="ppaction://hlinkfile"/>
                        </a:rPr>
                        <a:t> Maremmana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28" action="ppaction://hlinkfile"/>
                        </a:rPr>
                        <a:t>Samólaco</a:t>
                      </a:r>
                      <a:r>
                        <a:rPr lang="it-IT" sz="1800" dirty="0">
                          <a:hlinkClick r:id="rId28" action="ppaction://hlinkfile"/>
                        </a:rPr>
                        <a:t> (</a:t>
                      </a:r>
                      <a:r>
                        <a:rPr lang="it-IT" sz="1800" dirty="0" err="1">
                          <a:hlinkClick r:id="rId28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28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29" action="ppaction://hlinkfile"/>
                        </a:rPr>
                        <a:t>Cinta Senese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30" action="ppaction://hlinkfile"/>
                        </a:rPr>
                        <a:t>Mora Romagnola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31" action="ppaction://hlinkfile"/>
                        </a:rPr>
                        <a:t>San Lazzaro (</a:t>
                      </a:r>
                      <a:r>
                        <a:rPr lang="it-IT" sz="1800" dirty="0" err="1">
                          <a:hlinkClick r:id="rId31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31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32" action="ppaction://hlinkfile"/>
                        </a:rPr>
                        <a:t>Cosentina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33" action="ppaction://hlinkfile"/>
                        </a:rPr>
                        <a:t>Murgese</a:t>
                      </a:r>
                      <a:r>
                        <a:rPr lang="it-IT" sz="1800" dirty="0">
                          <a:hlinkClick r:id="rId33" action="ppaction://hlinkfile"/>
                        </a:rPr>
                        <a:t> (</a:t>
                      </a:r>
                      <a:r>
                        <a:rPr lang="it-IT" sz="1800" dirty="0" err="1">
                          <a:hlinkClick r:id="rId33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33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34" action="ppaction://hlinkfile"/>
                        </a:rPr>
                        <a:t>Sarda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35" action="ppaction://hlinkfile"/>
                        </a:rPr>
                        <a:t>Duroc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36" action="ppaction://hlinkfile"/>
                        </a:rPr>
                        <a:t>Napoletana Fulva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37" action="ppaction://hlinkfile"/>
                        </a:rPr>
                        <a:t>Siciliano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38" action="ppaction://hlinkfile"/>
                        </a:rPr>
                        <a:t>Faentina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39" action="ppaction://hlinkfile"/>
                        </a:rPr>
                        <a:t>Nero dei Lepini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hlinkClick r:id="rId40" action="ppaction://hlinkfile"/>
                        </a:rPr>
                        <a:t>Spotted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88576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41" action="ppaction://hlinkfile"/>
                        </a:rPr>
                        <a:t>Forlivese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42" action="ppaction://hlinkfile"/>
                        </a:rPr>
                        <a:t>Nero dei Monti Dauni Meridionali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43" action="ppaction://hlinkfile"/>
                        </a:rPr>
                        <a:t>Suino delle </a:t>
                      </a:r>
                      <a:r>
                        <a:rPr lang="it-IT" sz="1800" dirty="0" err="1">
                          <a:hlinkClick r:id="rId43" action="ppaction://hlinkfile"/>
                        </a:rPr>
                        <a:t>Nebrodi</a:t>
                      </a:r>
                      <a:r>
                        <a:rPr lang="it-IT" sz="1800" dirty="0">
                          <a:hlinkClick r:id="rId43" action="ppaction://hlinkfile"/>
                        </a:rPr>
                        <a:t> e Madonie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4288">
                <a:tc>
                  <a:txBody>
                    <a:bodyPr/>
                    <a:lstStyle/>
                    <a:p>
                      <a:r>
                        <a:rPr lang="it-IT" sz="18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hlinkClick r:id="rId44" action="ppaction://hlinkfile"/>
                        </a:rPr>
                        <a:t>Friulana nera (extinct)</a:t>
                      </a:r>
                      <a:endParaRPr lang="it-IT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45" action="ppaction://hlinkfile"/>
                        </a:rPr>
                        <a:t>Nero Reatino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46" action="ppaction://hlinkfile"/>
                        </a:rPr>
                        <a:t>Valtellina (</a:t>
                      </a:r>
                      <a:r>
                        <a:rPr lang="it-IT" sz="1800" dirty="0" err="1">
                          <a:hlinkClick r:id="rId46" action="ppaction://hlinkfile"/>
                        </a:rPr>
                        <a:t>extinct</a:t>
                      </a:r>
                      <a:r>
                        <a:rPr lang="it-IT" sz="1800" dirty="0">
                          <a:hlinkClick r:id="rId46" action="ppaction://hlinkfile"/>
                        </a:rPr>
                        <a:t>)</a:t>
                      </a:r>
                      <a:endParaRPr lang="it-IT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843808" y="1340768"/>
          <a:ext cx="3600400" cy="3413760"/>
        </p:xfrm>
        <a:graphic>
          <a:graphicData uri="http://schemas.openxmlformats.org/drawingml/2006/table">
            <a:tbl>
              <a:tblPr/>
              <a:tblGrid>
                <a:gridCol w="391348"/>
                <a:gridCol w="3209052"/>
              </a:tblGrid>
              <a:tr h="0">
                <a:tc gridSpan="2">
                  <a:txBody>
                    <a:bodyPr/>
                    <a:lstStyle/>
                    <a:p>
                      <a:pPr marL="0" indent="447675"/>
                      <a:r>
                        <a:rPr lang="it-IT" sz="3200" b="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POLLI:</a:t>
                      </a:r>
                      <a:endParaRPr lang="it-IT" sz="3200" b="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>
                          <a:hlinkClick r:id="rId2" action="ppaction://hlinkfile"/>
                        </a:rPr>
                        <a:t>Ancona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>
                          <a:hlinkClick r:id="rId3" action="ppaction://hlinkfile"/>
                        </a:rPr>
                        <a:t>Livorno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>
                          <a:hlinkClick r:id="rId4" action="ppaction://hlinkfile"/>
                        </a:rPr>
                        <a:t>Padovana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 err="1">
                          <a:hlinkClick r:id="rId5" action="ppaction://hlinkfile"/>
                        </a:rPr>
                        <a:t>Polverara-Schiatta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>
                          <a:hlinkClick r:id="rId6" action="ppaction://hlinkfile"/>
                        </a:rPr>
                        <a:t>Siciliana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3200" dirty="0">
                          <a:hlinkClick r:id="rId7" action="ppaction://hlinkfile"/>
                        </a:rPr>
                        <a:t>Valdarno</a:t>
                      </a:r>
                      <a:endParaRPr lang="it-IT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50163" cy="50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227687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Micronutrient deficiencies or “hidden hunger” affects around 2 billion people worldwide</a:t>
            </a:r>
          </a:p>
          <a:p>
            <a:r>
              <a:rPr lang="en-US" sz="2800" dirty="0" smtClean="0"/>
              <a:t>or about one third of the world’s population. </a:t>
            </a:r>
          </a:p>
          <a:p>
            <a:r>
              <a:rPr lang="en-US" sz="2800" dirty="0" smtClean="0"/>
              <a:t>These vitamin and mineral deficiencies, </a:t>
            </a:r>
          </a:p>
          <a:p>
            <a:r>
              <a:rPr lang="en-US" sz="2800" dirty="0" smtClean="0"/>
              <a:t>especially of iron, iodine, zinc and vitamin A, </a:t>
            </a:r>
          </a:p>
          <a:p>
            <a:r>
              <a:rPr lang="en-US" sz="2800" dirty="0" smtClean="0"/>
              <a:t>lead to poor physical growth and development, lowered mental capacities, reduced productivity, impaired immune systems, blindness and death - all of which are preventable.</a:t>
            </a:r>
            <a:endParaRPr lang="it-IT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058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764704"/>
            <a:ext cx="85248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9752" y="1412776"/>
            <a:ext cx="4152612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Indagine – monitoraggio;</a:t>
            </a:r>
          </a:p>
          <a:p>
            <a:r>
              <a:rPr lang="it-IT" sz="2400" b="1" dirty="0" smtClean="0"/>
              <a:t>Caratterizzazione della razza: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i="1" dirty="0" smtClean="0"/>
              <a:t>genetica/genomica;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i="1" dirty="0" smtClean="0"/>
              <a:t> fenotipica;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i="1" dirty="0" smtClean="0"/>
              <a:t> ambientale;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i="1" dirty="0" smtClean="0"/>
              <a:t> culturale;</a:t>
            </a:r>
          </a:p>
          <a:p>
            <a:r>
              <a:rPr lang="it-IT" sz="2400" b="1" dirty="0" smtClean="0"/>
              <a:t>Conservazione ex situ: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i="1" dirty="0" err="1" smtClean="0"/>
              <a:t>Criobanca</a:t>
            </a:r>
            <a:r>
              <a:rPr lang="it-IT" sz="2400" i="1" dirty="0" smtClean="0"/>
              <a:t> virtuale;</a:t>
            </a:r>
          </a:p>
          <a:p>
            <a:r>
              <a:rPr lang="it-IT" sz="2400" b="1" dirty="0" smtClean="0"/>
              <a:t>Conservazione in situ: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Piano di accoppiamenti;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Promozione della razza;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Valorizzazione dei prodotti;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Valorizzazione ambientale;</a:t>
            </a:r>
          </a:p>
          <a:p>
            <a:pPr lvl="1">
              <a:buFont typeface="Arial" pitchFamily="34" charset="0"/>
              <a:buChar char="•"/>
            </a:pP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548680"/>
            <a:ext cx="410445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AZIONI PRIORITARIE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260648"/>
            <a:ext cx="26530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268760"/>
            <a:ext cx="72008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Le razze si salvano salvando prima di tutto gli allevatori;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Bisogna abbandonare la cultura della produttività a tutti i costi;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Ci vuole un approccio globale con coinvolgimento degli </a:t>
            </a:r>
            <a:r>
              <a:rPr lang="it-IT" sz="3200" i="1" dirty="0" err="1" smtClean="0"/>
              <a:t>stakeholders</a:t>
            </a:r>
            <a:r>
              <a:rPr lang="it-IT" sz="3200" i="1" dirty="0" smtClean="0"/>
              <a:t>;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È necessario un approccio di sistema “</a:t>
            </a:r>
            <a:r>
              <a:rPr lang="it-IT" sz="3200" i="1" dirty="0" err="1" smtClean="0"/>
              <a:t>from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field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to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fork</a:t>
            </a:r>
            <a:r>
              <a:rPr lang="it-IT" sz="3200" i="1" dirty="0" smtClean="0"/>
              <a:t>”;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C’è bisogno di coordinamento e informazione;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3848" y="260648"/>
            <a:ext cx="26530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1268760"/>
            <a:ext cx="43924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42925" indent="-361950"/>
            <a:r>
              <a:rPr lang="it-IT" sz="3200" i="1" dirty="0" smtClean="0"/>
              <a:t>È un lavoro importante: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Possiamo farlo;</a:t>
            </a:r>
          </a:p>
          <a:p>
            <a:pPr marL="542925" indent="-361950">
              <a:buFont typeface="Arial" pitchFamily="34" charset="0"/>
              <a:buChar char="•"/>
            </a:pPr>
            <a:r>
              <a:rPr lang="it-IT" sz="3200" i="1" dirty="0" smtClean="0"/>
              <a:t>Dobbiamo farlo!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66" y="5661248"/>
            <a:ext cx="3348634" cy="11967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81947" y="3068960"/>
            <a:ext cx="54793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1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Grazie !</a:t>
            </a:r>
            <a:endParaRPr lang="it-IT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2276872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While the </a:t>
            </a:r>
            <a:r>
              <a:rPr lang="en-US" sz="2800" b="1" dirty="0" smtClean="0"/>
              <a:t>cost of treating </a:t>
            </a:r>
            <a:r>
              <a:rPr lang="en-US" sz="2800" dirty="0" smtClean="0"/>
              <a:t>and dealing </a:t>
            </a:r>
          </a:p>
          <a:p>
            <a:r>
              <a:rPr lang="en-US" sz="2800" dirty="0" smtClean="0"/>
              <a:t>with the effects of malnutrition, </a:t>
            </a:r>
          </a:p>
          <a:p>
            <a:r>
              <a:rPr lang="en-US" sz="2800" dirty="0" smtClean="0"/>
              <a:t>whether in fiscal, economic or human terms, is high, 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prevention</a:t>
            </a:r>
            <a:r>
              <a:rPr lang="en-US" sz="2800" dirty="0" smtClean="0"/>
              <a:t> of malnutrition is much less. </a:t>
            </a:r>
          </a:p>
          <a:p>
            <a:r>
              <a:rPr lang="en-US" sz="2800" dirty="0" smtClean="0"/>
              <a:t>Investing in nutrition, therefore, </a:t>
            </a:r>
          </a:p>
          <a:p>
            <a:r>
              <a:rPr lang="en-US" sz="2800" dirty="0" smtClean="0"/>
              <a:t>not only is a moral imperative, </a:t>
            </a:r>
          </a:p>
          <a:p>
            <a:r>
              <a:rPr lang="en-US" sz="2800" dirty="0" smtClean="0"/>
              <a:t>but also makes economic sense </a:t>
            </a:r>
          </a:p>
          <a:p>
            <a:r>
              <a:rPr lang="en-US" sz="2800" dirty="0" smtClean="0"/>
              <a:t>as it reduces health care costs, improves productivity </a:t>
            </a:r>
          </a:p>
          <a:p>
            <a:r>
              <a:rPr lang="en-US" sz="2800" dirty="0" smtClean="0"/>
              <a:t>and economic growth and promotes education, intellectual capacity and </a:t>
            </a:r>
            <a:r>
              <a:rPr lang="it-IT" sz="2800" dirty="0" smtClean="0"/>
              <a:t>social </a:t>
            </a:r>
            <a:r>
              <a:rPr lang="it-IT" sz="2800" dirty="0" err="1" smtClean="0"/>
              <a:t>development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2204864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importance of </a:t>
            </a:r>
            <a:r>
              <a:rPr lang="en-US" sz="2800" b="1" dirty="0" smtClean="0"/>
              <a:t>food-based approaches </a:t>
            </a:r>
          </a:p>
          <a:p>
            <a:r>
              <a:rPr lang="en-US" sz="2800" dirty="0" smtClean="0"/>
              <a:t>for overcoming malnutrition and improving nutrition </a:t>
            </a:r>
          </a:p>
          <a:p>
            <a:r>
              <a:rPr lang="en-US" sz="2800" dirty="0" smtClean="0"/>
              <a:t>is fully recognized by the FAO. </a:t>
            </a:r>
          </a:p>
          <a:p>
            <a:r>
              <a:rPr lang="en-US" sz="2800" dirty="0" smtClean="0"/>
              <a:t>Focusing on the distinctive relationship between agriculture, food and nutrition, FAO works actively to protect, promote and improve established food-based systems as the sustainable solution to ensure food and nutrition security, </a:t>
            </a:r>
          </a:p>
          <a:p>
            <a:r>
              <a:rPr lang="en-US" sz="2800" dirty="0" smtClean="0"/>
              <a:t>combat micronutrient deficiencies, improve diets and raise levels of nutrition, and by doing so, </a:t>
            </a:r>
          </a:p>
          <a:p>
            <a:r>
              <a:rPr lang="en-US" sz="2800" dirty="0" smtClean="0"/>
              <a:t>to achieve the nutrition-related MDGs.</a:t>
            </a:r>
            <a:endParaRPr lang="it-IT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SCIENTIFIC SYMPOSIUM</a:t>
            </a:r>
            <a:b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SUSTAINABLE DIETS UNITED AGAINST HUNGER</a:t>
            </a:r>
            <a:b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NOVEMBER 2010 FAO HEADQUARTERS, ROME</a:t>
            </a:r>
            <a:r>
              <a:rPr lang="it-IT" sz="1800" b="1" dirty="0" smtClean="0">
                <a:solidFill>
                  <a:schemeClr val="bg1"/>
                </a:solidFill>
              </a:rPr>
              <a:t/>
            </a:r>
            <a:br>
              <a:rPr lang="it-IT" sz="1800" b="1" dirty="0" smtClean="0">
                <a:solidFill>
                  <a:schemeClr val="bg1"/>
                </a:solidFill>
              </a:rPr>
            </a:b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DOCUMENT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7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DEFINITION OF SUSTAINABLE DIETS:</a:t>
            </a:r>
          </a:p>
          <a:p>
            <a:pPr marL="361950" indent="0">
              <a:buNone/>
            </a:pPr>
            <a:endParaRPr lang="en-US" sz="2400" dirty="0" smtClean="0"/>
          </a:p>
          <a:p>
            <a:pPr marL="361950" indent="0">
              <a:buNone/>
            </a:pPr>
            <a:r>
              <a:rPr lang="en-US" sz="2400" b="1" dirty="0" smtClean="0"/>
              <a:t>Sustainable Diets </a:t>
            </a:r>
            <a:r>
              <a:rPr lang="en-US" sz="2400" dirty="0" smtClean="0"/>
              <a:t>are those diets </a:t>
            </a:r>
          </a:p>
          <a:p>
            <a:pPr marL="361950" indent="0">
              <a:buNone/>
            </a:pPr>
            <a:r>
              <a:rPr lang="en-US" sz="2400" dirty="0" smtClean="0"/>
              <a:t>with low environmental impacts </a:t>
            </a:r>
          </a:p>
          <a:p>
            <a:pPr marL="361950" indent="0">
              <a:buNone/>
            </a:pPr>
            <a:r>
              <a:rPr lang="en-US" sz="2400" dirty="0" smtClean="0"/>
              <a:t>which contribute to food and nutrition security </a:t>
            </a:r>
          </a:p>
          <a:p>
            <a:pPr marL="361950" indent="0">
              <a:buNone/>
            </a:pPr>
            <a:r>
              <a:rPr lang="en-US" sz="2400" dirty="0" smtClean="0"/>
              <a:t>and to healthy life for present and future generations. </a:t>
            </a:r>
          </a:p>
          <a:p>
            <a:pPr marL="361950" indent="0">
              <a:buNone/>
            </a:pPr>
            <a:r>
              <a:rPr lang="en-US" sz="2400" dirty="0" smtClean="0"/>
              <a:t>Sustainable diets are protective and </a:t>
            </a:r>
            <a:r>
              <a:rPr lang="en-US" sz="2400" b="1" dirty="0" smtClean="0"/>
              <a:t>respectful of biodiversity</a:t>
            </a:r>
          </a:p>
          <a:p>
            <a:pPr marL="361950" indent="0">
              <a:buNone/>
            </a:pPr>
            <a:r>
              <a:rPr lang="en-US" sz="2400" dirty="0" smtClean="0"/>
              <a:t>and ecosystems, </a:t>
            </a:r>
            <a:r>
              <a:rPr lang="en-US" sz="2400" b="1" dirty="0" smtClean="0"/>
              <a:t>culturally</a:t>
            </a:r>
            <a:r>
              <a:rPr lang="en-US" sz="2400" dirty="0" smtClean="0"/>
              <a:t> acceptable, accessible, </a:t>
            </a:r>
          </a:p>
          <a:p>
            <a:pPr marL="361950" indent="0">
              <a:buNone/>
            </a:pPr>
            <a:r>
              <a:rPr lang="en-US" sz="2400" b="1" dirty="0" smtClean="0"/>
              <a:t>economically</a:t>
            </a:r>
            <a:r>
              <a:rPr lang="en-US" sz="2400" dirty="0" smtClean="0"/>
              <a:t> fair and affordable; </a:t>
            </a:r>
          </a:p>
          <a:p>
            <a:pPr marL="361950" indent="0">
              <a:buNone/>
            </a:pPr>
            <a:r>
              <a:rPr lang="en-US" sz="2400" b="1" dirty="0" smtClean="0"/>
              <a:t>nutritionally</a:t>
            </a:r>
            <a:r>
              <a:rPr lang="en-US" sz="2400" dirty="0" smtClean="0"/>
              <a:t> adequate, safe and healthy; </a:t>
            </a:r>
          </a:p>
          <a:p>
            <a:pPr marL="361950" indent="0">
              <a:buNone/>
            </a:pPr>
            <a:r>
              <a:rPr lang="en-US" sz="2400" dirty="0" smtClean="0"/>
              <a:t>while </a:t>
            </a:r>
            <a:r>
              <a:rPr lang="en-US" sz="2400" b="1" dirty="0" smtClean="0"/>
              <a:t>optimizing </a:t>
            </a:r>
            <a:r>
              <a:rPr lang="it-IT" sz="2400" b="1" dirty="0" err="1" smtClean="0"/>
              <a:t>natural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human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resources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3. Decision-makers should give </a:t>
            </a:r>
            <a:r>
              <a:rPr lang="en-US" sz="2400" b="1" dirty="0" smtClean="0"/>
              <a:t>priority </a:t>
            </a:r>
            <a:r>
              <a:rPr lang="en-US" sz="2400" dirty="0" smtClean="0"/>
              <a:t>to </a:t>
            </a:r>
          </a:p>
          <a:p>
            <a:pPr marL="0" indent="266700">
              <a:buNone/>
            </a:pPr>
            <a:r>
              <a:rPr lang="en-US" sz="2400" dirty="0" smtClean="0"/>
              <a:t>and promote </a:t>
            </a:r>
            <a:r>
              <a:rPr lang="en-US" sz="2400" b="1" dirty="0" smtClean="0"/>
              <a:t>sustainable diet concepts </a:t>
            </a:r>
            <a:r>
              <a:rPr lang="en-US" sz="2400" dirty="0" smtClean="0"/>
              <a:t>in policies </a:t>
            </a:r>
          </a:p>
          <a:p>
            <a:pPr marL="180975" indent="85725">
              <a:buNone/>
            </a:pPr>
            <a:r>
              <a:rPr lang="en-US" sz="2400" dirty="0" smtClean="0"/>
              <a:t>and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in the agriculture, food, environment,</a:t>
            </a:r>
          </a:p>
          <a:p>
            <a:pPr marL="180975" indent="85725">
              <a:buNone/>
            </a:pPr>
            <a:r>
              <a:rPr lang="en-US" sz="2400" dirty="0" smtClean="0"/>
              <a:t>trade, education and health sectors.</a:t>
            </a:r>
          </a:p>
          <a:p>
            <a:pPr marL="180975" indent="85725">
              <a:buNone/>
            </a:pPr>
            <a:r>
              <a:rPr lang="en-US" sz="2400" b="1" dirty="0" smtClean="0"/>
              <a:t>Nutrition should be given more emphasis </a:t>
            </a:r>
          </a:p>
          <a:p>
            <a:pPr marL="180975" indent="85725">
              <a:buNone/>
            </a:pPr>
            <a:r>
              <a:rPr lang="en-US" sz="2400" b="1" dirty="0" smtClean="0"/>
              <a:t>by plant and animal breeders </a:t>
            </a:r>
          </a:p>
          <a:p>
            <a:pPr marL="180975" indent="85725">
              <a:buNone/>
            </a:pPr>
            <a:r>
              <a:rPr lang="en-US" sz="2400" b="1" dirty="0" smtClean="0"/>
              <a:t>and research on nutrient content of food biodiversity </a:t>
            </a:r>
          </a:p>
          <a:p>
            <a:pPr marL="180975" indent="85725">
              <a:buNone/>
            </a:pPr>
            <a:r>
              <a:rPr lang="en-US" sz="2400" b="1" dirty="0" smtClean="0"/>
              <a:t>should be encouraged. </a:t>
            </a:r>
          </a:p>
          <a:p>
            <a:pPr marL="180975" indent="85725">
              <a:buNone/>
            </a:pPr>
            <a:r>
              <a:rPr lang="en-US" sz="2400" dirty="0" smtClean="0"/>
              <a:t>Food composition data should be compiled by FAO</a:t>
            </a:r>
          </a:p>
          <a:p>
            <a:pPr marL="180975" indent="85725">
              <a:buNone/>
            </a:pPr>
            <a:r>
              <a:rPr lang="en-US" sz="2400" dirty="0" smtClean="0"/>
              <a:t>in the INFOODS databases and by regional and national </a:t>
            </a:r>
            <a:r>
              <a:rPr lang="it-IT" sz="2400" dirty="0" err="1" smtClean="0"/>
              <a:t>institutions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SCIENTIFIC SYMPOSIUM</a:t>
            </a:r>
            <a:b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AND SUSTAINABLE DIETS UNITED AGAINST HUNGER</a:t>
            </a:r>
            <a:br>
              <a:rPr lang="it-IT" sz="1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NOVEMBER 2010 FAO HEADQUARTERS, ROME</a:t>
            </a:r>
            <a:r>
              <a:rPr lang="it-IT" sz="1800" b="1" dirty="0" smtClean="0">
                <a:solidFill>
                  <a:schemeClr val="bg1"/>
                </a:solidFill>
              </a:rPr>
              <a:t/>
            </a:r>
            <a:br>
              <a:rPr lang="it-IT" sz="1800" b="1" dirty="0" smtClean="0">
                <a:solidFill>
                  <a:schemeClr val="bg1"/>
                </a:solidFill>
              </a:rPr>
            </a:b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DOCUMENT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2064</Words>
  <Application>Microsoft Office PowerPoint</Application>
  <PresentationFormat>Presentazione su schermo (4:3)</PresentationFormat>
  <Paragraphs>810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Giovanni Bittante L’attività del National Focal Point</vt:lpstr>
      <vt:lpstr>Diapositiva 2</vt:lpstr>
      <vt:lpstr>Diapositiva 3</vt:lpstr>
      <vt:lpstr>Diapositiva 4</vt:lpstr>
      <vt:lpstr>Diapositiva 5</vt:lpstr>
      <vt:lpstr>Diapositiva 6</vt:lpstr>
      <vt:lpstr>Diapositiva 7</vt:lpstr>
      <vt:lpstr>INTERNATIONAL SCIENTIFIC SYMPOSIUM BIODIVERSITY AND SUSTAINABLE DIETS UNITED AGAINST HUNGER 3-5 NOVEMBER 2010 FAO HEADQUARTERS, ROME FINAL DOCUMENT</vt:lpstr>
      <vt:lpstr>INTERNATIONAL SCIENTIFIC SYMPOSIUM BIODIVERSITY AND SUSTAINABLE DIETS UNITED AGAINST HUNGER 3-5 NOVEMBER 2010 FAO HEADQUARTERS, ROME FINAL DOCUMENT</vt:lpstr>
      <vt:lpstr>INTERNATIONAL SCIENTIFIC SYMPOSIUM BIODIVERSITY AND SUSTAINABLE DIETS UNITED AGAINST HUNGER 3-5 NOVEMBER 2010 FAO HEADQUARTERS, ROME FINAL DOCUMENT</vt:lpstr>
      <vt:lpstr>INTERNATIONAL SCIENTIFIC SYMPOSIUM BIODIVERSITY AND SUSTAINABLE DIETS UNITED AGAINST HUNGER 3-5 NOVEMBER 2010 FAO HEADQUARTERS, ROME FINAL DOCUMENT</vt:lpstr>
      <vt:lpstr>INTERNATIONAL SCIENTIFIC SYMPOSIUM BIODIVERSITY AND SUSTAINABLE DIETS UNITED AGAINST HUNGER 3-5 NOVEMBER 2010 FAO HEADQUARTERS, ROME FINAL DOCUMENT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bittante</dc:creator>
  <cp:lastModifiedBy>bittante</cp:lastModifiedBy>
  <cp:revision>14</cp:revision>
  <dcterms:created xsi:type="dcterms:W3CDTF">2010-12-10T08:13:52Z</dcterms:created>
  <dcterms:modified xsi:type="dcterms:W3CDTF">2012-11-07T07:41:19Z</dcterms:modified>
</cp:coreProperties>
</file>