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7" r:id="rId2"/>
    <p:sldId id="259" r:id="rId3"/>
    <p:sldId id="260" r:id="rId4"/>
    <p:sldId id="270" r:id="rId5"/>
    <p:sldId id="256" r:id="rId6"/>
    <p:sldId id="258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69" r:id="rId17"/>
    <p:sldId id="272" r:id="rId18"/>
    <p:sldId id="275" r:id="rId19"/>
    <p:sldId id="273" r:id="rId20"/>
    <p:sldId id="274" r:id="rId21"/>
    <p:sldId id="276" r:id="rId22"/>
    <p:sldId id="277" r:id="rId23"/>
    <p:sldId id="292" r:id="rId24"/>
    <p:sldId id="279" r:id="rId25"/>
    <p:sldId id="278" r:id="rId26"/>
    <p:sldId id="280" r:id="rId27"/>
    <p:sldId id="281" r:id="rId28"/>
    <p:sldId id="282" r:id="rId29"/>
    <p:sldId id="283" r:id="rId30"/>
    <p:sldId id="284" r:id="rId31"/>
    <p:sldId id="286" r:id="rId32"/>
    <p:sldId id="285" r:id="rId33"/>
    <p:sldId id="290" r:id="rId34"/>
    <p:sldId id="289" r:id="rId35"/>
    <p:sldId id="287" r:id="rId36"/>
    <p:sldId id="291" r:id="rId37"/>
    <p:sldId id="288" r:id="rId38"/>
    <p:sldId id="294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82" autoAdjust="0"/>
  </p:normalViewPr>
  <p:slideViewPr>
    <p:cSldViewPr>
      <p:cViewPr varScale="1">
        <p:scale>
          <a:sx n="58" d="100"/>
          <a:sy n="58" d="100"/>
        </p:scale>
        <p:origin x="-513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C83555-8E13-46B1-A974-8C45D1EF4EE1}" type="datetimeFigureOut">
              <a:rPr lang="sv-SE" smtClean="0"/>
              <a:pPr/>
              <a:t>2013-11-27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A40668-961F-41F8-8275-1E98DDDAE760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40668-961F-41F8-8275-1E98DDDAE760}" type="slidenum">
              <a:rPr lang="sv-SE" smtClean="0"/>
              <a:pPr/>
              <a:t>34</a:t>
            </a:fld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40668-961F-41F8-8275-1E98DDDAE760}" type="slidenum">
              <a:rPr lang="sv-SE" smtClean="0"/>
              <a:pPr/>
              <a:t>36</a:t>
            </a:fld>
            <a:endParaRPr lang="sv-S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40668-961F-41F8-8275-1E98DDDAE760}" type="slidenum">
              <a:rPr lang="sv-SE" smtClean="0"/>
              <a:pPr/>
              <a:t>37</a:t>
            </a:fld>
            <a:endParaRPr lang="sv-S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40668-961F-41F8-8275-1E98DDDAE760}" type="slidenum">
              <a:rPr lang="sv-SE" smtClean="0"/>
              <a:pPr/>
              <a:t>38</a:t>
            </a:fld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92265" y="2971800"/>
            <a:ext cx="64550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800" dirty="0" err="1" smtClean="0">
                <a:latin typeface="+mj-lt"/>
              </a:rPr>
              <a:t>Gestione</a:t>
            </a:r>
            <a:r>
              <a:rPr lang="sv-SE" sz="2800" dirty="0" smtClean="0">
                <a:latin typeface="+mj-lt"/>
              </a:rPr>
              <a:t> </a:t>
            </a:r>
            <a:r>
              <a:rPr lang="sv-SE" sz="2800" dirty="0" err="1" smtClean="0">
                <a:latin typeface="+mj-lt"/>
              </a:rPr>
              <a:t>degli</a:t>
            </a:r>
            <a:r>
              <a:rPr lang="sv-SE" sz="2800" dirty="0" smtClean="0">
                <a:latin typeface="+mj-lt"/>
              </a:rPr>
              <a:t> habitat per la </a:t>
            </a:r>
            <a:r>
              <a:rPr lang="sv-SE" sz="2800" dirty="0" err="1" smtClean="0">
                <a:latin typeface="+mj-lt"/>
              </a:rPr>
              <a:t>conservazione</a:t>
            </a:r>
            <a:endParaRPr lang="it-IT" sz="28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30" name="AutoShape 6" descr="http://juliafoggterrain.files.wordpress.com/2010/09/2.jpg"/>
          <p:cNvSpPr>
            <a:spLocks noChangeAspect="1" noChangeArrowheads="1"/>
          </p:cNvSpPr>
          <p:nvPr/>
        </p:nvSpPr>
        <p:spPr bwMode="auto">
          <a:xfrm>
            <a:off x="63500" y="-136525"/>
            <a:ext cx="6096000" cy="457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7200" y="3886200"/>
            <a:ext cx="495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Composizione</a:t>
            </a:r>
            <a:r>
              <a:rPr lang="sv-SE" sz="2400" dirty="0" smtClean="0">
                <a:latin typeface="+mj-lt"/>
              </a:rPr>
              <a:t>: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30" name="AutoShape 6" descr="http://juliafoggterrain.files.wordpress.com/2010/09/2.jpg"/>
          <p:cNvSpPr>
            <a:spLocks noChangeAspect="1" noChangeArrowheads="1"/>
          </p:cNvSpPr>
          <p:nvPr/>
        </p:nvSpPr>
        <p:spPr bwMode="auto">
          <a:xfrm>
            <a:off x="63500" y="-136525"/>
            <a:ext cx="6096000" cy="457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" name="Rectangle 7"/>
          <p:cNvSpPr/>
          <p:nvPr/>
        </p:nvSpPr>
        <p:spPr>
          <a:xfrm>
            <a:off x="457200" y="838200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Invertebrati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consumatori</a:t>
            </a:r>
            <a:r>
              <a:rPr lang="sv-SE" sz="2400" dirty="0" smtClean="0">
                <a:latin typeface="+mj-lt"/>
              </a:rPr>
              <a:t>: </a:t>
            </a:r>
            <a:r>
              <a:rPr lang="sv-SE" sz="2400" dirty="0" err="1" smtClean="0">
                <a:latin typeface="+mj-lt"/>
              </a:rPr>
              <a:t>gruppo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estremamente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eterogeneo</a:t>
            </a:r>
            <a:endParaRPr lang="it-IT" sz="2400" dirty="0" smtClean="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57800" y="3962400"/>
            <a:ext cx="220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Struttura</a:t>
            </a:r>
            <a:r>
              <a:rPr lang="sv-SE" sz="2400" dirty="0" smtClean="0">
                <a:latin typeface="+mj-lt"/>
              </a:rPr>
              <a:t>: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00" y="4572000"/>
            <a:ext cx="190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-Microclima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0" y="4419600"/>
            <a:ext cx="190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-Piante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ospiti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" y="4948535"/>
            <a:ext cx="312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-Nettare</a:t>
            </a:r>
            <a:r>
              <a:rPr lang="sv-SE" sz="2400" dirty="0" smtClean="0">
                <a:latin typeface="+mj-lt"/>
              </a:rPr>
              <a:t> e </a:t>
            </a:r>
            <a:r>
              <a:rPr lang="sv-SE" sz="2400" dirty="0" err="1" smtClean="0">
                <a:latin typeface="+mj-lt"/>
              </a:rPr>
              <a:t>polline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200" y="5405735"/>
            <a:ext cx="312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-Lettiera</a:t>
            </a:r>
            <a:r>
              <a:rPr lang="sv-SE" sz="2400" dirty="0" smtClean="0">
                <a:latin typeface="+mj-lt"/>
              </a:rPr>
              <a:t> per </a:t>
            </a:r>
            <a:r>
              <a:rPr lang="sv-SE" sz="2400" dirty="0" err="1" smtClean="0">
                <a:latin typeface="+mj-lt"/>
              </a:rPr>
              <a:t>detritivori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" y="5939135"/>
            <a:ext cx="312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-Feci</a:t>
            </a:r>
            <a:r>
              <a:rPr lang="sv-SE" sz="2400" dirty="0" smtClean="0">
                <a:latin typeface="+mj-lt"/>
              </a:rPr>
              <a:t> per </a:t>
            </a:r>
            <a:r>
              <a:rPr lang="sv-SE" sz="2400" dirty="0" err="1" smtClean="0">
                <a:latin typeface="+mj-lt"/>
              </a:rPr>
              <a:t>coprofagi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34000" y="5024735"/>
            <a:ext cx="3124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-Zone</a:t>
            </a:r>
            <a:r>
              <a:rPr lang="sv-SE" sz="2400" dirty="0" smtClean="0">
                <a:latin typeface="+mj-lt"/>
              </a:rPr>
              <a:t> di disturbo per </a:t>
            </a:r>
            <a:r>
              <a:rPr lang="sv-SE" sz="2400" dirty="0" err="1" smtClean="0">
                <a:latin typeface="+mj-lt"/>
              </a:rPr>
              <a:t>ovideposizione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20482" name="Picture 2" descr="http://upload.wikimedia.org/wikipedia/commons/thumb/8/88/Bumblebee_closeup.jpg/220px-Bumblebee_close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1524000"/>
            <a:ext cx="677956" cy="838200"/>
          </a:xfrm>
          <a:prstGeom prst="rect">
            <a:avLst/>
          </a:prstGeom>
          <a:noFill/>
        </p:spPr>
      </p:pic>
      <p:pic>
        <p:nvPicPr>
          <p:cNvPr id="20484" name="Picture 4" descr="http://www.gardensafari.net/pics/dagvlinders/zandoogjes/maniola_jurtina_hs0_08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981200"/>
            <a:ext cx="1117600" cy="838200"/>
          </a:xfrm>
          <a:prstGeom prst="rect">
            <a:avLst/>
          </a:prstGeom>
          <a:noFill/>
        </p:spPr>
      </p:pic>
      <p:pic>
        <p:nvPicPr>
          <p:cNvPr id="20486" name="Picture 6" descr="File:Long tongue tachinid fl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1447800"/>
            <a:ext cx="1255730" cy="838200"/>
          </a:xfrm>
          <a:prstGeom prst="rect">
            <a:avLst/>
          </a:prstGeom>
          <a:noFill/>
        </p:spPr>
      </p:pic>
      <p:pic>
        <p:nvPicPr>
          <p:cNvPr id="20488" name="Picture 8" descr="http://www.ellenmichaelsphotos.com/d/779-7/syrphid_fly_26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2438400"/>
            <a:ext cx="914400" cy="1024548"/>
          </a:xfrm>
          <a:prstGeom prst="rect">
            <a:avLst/>
          </a:prstGeom>
          <a:noFill/>
        </p:spPr>
      </p:pic>
      <p:pic>
        <p:nvPicPr>
          <p:cNvPr id="20" name="Picture 4" descr="http://www.naturamediterraneo.com/Public/data8/pinog/Stauroderus%20scalaris%20scalaris%20%208%20Luglio%202010%20062.jpg_2010121211330_Stauroderus%20scalaris%20scalaris%20%208%20Luglio%202010%2006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1600200"/>
            <a:ext cx="1524000" cy="1582939"/>
          </a:xfrm>
          <a:prstGeom prst="rect">
            <a:avLst/>
          </a:prstGeom>
          <a:noFill/>
        </p:spPr>
      </p:pic>
      <p:pic>
        <p:nvPicPr>
          <p:cNvPr id="9218" name="Picture 2" descr="http://www.pestproducts.com/images/Aster-Leafhoppe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00600" y="2514600"/>
            <a:ext cx="1631156" cy="1066800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42793" y="152400"/>
            <a:ext cx="36950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800" dirty="0" err="1" smtClean="0">
                <a:latin typeface="+mj-lt"/>
              </a:rPr>
              <a:t>Effetti</a:t>
            </a:r>
            <a:r>
              <a:rPr lang="sv-SE" sz="2800" dirty="0" smtClean="0">
                <a:latin typeface="+mj-lt"/>
              </a:rPr>
              <a:t> </a:t>
            </a:r>
            <a:r>
              <a:rPr lang="sv-SE" sz="2800" dirty="0" err="1" smtClean="0">
                <a:latin typeface="+mj-lt"/>
              </a:rPr>
              <a:t>sugli</a:t>
            </a:r>
            <a:r>
              <a:rPr lang="sv-SE" sz="2800" dirty="0" smtClean="0">
                <a:latin typeface="+mj-lt"/>
              </a:rPr>
              <a:t> </a:t>
            </a:r>
            <a:r>
              <a:rPr lang="sv-SE" sz="2800" dirty="0" err="1" smtClean="0">
                <a:latin typeface="+mj-lt"/>
              </a:rPr>
              <a:t>invertebrati</a:t>
            </a:r>
            <a:endParaRPr lang="it-IT" sz="2800" dirty="0" smtClean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838200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Invertebrati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consumatori</a:t>
            </a:r>
            <a:r>
              <a:rPr lang="sv-SE" sz="2400" dirty="0" smtClean="0">
                <a:latin typeface="+mj-lt"/>
              </a:rPr>
              <a:t>: </a:t>
            </a:r>
            <a:r>
              <a:rPr lang="sv-SE" sz="2400" dirty="0" err="1" smtClean="0">
                <a:latin typeface="+mj-lt"/>
              </a:rPr>
              <a:t>gruppo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estremamente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eterogeneo</a:t>
            </a:r>
            <a:endParaRPr lang="it-IT" sz="2400" dirty="0" smtClean="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67400" y="5579861"/>
            <a:ext cx="220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 err="1" smtClean="0">
                <a:latin typeface="+mj-lt"/>
              </a:rPr>
              <a:t>-Struttura</a:t>
            </a:r>
            <a:r>
              <a:rPr lang="sv-SE" sz="2400" b="1" dirty="0" smtClean="0">
                <a:latin typeface="+mj-lt"/>
              </a:rPr>
              <a:t> rada</a:t>
            </a:r>
            <a:endParaRPr lang="it-IT" sz="2400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8200" y="5791200"/>
            <a:ext cx="190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 err="1" smtClean="0">
                <a:latin typeface="+mj-lt"/>
              </a:rPr>
              <a:t>-Piante</a:t>
            </a:r>
            <a:r>
              <a:rPr lang="sv-SE" sz="2400" b="1" dirty="0" smtClean="0">
                <a:latin typeface="+mj-lt"/>
              </a:rPr>
              <a:t> </a:t>
            </a:r>
            <a:r>
              <a:rPr lang="sv-SE" sz="2400" b="1" dirty="0" err="1" smtClean="0">
                <a:latin typeface="+mj-lt"/>
              </a:rPr>
              <a:t>ospiti</a:t>
            </a:r>
            <a:endParaRPr lang="it-IT" sz="2400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000" y="3581400"/>
            <a:ext cx="312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 err="1" smtClean="0">
                <a:latin typeface="+mj-lt"/>
              </a:rPr>
              <a:t>-Nettare</a:t>
            </a:r>
            <a:r>
              <a:rPr lang="sv-SE" sz="2400" b="1" dirty="0" smtClean="0">
                <a:latin typeface="+mj-lt"/>
              </a:rPr>
              <a:t> e </a:t>
            </a:r>
            <a:r>
              <a:rPr lang="sv-SE" sz="2400" b="1" dirty="0" err="1" smtClean="0">
                <a:latin typeface="+mj-lt"/>
              </a:rPr>
              <a:t>polline</a:t>
            </a:r>
            <a:endParaRPr lang="it-IT" sz="2400" b="1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20482" name="Picture 2" descr="http://upload.wikimedia.org/wikipedia/commons/thumb/8/88/Bumblebee_closeup.jpg/220px-Bumblebee_close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1524000"/>
            <a:ext cx="677956" cy="838200"/>
          </a:xfrm>
          <a:prstGeom prst="rect">
            <a:avLst/>
          </a:prstGeom>
          <a:noFill/>
        </p:spPr>
      </p:pic>
      <p:pic>
        <p:nvPicPr>
          <p:cNvPr id="20484" name="Picture 4" descr="http://www.gardensafari.net/pics/dagvlinders/zandoogjes/maniola_jurtina_hs0_08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524000"/>
            <a:ext cx="1117600" cy="838200"/>
          </a:xfrm>
          <a:prstGeom prst="rect">
            <a:avLst/>
          </a:prstGeom>
          <a:noFill/>
        </p:spPr>
      </p:pic>
      <p:pic>
        <p:nvPicPr>
          <p:cNvPr id="20486" name="Picture 6" descr="File:Long tongue tachinid fl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199" y="1524000"/>
            <a:ext cx="1255730" cy="838200"/>
          </a:xfrm>
          <a:prstGeom prst="rect">
            <a:avLst/>
          </a:prstGeom>
          <a:noFill/>
        </p:spPr>
      </p:pic>
      <p:pic>
        <p:nvPicPr>
          <p:cNvPr id="20488" name="Picture 8" descr="http://www.ellenmichaelsphotos.com/d/779-7/syrphid_fly_26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2438400"/>
            <a:ext cx="914400" cy="1024548"/>
          </a:xfrm>
          <a:prstGeom prst="rect">
            <a:avLst/>
          </a:prstGeom>
          <a:noFill/>
        </p:spPr>
      </p:pic>
      <p:pic>
        <p:nvPicPr>
          <p:cNvPr id="22530" name="Picture 2" descr="http://us.123rf.com/400wm/400/400/lnzyx/lnzyx1012/lnzyx101200238/8451600-butterfly-larva--caterpillar-in-a-lea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4724400"/>
            <a:ext cx="1371600" cy="915543"/>
          </a:xfrm>
          <a:prstGeom prst="rect">
            <a:avLst/>
          </a:prstGeom>
          <a:noFill/>
        </p:spPr>
      </p:pic>
      <p:pic>
        <p:nvPicPr>
          <p:cNvPr id="22532" name="Picture 4" descr="http://www.naturamediterraneo.com/Public/data8/pinog/Stauroderus%20scalaris%20scalaris%20%208%20Luglio%202010%20062.jpg_2010121211330_Stauroderus%20scalaris%20scalaris%20%208%20Luglio%202010%2006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62400" y="4741661"/>
            <a:ext cx="1524000" cy="1582939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5867400" y="4665461"/>
            <a:ext cx="3124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 err="1" smtClean="0">
                <a:latin typeface="+mj-lt"/>
              </a:rPr>
              <a:t>-Zone</a:t>
            </a:r>
            <a:r>
              <a:rPr lang="sv-SE" sz="2400" b="1" dirty="0" smtClean="0">
                <a:latin typeface="+mj-lt"/>
              </a:rPr>
              <a:t> di disturbo per </a:t>
            </a:r>
            <a:r>
              <a:rPr lang="sv-SE" sz="2400" b="1" dirty="0" err="1" smtClean="0">
                <a:latin typeface="+mj-lt"/>
              </a:rPr>
              <a:t>ovideposizione</a:t>
            </a:r>
            <a:endParaRPr lang="it-IT" sz="2400" b="1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8196" name="Picture 4" descr="http://3.bp.blogspot.com/_tZ447WZizBg/Snvl6rIz8OI/AAAAAAAACCQ/XEeWKH19vRE/s400/other-ichneumonid-we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29200" y="2590801"/>
            <a:ext cx="1295400" cy="987742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1447800" y="2667000"/>
            <a:ext cx="312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Impollinatori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400800" y="1524000"/>
            <a:ext cx="312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Parassitoidi</a:t>
            </a:r>
            <a:r>
              <a:rPr lang="sv-SE" sz="2400" dirty="0" smtClean="0">
                <a:latin typeface="+mj-lt"/>
              </a:rPr>
              <a:t> (</a:t>
            </a:r>
            <a:r>
              <a:rPr lang="sv-SE" sz="2400" dirty="0" err="1" smtClean="0">
                <a:latin typeface="+mj-lt"/>
              </a:rPr>
              <a:t>adulti</a:t>
            </a:r>
            <a:r>
              <a:rPr lang="sv-SE" sz="2400" dirty="0" smtClean="0">
                <a:latin typeface="+mj-lt"/>
              </a:rPr>
              <a:t>)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2793" y="152400"/>
            <a:ext cx="36950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800" dirty="0" err="1" smtClean="0">
                <a:latin typeface="+mj-lt"/>
              </a:rPr>
              <a:t>Effetti</a:t>
            </a:r>
            <a:r>
              <a:rPr lang="sv-SE" sz="2800" dirty="0" smtClean="0">
                <a:latin typeface="+mj-lt"/>
              </a:rPr>
              <a:t> </a:t>
            </a:r>
            <a:r>
              <a:rPr lang="sv-SE" sz="2800" dirty="0" err="1" smtClean="0">
                <a:latin typeface="+mj-lt"/>
              </a:rPr>
              <a:t>sugli</a:t>
            </a:r>
            <a:r>
              <a:rPr lang="sv-SE" sz="2800" dirty="0" smtClean="0">
                <a:latin typeface="+mj-lt"/>
              </a:rPr>
              <a:t> </a:t>
            </a:r>
            <a:r>
              <a:rPr lang="sv-SE" sz="2800" dirty="0" err="1" smtClean="0">
                <a:latin typeface="+mj-lt"/>
              </a:rPr>
              <a:t>invertebrati</a:t>
            </a:r>
            <a:endParaRPr lang="it-IT" sz="2800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24" name="Picture 4" descr="http://www.billjohnsonbeyondbutterflies.com/data/photos/406_1030224___Typocereus_velutinus___Flower_Longhorn_Beetle___Coleoptera___Cerambycidae__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8000" y="1524000"/>
            <a:ext cx="1257300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1030" name="AutoShape 6" descr="http://juliafoggterrain.files.wordpress.com/2010/09/2.jpg"/>
          <p:cNvSpPr>
            <a:spLocks noChangeAspect="1" noChangeArrowheads="1"/>
          </p:cNvSpPr>
          <p:nvPr/>
        </p:nvSpPr>
        <p:spPr bwMode="auto">
          <a:xfrm>
            <a:off x="63500" y="-136525"/>
            <a:ext cx="6096000" cy="457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" name="Rectangle 7"/>
          <p:cNvSpPr/>
          <p:nvPr/>
        </p:nvSpPr>
        <p:spPr>
          <a:xfrm>
            <a:off x="457200" y="838200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Invertebrati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consumatori</a:t>
            </a:r>
            <a:r>
              <a:rPr lang="sv-SE" sz="2400" dirty="0" smtClean="0">
                <a:latin typeface="+mj-lt"/>
              </a:rPr>
              <a:t>: </a:t>
            </a:r>
            <a:r>
              <a:rPr lang="sv-SE" sz="2400" dirty="0" err="1" smtClean="0">
                <a:latin typeface="+mj-lt"/>
              </a:rPr>
              <a:t>gruppo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estremamente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eterogeneo</a:t>
            </a:r>
            <a:endParaRPr lang="it-IT" sz="2400" dirty="0" smtClean="0"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200" y="1981200"/>
            <a:ext cx="312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 err="1" smtClean="0">
                <a:latin typeface="+mj-lt"/>
              </a:rPr>
              <a:t>-Lettiera</a:t>
            </a:r>
            <a:r>
              <a:rPr lang="sv-SE" sz="2400" b="1" dirty="0" smtClean="0">
                <a:latin typeface="+mj-lt"/>
              </a:rPr>
              <a:t> per </a:t>
            </a:r>
            <a:r>
              <a:rPr lang="sv-SE" sz="2400" b="1" dirty="0" err="1" smtClean="0">
                <a:latin typeface="+mj-lt"/>
              </a:rPr>
              <a:t>detritivori</a:t>
            </a:r>
            <a:endParaRPr lang="it-IT" sz="2400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9600" y="4800600"/>
            <a:ext cx="312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 err="1" smtClean="0">
                <a:latin typeface="+mj-lt"/>
              </a:rPr>
              <a:t>-Feci</a:t>
            </a:r>
            <a:r>
              <a:rPr lang="sv-SE" sz="2400" b="1" dirty="0" smtClean="0">
                <a:latin typeface="+mj-lt"/>
              </a:rPr>
              <a:t> per </a:t>
            </a:r>
            <a:r>
              <a:rPr lang="sv-SE" sz="2400" b="1" dirty="0" err="1" smtClean="0">
                <a:latin typeface="+mj-lt"/>
              </a:rPr>
              <a:t>coprofagi</a:t>
            </a:r>
            <a:endParaRPr lang="it-IT" sz="2400" b="1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23554" name="Picture 2" descr="http://t0.gstatic.com/images?q=tbn:ANd9GcTSsv8hg_mSfs3mzLg-cShkguAVbw7cZCjNMo8sgOhhhX-PmTX1Vr4Mp1H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514600"/>
            <a:ext cx="1738008" cy="1219200"/>
          </a:xfrm>
          <a:prstGeom prst="rect">
            <a:avLst/>
          </a:prstGeom>
          <a:noFill/>
        </p:spPr>
      </p:pic>
      <p:pic>
        <p:nvPicPr>
          <p:cNvPr id="23556" name="Picture 4" descr="http://www.abc.net.au/reslib/200903/r347436_15879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4876800"/>
            <a:ext cx="2743200" cy="18288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42793" y="152400"/>
            <a:ext cx="36950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800" dirty="0" err="1" smtClean="0">
                <a:latin typeface="+mj-lt"/>
              </a:rPr>
              <a:t>Effetti</a:t>
            </a:r>
            <a:r>
              <a:rPr lang="sv-SE" sz="2800" dirty="0" smtClean="0">
                <a:latin typeface="+mj-lt"/>
              </a:rPr>
              <a:t> </a:t>
            </a:r>
            <a:r>
              <a:rPr lang="sv-SE" sz="2800" dirty="0" err="1" smtClean="0">
                <a:latin typeface="+mj-lt"/>
              </a:rPr>
              <a:t>sugli</a:t>
            </a:r>
            <a:r>
              <a:rPr lang="sv-SE" sz="2800" dirty="0" smtClean="0">
                <a:latin typeface="+mj-lt"/>
              </a:rPr>
              <a:t> </a:t>
            </a:r>
            <a:r>
              <a:rPr lang="sv-SE" sz="2800" dirty="0" err="1" smtClean="0">
                <a:latin typeface="+mj-lt"/>
              </a:rPr>
              <a:t>invertebrati</a:t>
            </a:r>
            <a:endParaRPr lang="it-IT" sz="2800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33794" name="Picture 2" descr="http://www.assiemeperiltagliamento.org/forum-magredi/sic-magredi_files/DSC_0002-filter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2286000"/>
            <a:ext cx="2857500" cy="1857376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5334000" y="1752600"/>
            <a:ext cx="312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 err="1" smtClean="0">
                <a:latin typeface="+mj-lt"/>
              </a:rPr>
              <a:t>-Presenza</a:t>
            </a:r>
            <a:r>
              <a:rPr lang="sv-SE" sz="2400" b="1" dirty="0" smtClean="0">
                <a:latin typeface="+mj-lt"/>
              </a:rPr>
              <a:t> di </a:t>
            </a:r>
            <a:r>
              <a:rPr lang="sv-SE" sz="2400" b="1" dirty="0" err="1" smtClean="0">
                <a:latin typeface="+mj-lt"/>
              </a:rPr>
              <a:t>arbusti</a:t>
            </a:r>
            <a:endParaRPr lang="it-IT" sz="2400" b="1" dirty="0" smtClean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1030" name="AutoShape 6" descr="http://juliafoggterrain.files.wordpress.com/2010/09/2.jpg"/>
          <p:cNvSpPr>
            <a:spLocks noChangeAspect="1" noChangeArrowheads="1"/>
          </p:cNvSpPr>
          <p:nvPr/>
        </p:nvSpPr>
        <p:spPr bwMode="auto">
          <a:xfrm>
            <a:off x="63500" y="-136525"/>
            <a:ext cx="6096000" cy="457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" name="Rectangle 7"/>
          <p:cNvSpPr/>
          <p:nvPr/>
        </p:nvSpPr>
        <p:spPr>
          <a:xfrm>
            <a:off x="457200" y="838200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Vertebrati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hanno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condizioni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specie-specifiche</a:t>
            </a:r>
            <a:endParaRPr lang="it-IT" sz="2400" dirty="0" smtClean="0"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3400" y="1752600"/>
            <a:ext cx="518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 err="1" smtClean="0">
                <a:solidFill>
                  <a:srgbClr val="FF0000"/>
                </a:solidFill>
                <a:latin typeface="+mj-lt"/>
              </a:rPr>
              <a:t>Struttura</a:t>
            </a:r>
            <a:r>
              <a:rPr lang="sv-SE" sz="2400" dirty="0" smtClean="0">
                <a:solidFill>
                  <a:srgbClr val="FF0000"/>
                </a:solidFill>
                <a:latin typeface="+mj-lt"/>
              </a:rPr>
              <a:t> &gt;&gt;&gt; </a:t>
            </a:r>
            <a:r>
              <a:rPr lang="sv-SE" sz="2400" dirty="0" err="1" smtClean="0">
                <a:solidFill>
                  <a:srgbClr val="FF0000"/>
                </a:solidFill>
                <a:latin typeface="+mj-lt"/>
              </a:rPr>
              <a:t>composizione</a:t>
            </a:r>
            <a:endParaRPr lang="it-IT" sz="2400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3400" y="2590800"/>
            <a:ext cx="312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Uccelli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3424535"/>
            <a:ext cx="800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smtClean="0">
                <a:latin typeface="+mj-lt"/>
              </a:rPr>
              <a:t>La </a:t>
            </a:r>
            <a:r>
              <a:rPr lang="sv-SE" sz="2400" dirty="0" err="1" smtClean="0">
                <a:latin typeface="+mj-lt"/>
              </a:rPr>
              <a:t>struttura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influenza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l’accesso</a:t>
            </a:r>
            <a:r>
              <a:rPr lang="sv-SE" sz="2400" dirty="0" smtClean="0">
                <a:latin typeface="+mj-lt"/>
              </a:rPr>
              <a:t> al </a:t>
            </a:r>
            <a:r>
              <a:rPr lang="sv-SE" sz="2400" dirty="0" err="1" smtClean="0">
                <a:latin typeface="+mj-lt"/>
              </a:rPr>
              <a:t>cibo</a:t>
            </a:r>
            <a:r>
              <a:rPr lang="sv-SE" sz="2400" dirty="0" smtClean="0">
                <a:latin typeface="+mj-lt"/>
              </a:rPr>
              <a:t>, la </a:t>
            </a:r>
            <a:r>
              <a:rPr lang="sv-SE" sz="2400" dirty="0" err="1" smtClean="0">
                <a:latin typeface="+mj-lt"/>
              </a:rPr>
              <a:t>protezione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dai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predatori</a:t>
            </a:r>
            <a:r>
              <a:rPr lang="sv-SE" sz="2400" dirty="0" smtClean="0">
                <a:latin typeface="+mj-lt"/>
              </a:rPr>
              <a:t> e la </a:t>
            </a:r>
            <a:r>
              <a:rPr lang="sv-SE" sz="2400" dirty="0" err="1" smtClean="0">
                <a:latin typeface="+mj-lt"/>
              </a:rPr>
              <a:t>nidifcazione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24578" name="Picture 2" descr="http://www.migratoria.it/public/uploadswp/editor/image/001709d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4724673"/>
            <a:ext cx="3276600" cy="2133327"/>
          </a:xfrm>
          <a:prstGeom prst="rect">
            <a:avLst/>
          </a:prstGeom>
          <a:noFill/>
        </p:spPr>
      </p:pic>
      <p:pic>
        <p:nvPicPr>
          <p:cNvPr id="24580" name="Picture 4" descr="http://upload.wikimedia.org/wikipedia/commons/8/8a/Wet_grassland_on_the_floodplain_of_the_River_Loddon_-_geograph.org.uk_-_17514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4425" y="4648200"/>
            <a:ext cx="3092776" cy="22098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42793" y="152400"/>
            <a:ext cx="30550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800" dirty="0" err="1" smtClean="0">
                <a:latin typeface="+mj-lt"/>
              </a:rPr>
              <a:t>Effetti</a:t>
            </a:r>
            <a:r>
              <a:rPr lang="sv-SE" sz="2800" dirty="0" smtClean="0">
                <a:latin typeface="+mj-lt"/>
              </a:rPr>
              <a:t> </a:t>
            </a:r>
            <a:r>
              <a:rPr lang="sv-SE" sz="2800" dirty="0" err="1" smtClean="0">
                <a:latin typeface="+mj-lt"/>
              </a:rPr>
              <a:t>sui</a:t>
            </a:r>
            <a:r>
              <a:rPr lang="sv-SE" sz="2800" dirty="0" smtClean="0">
                <a:latin typeface="+mj-lt"/>
              </a:rPr>
              <a:t> </a:t>
            </a:r>
            <a:r>
              <a:rPr lang="sv-SE" sz="2800" dirty="0" err="1" smtClean="0">
                <a:latin typeface="+mj-lt"/>
              </a:rPr>
              <a:t>vertebrati</a:t>
            </a:r>
            <a:endParaRPr lang="it-IT" sz="2800" dirty="0" smtClean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1030" name="AutoShape 6" descr="http://juliafoggterrain.files.wordpress.com/2010/09/2.jpg"/>
          <p:cNvSpPr>
            <a:spLocks noChangeAspect="1" noChangeArrowheads="1"/>
          </p:cNvSpPr>
          <p:nvPr/>
        </p:nvSpPr>
        <p:spPr bwMode="auto">
          <a:xfrm>
            <a:off x="63500" y="-136525"/>
            <a:ext cx="6096000" cy="457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7" name="Rectangle 16"/>
          <p:cNvSpPr/>
          <p:nvPr/>
        </p:nvSpPr>
        <p:spPr>
          <a:xfrm>
            <a:off x="533400" y="1143000"/>
            <a:ext cx="312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Mammiferi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1981200"/>
            <a:ext cx="800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smtClean="0">
                <a:latin typeface="+mj-lt"/>
              </a:rPr>
              <a:t>La </a:t>
            </a:r>
            <a:r>
              <a:rPr lang="sv-SE" sz="2400" dirty="0" err="1" smtClean="0">
                <a:latin typeface="+mj-lt"/>
              </a:rPr>
              <a:t>struttura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influenza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molte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cose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fra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cui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l’accesso</a:t>
            </a:r>
            <a:r>
              <a:rPr lang="sv-SE" sz="2400" dirty="0" smtClean="0">
                <a:latin typeface="+mj-lt"/>
              </a:rPr>
              <a:t> al </a:t>
            </a:r>
            <a:r>
              <a:rPr lang="sv-SE" sz="2400" dirty="0" err="1" smtClean="0">
                <a:latin typeface="+mj-lt"/>
              </a:rPr>
              <a:t>cibo</a:t>
            </a:r>
            <a:r>
              <a:rPr lang="sv-SE" sz="2400" dirty="0" smtClean="0">
                <a:latin typeface="+mj-lt"/>
              </a:rPr>
              <a:t> (</a:t>
            </a:r>
            <a:r>
              <a:rPr lang="sv-SE" sz="2400" dirty="0" err="1" smtClean="0">
                <a:latin typeface="+mj-lt"/>
              </a:rPr>
              <a:t>invertebrati</a:t>
            </a:r>
            <a:r>
              <a:rPr lang="sv-SE" sz="2400" dirty="0" smtClean="0">
                <a:latin typeface="+mj-lt"/>
              </a:rPr>
              <a:t>), la </a:t>
            </a:r>
            <a:r>
              <a:rPr lang="sv-SE" sz="2400" dirty="0" err="1" smtClean="0">
                <a:latin typeface="+mj-lt"/>
              </a:rPr>
              <a:t>protezione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dai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predatori</a:t>
            </a:r>
            <a:r>
              <a:rPr lang="sv-SE" sz="2400" dirty="0" smtClean="0">
                <a:latin typeface="+mj-lt"/>
              </a:rPr>
              <a:t> e i </a:t>
            </a:r>
            <a:r>
              <a:rPr lang="sv-SE" sz="2400" dirty="0" err="1" smtClean="0">
                <a:latin typeface="+mj-lt"/>
              </a:rPr>
              <a:t>siti</a:t>
            </a:r>
            <a:r>
              <a:rPr lang="sv-SE" sz="2400" dirty="0" smtClean="0">
                <a:latin typeface="+mj-lt"/>
              </a:rPr>
              <a:t> di </a:t>
            </a:r>
            <a:r>
              <a:rPr lang="sv-SE" sz="2400" dirty="0" err="1" smtClean="0">
                <a:latin typeface="+mj-lt"/>
              </a:rPr>
              <a:t>riproduzione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793" y="152400"/>
            <a:ext cx="30550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800" dirty="0" err="1" smtClean="0">
                <a:latin typeface="+mj-lt"/>
              </a:rPr>
              <a:t>Effetti</a:t>
            </a:r>
            <a:r>
              <a:rPr lang="sv-SE" sz="2800" dirty="0" smtClean="0">
                <a:latin typeface="+mj-lt"/>
              </a:rPr>
              <a:t> </a:t>
            </a:r>
            <a:r>
              <a:rPr lang="sv-SE" sz="2800" dirty="0" err="1" smtClean="0">
                <a:latin typeface="+mj-lt"/>
              </a:rPr>
              <a:t>sui</a:t>
            </a:r>
            <a:r>
              <a:rPr lang="sv-SE" sz="2800" dirty="0" smtClean="0">
                <a:latin typeface="+mj-lt"/>
              </a:rPr>
              <a:t> </a:t>
            </a:r>
            <a:r>
              <a:rPr lang="sv-SE" sz="2800" dirty="0" err="1" smtClean="0">
                <a:latin typeface="+mj-lt"/>
              </a:rPr>
              <a:t>vertebrati</a:t>
            </a:r>
            <a:endParaRPr lang="it-IT" sz="28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" y="3512403"/>
            <a:ext cx="800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Spesso</a:t>
            </a:r>
            <a:r>
              <a:rPr lang="sv-SE" sz="2400" dirty="0" smtClean="0">
                <a:latin typeface="+mj-lt"/>
              </a:rPr>
              <a:t> habitat di </a:t>
            </a:r>
            <a:r>
              <a:rPr lang="sv-SE" sz="2400" dirty="0" err="1" smtClean="0">
                <a:latin typeface="+mj-lt"/>
              </a:rPr>
              <a:t>passaggio</a:t>
            </a:r>
            <a:r>
              <a:rPr lang="sv-SE" sz="2400" dirty="0" smtClean="0">
                <a:latin typeface="+mj-lt"/>
              </a:rPr>
              <a:t>, </a:t>
            </a:r>
            <a:r>
              <a:rPr lang="sv-SE" sz="2400" dirty="0" err="1" smtClean="0">
                <a:latin typeface="+mj-lt"/>
              </a:rPr>
              <a:t>alcune</a:t>
            </a:r>
            <a:r>
              <a:rPr lang="sv-SE" sz="2400" dirty="0" smtClean="0">
                <a:latin typeface="+mj-lt"/>
              </a:rPr>
              <a:t> specie </a:t>
            </a:r>
            <a:r>
              <a:rPr lang="sv-SE" sz="2400" dirty="0" err="1" smtClean="0">
                <a:latin typeface="+mj-lt"/>
              </a:rPr>
              <a:t>adattate</a:t>
            </a:r>
            <a:r>
              <a:rPr lang="sv-SE" sz="2400" dirty="0" smtClean="0">
                <a:latin typeface="+mj-lt"/>
              </a:rPr>
              <a:t> a </a:t>
            </a:r>
            <a:r>
              <a:rPr lang="sv-SE" sz="2400" dirty="0" err="1" smtClean="0">
                <a:latin typeface="+mj-lt"/>
              </a:rPr>
              <a:t>questi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ambienti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31746" name="Picture 2" descr="http://www.naturephoto-cz.com/photos/andera/microtus-agrestis-36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953000"/>
            <a:ext cx="2286000" cy="1600200"/>
          </a:xfrm>
          <a:prstGeom prst="rect">
            <a:avLst/>
          </a:prstGeom>
          <a:noFill/>
        </p:spPr>
      </p:pic>
      <p:pic>
        <p:nvPicPr>
          <p:cNvPr id="31748" name="Picture 4" descr="http://cdn2.arkive.org/media/F4/F41B5860-C455-4BA3-8682-68AF34B89648/Presentation.Large/Common-shrew-eating-slu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4953000"/>
            <a:ext cx="2374725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1030" name="AutoShape 6" descr="http://juliafoggterrain.files.wordpress.com/2010/09/2.jpg"/>
          <p:cNvSpPr>
            <a:spLocks noChangeAspect="1" noChangeArrowheads="1"/>
          </p:cNvSpPr>
          <p:nvPr/>
        </p:nvSpPr>
        <p:spPr bwMode="auto">
          <a:xfrm>
            <a:off x="63500" y="-136525"/>
            <a:ext cx="6096000" cy="457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6" name="Rectangle 15"/>
          <p:cNvSpPr/>
          <p:nvPr/>
        </p:nvSpPr>
        <p:spPr>
          <a:xfrm>
            <a:off x="457200" y="1219200"/>
            <a:ext cx="525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-Elevato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numero</a:t>
            </a:r>
            <a:r>
              <a:rPr lang="sv-SE" sz="2400" dirty="0" smtClean="0">
                <a:latin typeface="+mj-lt"/>
              </a:rPr>
              <a:t> di specie </a:t>
            </a:r>
            <a:r>
              <a:rPr lang="sv-SE" sz="2400" dirty="0" err="1" smtClean="0">
                <a:latin typeface="+mj-lt"/>
              </a:rPr>
              <a:t>vegetali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" y="3657600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-Ridurre</a:t>
            </a:r>
            <a:r>
              <a:rPr lang="sv-SE" sz="2400" dirty="0" smtClean="0">
                <a:latin typeface="+mj-lt"/>
              </a:rPr>
              <a:t> al </a:t>
            </a:r>
            <a:r>
              <a:rPr lang="sv-SE" sz="2400" dirty="0" err="1" smtClean="0">
                <a:latin typeface="+mj-lt"/>
              </a:rPr>
              <a:t>minimo</a:t>
            </a:r>
            <a:r>
              <a:rPr lang="sv-SE" sz="2400" dirty="0" smtClean="0">
                <a:latin typeface="+mj-lt"/>
              </a:rPr>
              <a:t> il disturbo pur </a:t>
            </a:r>
            <a:r>
              <a:rPr lang="sv-SE" sz="2400" dirty="0" err="1" smtClean="0">
                <a:latin typeface="+mj-lt"/>
              </a:rPr>
              <a:t>mantendo</a:t>
            </a:r>
            <a:r>
              <a:rPr lang="sv-SE" sz="2400" dirty="0" smtClean="0">
                <a:latin typeface="+mj-lt"/>
              </a:rPr>
              <a:t> la </a:t>
            </a:r>
            <a:r>
              <a:rPr lang="sv-SE" sz="2400" dirty="0" err="1" smtClean="0">
                <a:latin typeface="+mj-lt"/>
              </a:rPr>
              <a:t>vegetazione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erbacea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1976735"/>
            <a:ext cx="701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-Elevata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presenza</a:t>
            </a:r>
            <a:r>
              <a:rPr lang="sv-SE" sz="2400" dirty="0" smtClean="0">
                <a:latin typeface="+mj-lt"/>
              </a:rPr>
              <a:t> di </a:t>
            </a:r>
            <a:r>
              <a:rPr lang="sv-SE" sz="2400" dirty="0" err="1" smtClean="0">
                <a:latin typeface="+mj-lt"/>
              </a:rPr>
              <a:t>dicotiledoni</a:t>
            </a:r>
            <a:r>
              <a:rPr lang="sv-SE" sz="2400" dirty="0" smtClean="0">
                <a:latin typeface="+mj-lt"/>
              </a:rPr>
              <a:t> (</a:t>
            </a:r>
            <a:r>
              <a:rPr lang="sv-SE" sz="2400" dirty="0" err="1" smtClean="0">
                <a:latin typeface="+mj-lt"/>
              </a:rPr>
              <a:t>nettare</a:t>
            </a:r>
            <a:r>
              <a:rPr lang="sv-SE" sz="2400" dirty="0" smtClean="0">
                <a:latin typeface="+mj-lt"/>
              </a:rPr>
              <a:t> e </a:t>
            </a:r>
            <a:r>
              <a:rPr lang="sv-SE" sz="2400" dirty="0" err="1" smtClean="0">
                <a:latin typeface="+mj-lt"/>
              </a:rPr>
              <a:t>polline</a:t>
            </a:r>
            <a:r>
              <a:rPr lang="sv-SE" sz="2400" dirty="0" smtClean="0">
                <a:latin typeface="+mj-lt"/>
              </a:rPr>
              <a:t>)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2814935"/>
            <a:ext cx="525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-Struttura</a:t>
            </a:r>
            <a:r>
              <a:rPr lang="sv-SE" sz="2400" dirty="0" smtClean="0">
                <a:latin typeface="+mj-lt"/>
              </a:rPr>
              <a:t> rada </a:t>
            </a:r>
            <a:r>
              <a:rPr lang="sv-SE" sz="2400" dirty="0" err="1" smtClean="0">
                <a:latin typeface="+mj-lt"/>
              </a:rPr>
              <a:t>con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terreno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nudo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4724400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 err="1" smtClean="0">
                <a:solidFill>
                  <a:srgbClr val="FF0000"/>
                </a:solidFill>
                <a:latin typeface="+mj-lt"/>
              </a:rPr>
              <a:t>-EVITARE</a:t>
            </a:r>
            <a:r>
              <a:rPr lang="sv-SE" sz="2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sv-SE" sz="2400" b="1" dirty="0" err="1" smtClean="0">
                <a:solidFill>
                  <a:srgbClr val="FF0000"/>
                </a:solidFill>
                <a:latin typeface="+mj-lt"/>
              </a:rPr>
              <a:t>concimazione</a:t>
            </a:r>
            <a:r>
              <a:rPr lang="sv-SE" sz="2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sv-SE" sz="2400" b="1" dirty="0" err="1" smtClean="0">
                <a:solidFill>
                  <a:srgbClr val="FF0000"/>
                </a:solidFill>
                <a:latin typeface="+mj-lt"/>
              </a:rPr>
              <a:t>organica</a:t>
            </a:r>
            <a:r>
              <a:rPr lang="sv-SE" sz="2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sv-SE" sz="2400" b="1" dirty="0" err="1" smtClean="0">
                <a:solidFill>
                  <a:srgbClr val="FF0000"/>
                </a:solidFill>
                <a:latin typeface="+mj-lt"/>
              </a:rPr>
              <a:t>elevata</a:t>
            </a:r>
            <a:r>
              <a:rPr lang="sv-SE" sz="2400" b="1" dirty="0" smtClean="0">
                <a:solidFill>
                  <a:srgbClr val="FF0000"/>
                </a:solidFill>
                <a:latin typeface="+mj-lt"/>
              </a:rPr>
              <a:t> (</a:t>
            </a:r>
            <a:r>
              <a:rPr lang="sv-SE" sz="2400" b="1" dirty="0" err="1" smtClean="0">
                <a:solidFill>
                  <a:srgbClr val="FF0000"/>
                </a:solidFill>
                <a:latin typeface="+mj-lt"/>
              </a:rPr>
              <a:t>anche</a:t>
            </a:r>
            <a:r>
              <a:rPr lang="sv-SE" sz="2400" b="1" dirty="0" smtClean="0">
                <a:solidFill>
                  <a:srgbClr val="FF0000"/>
                </a:solidFill>
                <a:latin typeface="+mj-lt"/>
              </a:rPr>
              <a:t> per solo </a:t>
            </a:r>
            <a:r>
              <a:rPr lang="sv-SE" sz="2400" b="1" dirty="0" err="1" smtClean="0">
                <a:solidFill>
                  <a:srgbClr val="FF0000"/>
                </a:solidFill>
                <a:latin typeface="+mj-lt"/>
              </a:rPr>
              <a:t>un</a:t>
            </a:r>
            <a:r>
              <a:rPr lang="sv-SE" sz="2400" b="1" dirty="0" smtClean="0">
                <a:solidFill>
                  <a:srgbClr val="FF0000"/>
                </a:solidFill>
                <a:latin typeface="+mj-lt"/>
              </a:rPr>
              <a:t> anno)</a:t>
            </a:r>
            <a:endParaRPr lang="it-IT" sz="2400" b="1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793" y="152400"/>
            <a:ext cx="50330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800" dirty="0" err="1" smtClean="0"/>
              <a:t>Comunità</a:t>
            </a:r>
            <a:r>
              <a:rPr lang="sv-SE" sz="2800" dirty="0" smtClean="0"/>
              <a:t> </a:t>
            </a:r>
            <a:r>
              <a:rPr lang="sv-SE" sz="2800" dirty="0" err="1" smtClean="0"/>
              <a:t>vegetale</a:t>
            </a:r>
            <a:r>
              <a:rPr lang="sv-SE" sz="2800" dirty="0" smtClean="0"/>
              <a:t> </a:t>
            </a:r>
            <a:r>
              <a:rPr lang="sv-SE" sz="2800" dirty="0" err="1" smtClean="0"/>
              <a:t>target</a:t>
            </a:r>
            <a:r>
              <a:rPr lang="sv-SE" sz="2800" dirty="0" smtClean="0"/>
              <a:t>: </a:t>
            </a:r>
            <a:r>
              <a:rPr lang="sv-SE" sz="2800" dirty="0" err="1" smtClean="0"/>
              <a:t>esiste</a:t>
            </a:r>
            <a:r>
              <a:rPr lang="sv-SE" sz="2800" dirty="0" smtClean="0"/>
              <a:t>?</a:t>
            </a:r>
            <a:endParaRPr lang="it-IT" sz="2800" dirty="0" smtClean="0"/>
          </a:p>
        </p:txBody>
      </p:sp>
      <p:sp>
        <p:nvSpPr>
          <p:cNvPr id="14" name="Down Arrow 13"/>
          <p:cNvSpPr/>
          <p:nvPr/>
        </p:nvSpPr>
        <p:spPr>
          <a:xfrm>
            <a:off x="3810000" y="5257800"/>
            <a:ext cx="6096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ctangle 14"/>
          <p:cNvSpPr/>
          <p:nvPr/>
        </p:nvSpPr>
        <p:spPr>
          <a:xfrm>
            <a:off x="2802576" y="6106180"/>
            <a:ext cx="26219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800" dirty="0" smtClean="0"/>
              <a:t>Come </a:t>
            </a:r>
            <a:r>
              <a:rPr lang="sv-SE" sz="2800" dirty="0" err="1" smtClean="0"/>
              <a:t>ottenerla</a:t>
            </a:r>
            <a:r>
              <a:rPr lang="sv-SE" sz="2800" dirty="0" smtClean="0"/>
              <a:t>?</a:t>
            </a:r>
            <a:endParaRPr lang="it-IT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793" y="152400"/>
            <a:ext cx="44961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800" dirty="0" err="1" smtClean="0">
                <a:latin typeface="+mj-lt"/>
              </a:rPr>
              <a:t>Gestione</a:t>
            </a:r>
            <a:r>
              <a:rPr lang="sv-SE" sz="2800" dirty="0" smtClean="0">
                <a:latin typeface="+mj-lt"/>
              </a:rPr>
              <a:t>:  </a:t>
            </a:r>
            <a:r>
              <a:rPr lang="sv-SE" sz="2800" dirty="0" err="1" smtClean="0"/>
              <a:t>Nessun</a:t>
            </a:r>
            <a:r>
              <a:rPr lang="sv-SE" sz="2800" dirty="0" smtClean="0"/>
              <a:t> </a:t>
            </a:r>
            <a:r>
              <a:rPr lang="sv-SE" sz="2800" dirty="0" err="1" smtClean="0"/>
              <a:t>intervento</a:t>
            </a:r>
            <a:r>
              <a:rPr lang="sv-SE" sz="2800" dirty="0" smtClean="0">
                <a:latin typeface="+mj-lt"/>
              </a:rPr>
              <a:t> </a:t>
            </a:r>
            <a:endParaRPr lang="it-IT" sz="28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30" name="AutoShape 6" descr="http://juliafoggterrain.files.wordpress.com/2010/09/2.jpg"/>
          <p:cNvSpPr>
            <a:spLocks noChangeAspect="1" noChangeArrowheads="1"/>
          </p:cNvSpPr>
          <p:nvPr/>
        </p:nvSpPr>
        <p:spPr bwMode="auto">
          <a:xfrm>
            <a:off x="63500" y="-136525"/>
            <a:ext cx="6096000" cy="457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25602" name="Picture 2" descr="http://www.flockingsomewhere.com/wp-content/uploads/2012/09/Parc_de_Iile_de_St_Germaine_grassland-500x3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0"/>
            <a:ext cx="3048000" cy="22860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886200" y="1466671"/>
            <a:ext cx="381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Dominaza</a:t>
            </a:r>
            <a:r>
              <a:rPr lang="sv-SE" sz="2400" dirty="0" smtClean="0">
                <a:latin typeface="+mj-lt"/>
              </a:rPr>
              <a:t> di </a:t>
            </a:r>
            <a:r>
              <a:rPr lang="sv-SE" sz="2400" dirty="0" err="1" smtClean="0">
                <a:latin typeface="+mj-lt"/>
              </a:rPr>
              <a:t>monocotiledoni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che</a:t>
            </a:r>
            <a:r>
              <a:rPr lang="sv-SE" sz="2400" dirty="0" smtClean="0">
                <a:latin typeface="+mj-lt"/>
              </a:rPr>
              <a:t> si </a:t>
            </a:r>
            <a:r>
              <a:rPr lang="sv-SE" sz="2400" dirty="0" err="1" smtClean="0">
                <a:latin typeface="+mj-lt"/>
              </a:rPr>
              <a:t>riproducono</a:t>
            </a:r>
            <a:r>
              <a:rPr lang="sv-SE" sz="2400" dirty="0" smtClean="0">
                <a:latin typeface="+mj-lt"/>
              </a:rPr>
              <a:t> in </a:t>
            </a:r>
            <a:r>
              <a:rPr lang="sv-SE" sz="2400" dirty="0" err="1" smtClean="0">
                <a:latin typeface="+mj-lt"/>
              </a:rPr>
              <a:t>modo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vegetativo</a:t>
            </a:r>
            <a:endParaRPr lang="it-IT" sz="2400" dirty="0" smtClean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38600" y="3048000"/>
            <a:ext cx="381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i="1" dirty="0" err="1" smtClean="0">
                <a:latin typeface="+mj-lt"/>
              </a:rPr>
              <a:t>Brachypodium</a:t>
            </a:r>
            <a:endParaRPr lang="sv-SE" sz="2400" i="1" dirty="0" smtClean="0">
              <a:latin typeface="+mj-lt"/>
            </a:endParaRPr>
          </a:p>
          <a:p>
            <a:r>
              <a:rPr lang="sv-SE" sz="2400" i="1" dirty="0" err="1" smtClean="0">
                <a:latin typeface="+mj-lt"/>
              </a:rPr>
              <a:t>Molinia</a:t>
            </a:r>
            <a:endParaRPr lang="sv-SE" sz="2400" i="1" dirty="0" smtClean="0">
              <a:latin typeface="+mj-lt"/>
            </a:endParaRPr>
          </a:p>
          <a:p>
            <a:r>
              <a:rPr lang="sv-SE" sz="2400" i="1" dirty="0" err="1" smtClean="0">
                <a:latin typeface="+mj-lt"/>
              </a:rPr>
              <a:t>Calamagrostis</a:t>
            </a:r>
            <a:endParaRPr lang="it-IT" sz="2400" i="1" dirty="0" smtClean="0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4267200"/>
            <a:ext cx="762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Acidificazione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superficiale</a:t>
            </a:r>
            <a:endParaRPr lang="sv-SE" sz="2400" dirty="0" smtClean="0">
              <a:latin typeface="+mj-lt"/>
            </a:endParaRPr>
          </a:p>
          <a:p>
            <a:r>
              <a:rPr lang="sv-SE" sz="2400" dirty="0" err="1" smtClean="0">
                <a:latin typeface="+mj-lt"/>
              </a:rPr>
              <a:t>Accumulo</a:t>
            </a:r>
            <a:r>
              <a:rPr lang="sv-SE" sz="2400" dirty="0" smtClean="0">
                <a:latin typeface="+mj-lt"/>
              </a:rPr>
              <a:t> di </a:t>
            </a:r>
            <a:r>
              <a:rPr lang="sv-SE" sz="2400" dirty="0" err="1" smtClean="0">
                <a:latin typeface="+mj-lt"/>
              </a:rPr>
              <a:t>lettiera</a:t>
            </a:r>
            <a:endParaRPr lang="sv-SE" sz="2400" dirty="0" smtClean="0">
              <a:latin typeface="+mj-lt"/>
            </a:endParaRPr>
          </a:p>
          <a:p>
            <a:r>
              <a:rPr lang="sv-SE" sz="2400" dirty="0" err="1" smtClean="0">
                <a:latin typeface="+mj-lt"/>
              </a:rPr>
              <a:t>Scomparsa</a:t>
            </a:r>
            <a:r>
              <a:rPr lang="sv-SE" sz="2400" dirty="0" smtClean="0">
                <a:latin typeface="+mj-lt"/>
              </a:rPr>
              <a:t> di </a:t>
            </a:r>
            <a:r>
              <a:rPr lang="sv-SE" sz="2400" dirty="0" err="1" smtClean="0">
                <a:latin typeface="+mj-lt"/>
              </a:rPr>
              <a:t>molte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dicotiledoni</a:t>
            </a:r>
            <a:r>
              <a:rPr lang="sv-SE" sz="2400" dirty="0" smtClean="0">
                <a:latin typeface="+mj-lt"/>
              </a:rPr>
              <a:t> e specie </a:t>
            </a:r>
            <a:r>
              <a:rPr lang="sv-SE" sz="2400" dirty="0" err="1" smtClean="0">
                <a:latin typeface="+mj-lt"/>
              </a:rPr>
              <a:t>che</a:t>
            </a:r>
            <a:r>
              <a:rPr lang="sv-SE" sz="2400" dirty="0" smtClean="0">
                <a:latin typeface="+mj-lt"/>
              </a:rPr>
              <a:t> si </a:t>
            </a:r>
            <a:r>
              <a:rPr lang="sv-SE" sz="2400" dirty="0" err="1" smtClean="0">
                <a:latin typeface="+mj-lt"/>
              </a:rPr>
              <a:t>riproducono</a:t>
            </a:r>
            <a:r>
              <a:rPr lang="sv-SE" sz="2400" dirty="0" smtClean="0">
                <a:latin typeface="+mj-lt"/>
              </a:rPr>
              <a:t> per </a:t>
            </a:r>
            <a:r>
              <a:rPr lang="sv-SE" sz="2400" dirty="0" err="1" smtClean="0">
                <a:latin typeface="+mj-lt"/>
              </a:rPr>
              <a:t>seme</a:t>
            </a:r>
            <a:endParaRPr lang="it-IT" sz="2400" dirty="0" smtClean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6172200"/>
            <a:ext cx="762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Vantaggio</a:t>
            </a:r>
            <a:r>
              <a:rPr lang="sv-SE" sz="2400" dirty="0" smtClean="0">
                <a:latin typeface="+mj-lt"/>
              </a:rPr>
              <a:t>: </a:t>
            </a:r>
            <a:r>
              <a:rPr lang="sv-SE" sz="2400" dirty="0" err="1" smtClean="0">
                <a:latin typeface="+mj-lt"/>
              </a:rPr>
              <a:t>nessun</a:t>
            </a:r>
            <a:r>
              <a:rPr lang="sv-SE" sz="2400" dirty="0" smtClean="0">
                <a:latin typeface="+mj-lt"/>
              </a:rPr>
              <a:t> disturbo!</a:t>
            </a:r>
            <a:endParaRPr lang="it-IT" sz="24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793" y="152400"/>
            <a:ext cx="37827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800" dirty="0" err="1" smtClean="0">
                <a:latin typeface="+mj-lt"/>
              </a:rPr>
              <a:t>Gestione</a:t>
            </a:r>
            <a:r>
              <a:rPr lang="sv-SE" sz="2800" dirty="0" smtClean="0">
                <a:latin typeface="+mj-lt"/>
              </a:rPr>
              <a:t>:  </a:t>
            </a:r>
            <a:r>
              <a:rPr lang="sv-SE" sz="2800" dirty="0" err="1" smtClean="0"/>
              <a:t>Pascolamento</a:t>
            </a:r>
            <a:endParaRPr lang="it-IT" sz="28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30" name="AutoShape 6" descr="http://juliafoggterrain.files.wordpress.com/2010/09/2.jpg"/>
          <p:cNvSpPr>
            <a:spLocks noChangeAspect="1" noChangeArrowheads="1"/>
          </p:cNvSpPr>
          <p:nvPr/>
        </p:nvSpPr>
        <p:spPr bwMode="auto">
          <a:xfrm>
            <a:off x="63500" y="-136525"/>
            <a:ext cx="6096000" cy="457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1" name="Rectangle 10"/>
          <p:cNvSpPr/>
          <p:nvPr/>
        </p:nvSpPr>
        <p:spPr>
          <a:xfrm>
            <a:off x="381000" y="1718608"/>
            <a:ext cx="3810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sv-SE" sz="2400" dirty="0" err="1" smtClean="0">
                <a:latin typeface="+mj-lt"/>
              </a:rPr>
              <a:t>Tipo</a:t>
            </a:r>
            <a:r>
              <a:rPr lang="sv-SE" sz="2400" dirty="0" smtClean="0">
                <a:latin typeface="+mj-lt"/>
              </a:rPr>
              <a:t> di </a:t>
            </a:r>
            <a:r>
              <a:rPr lang="sv-SE" sz="2400" dirty="0" err="1" smtClean="0">
                <a:latin typeface="+mj-lt"/>
              </a:rPr>
              <a:t>animali</a:t>
            </a:r>
            <a:endParaRPr lang="sv-SE" sz="2400" dirty="0" smtClean="0">
              <a:latin typeface="+mj-lt"/>
            </a:endParaRPr>
          </a:p>
          <a:p>
            <a:pPr marL="457200" indent="-457200">
              <a:buAutoNum type="arabicPeriod"/>
            </a:pPr>
            <a:endParaRPr lang="sv-SE" sz="2400" dirty="0" smtClean="0">
              <a:latin typeface="+mj-lt"/>
            </a:endParaRPr>
          </a:p>
          <a:p>
            <a:pPr marL="457200" indent="-457200">
              <a:buAutoNum type="arabicPeriod"/>
            </a:pPr>
            <a:r>
              <a:rPr lang="sv-SE" sz="2400" dirty="0" err="1" smtClean="0">
                <a:latin typeface="+mj-lt"/>
              </a:rPr>
              <a:t>Carico</a:t>
            </a:r>
            <a:endParaRPr lang="sv-SE" sz="2400" dirty="0" smtClean="0">
              <a:latin typeface="+mj-lt"/>
            </a:endParaRPr>
          </a:p>
          <a:p>
            <a:pPr marL="457200" indent="-457200">
              <a:buAutoNum type="arabicPeriod"/>
            </a:pPr>
            <a:endParaRPr lang="sv-SE" sz="2400" dirty="0" smtClean="0">
              <a:latin typeface="+mj-lt"/>
            </a:endParaRPr>
          </a:p>
          <a:p>
            <a:pPr marL="457200" indent="-457200">
              <a:buAutoNum type="arabicPeriod"/>
            </a:pPr>
            <a:r>
              <a:rPr lang="sv-SE" sz="2400" dirty="0" err="1" smtClean="0">
                <a:latin typeface="+mj-lt"/>
              </a:rPr>
              <a:t>Durata</a:t>
            </a:r>
            <a:r>
              <a:rPr lang="sv-SE" sz="2400" dirty="0" smtClean="0">
                <a:latin typeface="+mj-lt"/>
              </a:rPr>
              <a:t> e </a:t>
            </a:r>
            <a:r>
              <a:rPr lang="sv-SE" sz="2400" dirty="0" err="1" smtClean="0">
                <a:latin typeface="+mj-lt"/>
              </a:rPr>
              <a:t>modalità</a:t>
            </a:r>
            <a:endParaRPr lang="it-IT" sz="2400" dirty="0" smtClean="0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4590871"/>
            <a:ext cx="762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Possiamo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intervenire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su</a:t>
            </a:r>
            <a:r>
              <a:rPr lang="sv-SE" sz="2400" dirty="0" smtClean="0">
                <a:latin typeface="+mj-lt"/>
              </a:rPr>
              <a:t> tutte e tre le </a:t>
            </a:r>
            <a:r>
              <a:rPr lang="sv-SE" sz="2400" dirty="0" err="1" smtClean="0">
                <a:latin typeface="+mj-lt"/>
              </a:rPr>
              <a:t>componenti</a:t>
            </a:r>
            <a:r>
              <a:rPr lang="sv-SE" sz="2400" dirty="0" smtClean="0">
                <a:latin typeface="+mj-lt"/>
              </a:rPr>
              <a:t> a </a:t>
            </a:r>
            <a:r>
              <a:rPr lang="sv-SE" sz="2400" dirty="0" err="1" smtClean="0">
                <a:latin typeface="+mj-lt"/>
              </a:rPr>
              <a:t>seconda</a:t>
            </a:r>
            <a:r>
              <a:rPr lang="sv-SE" sz="2400" dirty="0" smtClean="0">
                <a:latin typeface="+mj-lt"/>
              </a:rPr>
              <a:t> del </a:t>
            </a:r>
            <a:r>
              <a:rPr lang="sv-SE" sz="2400" dirty="0" err="1" smtClean="0">
                <a:latin typeface="+mj-lt"/>
              </a:rPr>
              <a:t>target</a:t>
            </a:r>
            <a:r>
              <a:rPr lang="sv-SE" sz="2400" dirty="0" smtClean="0">
                <a:latin typeface="+mj-lt"/>
              </a:rPr>
              <a:t> di </a:t>
            </a:r>
            <a:r>
              <a:rPr lang="sv-SE" sz="2400" dirty="0" err="1" smtClean="0">
                <a:latin typeface="+mj-lt"/>
              </a:rPr>
              <a:t>conservazione</a:t>
            </a:r>
            <a:r>
              <a:rPr lang="sv-SE" sz="2400" dirty="0" smtClean="0">
                <a:latin typeface="+mj-lt"/>
              </a:rPr>
              <a:t> </a:t>
            </a:r>
            <a:endParaRPr lang="it-IT" sz="24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793" y="152400"/>
            <a:ext cx="37827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800" dirty="0" err="1" smtClean="0">
                <a:latin typeface="+mj-lt"/>
              </a:rPr>
              <a:t>Gestione</a:t>
            </a:r>
            <a:r>
              <a:rPr lang="sv-SE" sz="2800" dirty="0" smtClean="0">
                <a:latin typeface="+mj-lt"/>
              </a:rPr>
              <a:t>:  </a:t>
            </a:r>
            <a:r>
              <a:rPr lang="sv-SE" sz="2800" dirty="0" err="1" smtClean="0"/>
              <a:t>Pascolamento</a:t>
            </a:r>
            <a:endParaRPr lang="it-IT" sz="28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30" name="AutoShape 6" descr="http://juliafoggterrain.files.wordpress.com/2010/09/2.jpg"/>
          <p:cNvSpPr>
            <a:spLocks noChangeAspect="1" noChangeArrowheads="1"/>
          </p:cNvSpPr>
          <p:nvPr/>
        </p:nvSpPr>
        <p:spPr bwMode="auto">
          <a:xfrm>
            <a:off x="63500" y="-136525"/>
            <a:ext cx="6096000" cy="457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1" name="Rectangle 10"/>
          <p:cNvSpPr/>
          <p:nvPr/>
        </p:nvSpPr>
        <p:spPr>
          <a:xfrm>
            <a:off x="381000" y="1143000"/>
            <a:ext cx="381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sv-SE" sz="2400" dirty="0" err="1" smtClean="0">
                <a:latin typeface="+mj-lt"/>
              </a:rPr>
              <a:t>Tipo</a:t>
            </a:r>
            <a:r>
              <a:rPr lang="sv-SE" sz="2400" dirty="0" smtClean="0">
                <a:latin typeface="+mj-lt"/>
              </a:rPr>
              <a:t> di </a:t>
            </a:r>
            <a:r>
              <a:rPr lang="sv-SE" sz="2400" dirty="0" err="1" smtClean="0">
                <a:latin typeface="+mj-lt"/>
              </a:rPr>
              <a:t>animali</a:t>
            </a:r>
            <a:endParaRPr lang="sv-SE" sz="2400" dirty="0" smtClean="0">
              <a:latin typeface="+mj-lt"/>
            </a:endParaRPr>
          </a:p>
        </p:txBody>
      </p:sp>
      <p:pic>
        <p:nvPicPr>
          <p:cNvPr id="1026" name="Picture 2" descr="https://encrypted-tbn0.gstatic.com/images?q=tbn:ANd9GcSQd7ZsHVD0jK3tYavT8uiTmUFi8aMisflstWpGq6EzvYSSF47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52600"/>
            <a:ext cx="1857375" cy="2457451"/>
          </a:xfrm>
          <a:prstGeom prst="rect">
            <a:avLst/>
          </a:prstGeom>
          <a:noFill/>
        </p:spPr>
      </p:pic>
      <p:sp>
        <p:nvSpPr>
          <p:cNvPr id="1028" name="AutoShape 4" descr="data:image/jpeg;base64,/9j/4AAQSkZJRgABAQAAAQABAAD/2wCEAAkGBhQSERMUExMVFRUWGRkZGRgYGBobHhsbGRoYHxoaHBgYHCYeIBojGhkcHzAiIycpLCwsFyIxNTAqNSYrLCkBCQoKDgwOFw8PGikcHBwpKSkpKSkpKSkpKSkpKSkpKSkpLCkpLCkpKSkpKSkpLCwuKiwpNSkpKSwpKTAyLCkwKf/AABEIALgBEgMBIgACEQEDEQH/xAAbAAABBQEBAAAAAAAAAAAAAAAEAAIDBQYBB//EAEAQAQACAQMDAgQEBQIEBQMFAQECESEAAzEEEkEiUQVhcYETMpGhBkKxwfAU0SNSYuFygpKy8RUzQyRTotLiB//EABkBAAMBAQEAAAAAAAAAAAAAAAABAgMEBf/EACMRAQEAAgICAgMAAwAAAAAAAAABAhEhMQMSE0EiUWEEMoH/2gAMAwEAAhEDEQA/AJ9/cY4PUtll+OMccf8AN7eNc3evk8nac015eau6eEf66Xw/Y3L75jWb8N4I19bMPvrv+mjDuxIjlzlfFfJt/XXkXaztjrSXaxvmi1tDBQ/M/fU+xN7Q3F9Pm8J9POXj56FgDKXbxH+VMc4+WMN/PXNzq590jtGsoezXBzqZU71Rmy2ufPs8e+OP20MMh/NFMH1/z76Zt9R3ofQLc5x+lODxqViGa5KrC33fmyNPJXz++tJSqFZrLN0AX4qq4q/n7513fX+a1xXtbV0c4978Py0Rt7jGcpEe2OSRhtyJjI03a1qHpYgTjuN9sml8nivn5u9Bw2MfVFjFiHpla21deeYvHyPOnG3Lc9csZJKtZz/cfs6kS/kMfEeJd3783fzxoee/KIHaqclWZoorKWNpj1GmU2strqO0Vfz2Bng/Ld+Ro0t7ckxjbm+Pt+XPzdCbm4yIk7RKaRrvR7VOcANcaJfhzuRiRU9UQJP/AKpLEuxyVnnOdGzQR6uUbld1XNl0LVp8nx51Lsdb3SkV6e6rsyc0mPa7NM67cY7ah3SuwPcj2yLfmfzV+fQnTxqTcRqMJSz/AD4ZdvL+bHp0rS6Gy3Xkv61w2cywcUeedT9Dv93Y3FgplvDSjkf140MSruvmw9LxV1fu+C/Z0RLe/DmFAKZ4uX0/X6d2nKqVY7nTbJffuZy8eX5R/X/50LDp9lIxNxvnMfPi+2g8+TUG9NlRg+QOc+c144waClvecp7U4p80GLzl+XnT9ofsujpNnBGRYNRlGnPs8e/Oq8q7GjNuf/dw4/x0+O7kOMtgeWqv/wBOAKzoUlGS2yTnubrloqvl599Fsp7Tdva95Luv1P1X6ex/20+WMW4ytC0tZXk/31Ht/DqqQsinlrm0Mcfp48aZubS2SkNoYpwVV5oyf99SNiNudoXXgBX/ADjSd1sVaVcWrX3zRqDo2Z+YuxwuVG8Bn+xWpep7o9sYBIruUrGbKtv8t6D4O3dySXtx7uLtwFff2+Wm7XVP4ke6jC8+1YyZv+2lHqfLXqwVxxyx5eLb9zXXfjNuN5/q5M1lPl7aWxdGJcUbw1VmbCz56knC/wA8g+fAFlZ4uv66iI9p6fN2eHiv9/tpR3m+PV7ry0Z/ej6caOi4KUZepF9j3w4sxjTZTl24yqGfYr+ucc40t2FmV5Kp59+c8mdSQZ8rXayAleaHODlwZ+dafaKfKb8r58vOKxf+OoHuVGu3Df8AZf3DxWltdRLs7pHqcriqePV4pOK8a6dI33M3tvIZ5cHvV4dLlRrL03nl7TkPreU+eeNNlJK5UjdXeTg9s/310ePVaHqfEcmC/bmvppuyv5pDKNgNYzdxc2nP6aNFva0Onn7Tfowr7Z40tQwcH/Ef1D9q13T4LlBtMb9VhzKnwmAObflqDqJXFwlGKXyg+p8c+H6aGluRJuJZxmVeD2MtjoiMe9gQqQiLQe3IYKz7Z0DdRf6YPVGJUVBH0/L80rGon1rJoicTugyobuSGDtpRfI2/T9tRYp7baRqvzduBAPbOuIbhFHxbHFoyT5mefl7Go0VLY9JLuRzm/Z4KMmHw6mr04tHxbdYv65RPl9tRbvTsntqET2v8vsfMzVnzdOhs2Vm3Ai0uMJLNuH/51UCWfWHbGP5Var96/evGudTFCL6ZRXK3lu81T5D2xpu6bfbGM6nIxx5lTfvwVZk03uvtjCKKfmktl5+mf1xzoBvUbrIKl5bKc1nx8n9DjTPxO4iEsRxV/mwXUv7akhsoy9JIp8c3i75uj6Z1LudFFMxiwCqWqDBQ+So/r9tGtmZCXZJl3dt14MFZKieH7VqbqeoTtFLq748npv2C8p4++hvwfoZMRXxwYS+X9XGmdZuIxGMs1Huq7boiZ5sHPy1Qp+7tXLzl4+mX5Pvj20jex6nMcP5Tyhn2xwa5szqpT7opXdLKDmxyYeQp/bUwm4MsXGu4D1UscD49xxn56QiHfj28NjbJ9S0Wt0V5vUzuV6TIx7YlJhOXw/fBrvTlDDNflfNWvl83k8e2kRkyiRDGOFpUPV5o+/Hz0cmintbnc1Vc2c8F0Hg07Z3ZEV4lHH3pr2avnVp03wPe3bPwpg5tEMBXqaKy/fVt0n8EbnaE9yMeOLk8UliCfd0547R9s5t2P/24ku2ksw3hO19k509CXyDFJ+xE+f8AbWy6f+EOnjfd37j/ANUkr6dtPy540f0vR7O1/wDb24xfcM/q51fxf1UwrFnwzdYJHbnbHHpknKX4z8r13b+AdSUmytiv8vqKDn5X+ut87+hpdT89X8eKp47WS2/4e6ju7nabcNyKorwyukWvpqDqfgvUcx6aXPFDi+LGw+mtvHqeNdl1FedHpifx153D4B1XoPwdwKb9PFcab1Hw/ejHOzux7bSXZLk444Nei/6vGux6vyOl8eKfjrzLZ6v0pLkZWnmygD5U6ftTuydZcW2nprn6v316N1HTbW6VuQhPx6ojz83Oqbrv4Lg27U2DjCsjHgXJ++ll4/0m4VkIyOwkFi12mGg/Nft/saTuRSjtwjgtw3n3vU/xfpNzYQntsAMOWNtUEiNPBjHBqujNtlWYitfzeqhD+77axsuKeUu31QWW9sZWYPvzjH++pOl3b7jJixq77hcZx4f11B3q8X3UV+/0c3+upZzO1KO1o9NLyYft9dTKOignYd3K0/XNYMDxj205o20rI3WPcLrweb83pR6isWZffJd3n38Z99M296mQfmqXyw37nsmnRKZ/poufxKvwV/vpacdNNz3H6aWpPYfc2o02PJaXFMe5SKfpmqzbul2IWEcULcrwZfUPky3qTch6bM2plzR5Th/etO3uniNRlTLlfUUPyzRV1nW+xwGlv5vblkYY7gX50Z+/yrUexvndcr7hqmqt/wCobus1X3HU9xPVUY5i2f8ApvvPS2vmuflqPbiSCcoxO2dLEpU9Rha8X86xWkvcN2OoUkxjKCRBWUk9ls8GPpbeNSy64jUGS9oWKrzaGFFr9/atIF7a/wDLnjm1pvKo4rHy03a34xxnu4TDkPavauf76m6Z26pR6yMRO2ZinFd1LRG/y1xzn5al2fim0yqLHuJSAk0024O6hSi7TnGdRTn3UEo9t2Z5cd3FOMc6I6fp4yi90QmPbEA85l6jjmkpMmb04LyHdyTmOYpzeREz8yq0Q9bcWDJiy7s1Upek7a9kquQSWmb+3GR2s5CJTTnCIV7Y49tCwVlCMmdDay8FXwXii6ebPOleAmjvJRJTAjKsD/Pk4L+WlDqu2SuFa7UFGQVVYcf1M6Zs7S4fSJ24LWWTuLMgP2vU8utZz7pHaN+10mO18CZ86mUtuRkzlF9UjL4szVqpmzFe+rb+HPhL1BLvgwjFrvv1LmwvPs+33xqD4Zsx3PRG/wASXFeVV7leIg5Dn7a2vTbBCMYRuolF8tefut61wm+WmE2b0vwPp4VW1BTzP1N1V5xxjjVn+OHFB8j/AG1WbnU1eT/P/jTDrvu/LWm9N/WLX/UfPTN/qNV/+t8l6Y9VnNaPZXrB349abPqb1W7nVW4fv/bUM+p0tnpZS6jj2/zi/OmHU/LQh1I154/z/PGu/ih7/wDfSAp6uj/P8zrj17lxjxehHqWvY+Vah3OuVoC/KB448aNgb/rubL+/+Gnx3xcWfXP+f9tCQHmQc/t/86Zu7ocH6PjT2NLV6t0//Xof5/bVFudS3Wfprsesw/K/n9fvo2Wl1LqyUUmEopkcj9TWR+PfBY7Z3bafheCX8kruru0kuKHVju/Ee1C+e7P0+3F6hl1/4ndtpycpj5P2c6d5nLPLFnGMW0e0C378BjB5v2XTduTGXq+1fL++eP8AfQndPtR7kwMo3jwt8YrP2NR7XS7jH1Yc580CRB/8X341zWOcZv7se7vAvt+WbrIV7t3a66ysjLGWs+Qzk9sc6ihGP5pEcOcF0cFcU/pnTN7ZmxUlGKlCuGqzw/IxhvS0BD083PfF+1ftpaGgFFz27/8AN/tpaRaOtjCUorHuWcYSz2SfzZAJRbZCYvt4qtO6frJVxZAZCqqexebrGKM/Q0zrNsgMe5YqiSuP5vcZPbWUSnz413c6wEQiDFiPaRax2yxjvQpXPq0ZZUH7G5+IRfVGixMjQLmnhi4Pb312PTRe0ssbblNto/MHnnLz8td2WyEZdxKSEAHBZ6qMGLx7HgdRWkiMrPyllUDaAD7W/wBmtEolW3TDGIQPMqx4cP0vnjzoGUylfDjw2dpL1HjPD7Pz0PDfh3yk7avMu6styKAwL9PF/PT+q6v/AIxGMLhFI48kr/m4Pd84NPZpul24yjL0x7gsLLR80nyf11zflI9Jlk3hquPQLwGMPLa6dtrDuwBaxEojtwlRKUpZris5+5qLoepe/tliQ9weeD25aPfxpb+k7d3Og7kSSL3d1WPpqy7vGW8W+NTbu7KXaB6S813V5ttyJ6VG7L+Whuo3Y9/4UtztmkfCSlF7pSpMHpOVvNZ138ZtZY7i4ny/LEjcjGOPH1dPZ9pd1tSvzSxatgNtqIZDOPa9Q7nXENyMPS2sl4hcX0xZvhkZX/mPbXdjfShPzXcbLe2qt4X6fOm860Pwv4LBTenGyRcYrZxhYUGCsN5L05j7Lxx2J/hfpeyLusOx3cxjLkhX83sqv2D31df6gH/ONA7nU5bb0BvdUt+arHH7636mnRjjodv9Rlfm1/n0dQ/ifPx/S9BQ3sH7/wCfTT9zfoKvgLvz8jx/20trGnVpx9M/L5e2oN3dfr/ntoT8fj3/AKfpxrkuq/zj3/7aQF/6vxdHH9PtqHcndN+eD2+f9dQ/jXha9tN6eGfL9+XQBUN5vHl86n25vmrf73qL0x+r8tdjuh4+jzxoNNOa3/n+GnbZR/mfe9DR3FrHtT9saK/DU5p/+MVoBk5PNp9tLa3/AD+1aj35Xgaff56A3+rY8/Qo58Z/fT0W1jPe8+/jz9vnnQ2/telT2x9PbQUeody6l6h4oyeUXye3z0P1nXMfTZJaPPF5f00bhO/jsVWleV/oV40NP4jJnCsZrn5L9nQm98TUuQEf3PPa398GqHf+MMuoIQsjEb8rJ9/t/fTlTWo3v/uVJCPc8c02/lKzbzn8rj2bCL2dzLupC64WVj4w05zVmuT6GSN2dyVLLhK7Tku64P5m9dNohbMWJZxXqAr8ubODWF7cth3UdKyrtrH/AKlVap/lO1fbPjQ3dLuKcBEMXRRfilz++jdvbX7DHMaH3O4+9roaUi7JEo121b9LDxzXjRYWnTpIeYyv7f3dLXZdVTR/7ZaWjRbQdP1uWD3TU7wDPoVav2iy90v9Hk7Dc7WwMA9vdh7rl7c4xg99NhtsZMoKdopnuOR7gofndfLzqXr9lNyTCKMc9sS6zkoLY9zWcZr30vXgOGx2hOSylL1Dn89SOLuj8y3z+mq38OYjCcL7Ql6cyWNc01WcY+t1qw6iMbIvdEtSm/zAUZ4559rxp/SbL2MjNZuUyRSiSbXl9s+fGmHXaInd2kpS+ma7j86+Fslzi9RSh+GxlKBV33dxTi/TfNeUPGn78u6qticCxL90Gn54XUJ07bIkRHxUTHhCn05499LRVXfEuobiSl6pqdsWx4RyilN3x7aXTdSG4RZthdxHmriI/wC+NXAQl2JUopUosfGSxY3FpaROP1hl0cI7vcV6oQEU/kEFkObKW8+l07J2EHS7kpJuRSJPINeiTzTznM8e0ea0PPptyPdOZN24ljkkvc4j591swHC0JW1084Sf5uZHbnzUWLVOa49861nwL+GiDHc3oA4YwbVlExKfcubePvqcZutMZbVd/D3wL8Qjvb8UMS24PkzUplflrtQ81b7a0s93HOdR9b1rcst/X9a1U9Z1zSijXjW3E6deOOo7vb+X/PtpdXuxBBujj2xqmn8Xv0rn9PbXN34iWLwn+fPjRTHx3T35bSvn41L+MEO55Uo+uX658/LVLv8AUEVL580+dSS6y4xeMX9rb5/zOiAZLrO3Fn39+PP/AMum7nV4JDjm839a+/8ATVbvb/vQV+n+e2q3e+J57q4AL9s018rvQW2ij1OTj9f6Pjn+uptnqf5sEefr9/trH/8A1JW1sOPHjn6Y1ZHWyfbtxUeMRvF+2L++gbanp+oi+rujgqj5XePBx+uiPxB4arOsdD45+GRLLKLPbxz4/K40f0Xxg3VAZI9oHtiv2vnVBpdqvp9P31NPppphq2jnn/HPsGpPhXUwDNekz4rjhcGff31N1PWnbcbov1RMVll+GJ6nAd2P3rTkK1WS6KUWvpb/ADK57DPpwKrVGXxqr6/Z7geY8UfkDIc5cnjMudW80hGkLz3X6jLchmuavIfmecAaDnt3crZS8S9nHBh7vp9Dg0qIqeq+HJEIKgtni/lb8uL8aq+sh2oyl23Yuax4z51b7e73ZJfkAp9LzLFOboM/PWa+Jx7pOfFc+Pp9tRYqVV7nW9ruSFYxtpzkMH9tFfwv0f8APK27nIC181XzzoDdgNQCu5P6/wCGtJ8I2ztni8UfXV71jplmt49TFj6Z22SS6kMvTkkHPzr8pzWhSUoTDuk/Kd8/ZoT6HOid8I7ZxJmkkkjyL59wfr99Dn4kqWOMyAcRGzDKsKJh1jaw7FG5/wAJ9PYylgsuzJk+dc4M41HHckUH55UpQUy/ltxwfrftru1BDtxGI9zJbMNFR5q/vT99D9d3RRP5m0i1bJqJTn+2TR7JsWZLd/5Z/a/9tLQx0oY7olf9P/fS0vYcnbl2PE+04c8l1WDF4fnpRgUjH1rLhrFNS5qm6+6+NTwYxIrUKKPemXGfb+7qP8T1SXICOEyqxPbxdK1b8tF4KI9nZ5ielMuCog/7NPu67vXOond2tAV+eWKvFOLwXqeKUDZCs4Ob/Nf283V4Mrrs2+0ojdjWA9NGb+XBoh8KnrthPTGFthTebLsrDkKw8l6703SyiSVqpcJiRwnqFSo+MYadW0NuMpMixB7XLV2LX+2h4dNd47bYvbFZflE+39q0WALPdWB35Q7oyHKXXpSyqTHjU/w/1S7A72VR7e85rMSiuUPreoXpM3yeKcBXvzzn7Gtb/DHwHb2Ns3KPxJixV/LB5fYZOb+Zxoxxtp447qfofgcOnWc/UnEb7qziT7vFBxX6c+IddK1v5/S9O+IdZEPVKvuX9PrrP9b1LIqLcksxis85qsX4y63065Jim3t0UWRVmMeU8aA3epLrhp8n0v8Az30H1N3UpHccZo4vH3PHmvfVVvRntyJd3HP0f7XqLNK2N6xgPqsXN3xjK1eq/d6js7oqXRm7x4bHF86fLdhJlKaintZ+n2/rqr3/AMJQv1DLNOQDtP2f11Sa5vdXNou64/bUuz8YkWSP3/e/P00Z0PRRnEnCmK588c+MaI6r4PtsF/EGv5cY+3P7aEqfqPid38/ndXf9tAbvxC/r40B8X6FjbCXHzzWqfa65wOtMcNzcRcmk298vKf4+/j/too6uQAZy35M3XOqfpd8kNhdVX+f5nRkuqFxi/wCup1oSl1W8yt7e3HBwf7aH+D/FdzpuoNwVjZ3R9z3r3LvXdze8h/bQc+o5+f8AbVwbe2fDd8kQlBiksxz6aMsreKjlvzjni0dlk334xacUZQriABJeWgxevKv/APn38RMNz8KR3Eswi8Xn+nJhya9Cn8YjDuZzJoNQIvbh9MfZh3HHvEW9R0uXaLqN07/54gVAkZ7RHuAu5SfVngeONVO31Nyfw9ws/KW4W+6SuWTfPnRHxP4ldsZlzIxnOR3ScncBwQ8V7/roWPTbEtoZbkYUCFSu1yuPlyY0lbBb81LY+rK5/p9zVH8Y+MQgeF+T5eDQv8WfxTPbHYLZCLPwxqyvNvz41i5785ubdaY+HfNZ5eTXEafpPiFtubf8/TW3+B9H37fy3FRq0Ii3V4aPnyawP8N/BtzcnBx2qCX4837Y16btwYyiRaqyF0UJ5eMfcOdZ+XU4Z5ZXSTqW5JGnbb9I1iOIey0RNCzG+1nUKIpYHcP/AC5Ay/O3XHYn3WR/Kc5AAokPzft/ZsJM+6e5a2Nq8Y4Vq35e3jXOzlRbvxaURJcWNmc0RfmYff30X0/WwluYkwe70rae5XzuscY1DPahuLI7xKwVK19k+Zn7Ol0uzPugjfdRc6oG7z75+2mfqK3Phu3JUm0q8Bz8u/H00tTRJUf8U/S/3rOlqtD1M3d+Up7tniNMbqrx6nFg8Hl1FvTxG7lIMfKhz7e1+eNR78CYLwRsp8kyMrJPFB886C/1pBl3dtRC2x82NH/Un6azspaWPewAbYrSnyATjGFy+dElsstovGCi6RzdnGqvouu7bWmxPLd1xIec+yY41Nu9bNoqBz3S7chhqvpXDTWnJIawlFId3akbARq/aq5ccfLQ3TxqNJmX5vl7x458r7uhozvulIqVeiyuEVo4GL+1a6dXL0PplG75q8rLH3x9NVanS26PYdyUbL24pKR2+PEfbKV7arf4j/ieULDdRLtM/TD59jVZ8U/iDd6fYl+ElM6WXEUM4HLTrFR33dm/RVqrcV/ny1v4/HcpK6cLMY0HSfxduMyO7K4ze0k8l1iVclf1+ur7Z3KFsTBkxj2rjxrEy6HuJBziR7WZ/t++t9tdbtTid6SwL6e2rzVBj/M62zxkOXarn1sZsbHvFVu7vnD/AJWg+p+Iq0/T7asvjvwiIfibVRlnBaUffTPhnwqNk98inbdNge/HKFPy8658iyy0pun2dyd9kWcTn7/P31B1/wAN3NpbE+fJ7VZj7OttvSIxO32iecVKPbg9PC/O9N6yQZYksyZXnFzzj2e3m+PfWXtpl71gvgfx2e1ufhzkm23g8L5H2fOrDrN6U2xxGvld0/bN/pnRnxr+EiTOW1WBWEmkoLpcVfjWWPiXpuNSlBqXzHBnn9PbXRjffpcyH9d0rKDzf9v61rK9P8M3Jy9MJST2F+nHGtL03xYnH2TFcv31rvgG1GOxtwZEWR3ekLbbuV4oPrnVXO+OJzYvpv4X6mQyNmRVcpHn6pqTY/h/qVrsea5KG+LvDY869Ak3C4lEqieq7XzCsrjHGdM6feYFdspUkafu3Xl58Y1hfLandYbd/h3qT/8AFz7MX+jpkP4T6qfGyr7XH/8Atxr0l4LjY3jhLB8ee4/Z0NsdLUg26QzKa4AKqV4Wj93S+WjbC9J/BnUsmiMO3Nsz05/6bzjWkn0+9s3HdSa5JY7Sj10yDjzq025yDEsR/NbzQmUaxKjt5xob4vtLFuS3njhz2yznIuPP9H8hzLQHd61k1OIJxR23bRhHm8V9dFb0pbkJx2jcZUBiP8vP1Pn/ALaz/T9aEuzfJMQoD+Xzcb4trj6+NaHo9vbYSkMnuj6oTScUW6fN5/ltumtaV0TliP496f1bG5Y923TQlMX5+cvC6oOghbra/wAZfCYz7oQl3MfXtvdhhK7gq1ZSe9x+esh8G2rk+wa6cL+DG46rd/w303ZDuair215qzMfC8fYdXUoSj3CvqG8XwnrDxhCsXqH4fIOzbIj6I8nvUrF4HjHs6sZbkMCVK3EyrtZClXav7Hvrgyu7yi81B18pw7Kbwljchaqw8VdtZzxWpXq1XmNtxlB8UIGTHHH34rT+m6O4ku17c/8AEGxbyPOSkrnPgrXNzoYxjEl2sT14i1HPdI9iV1L2vU9pcj1Edz374ybEWOfI1+zz3OuMmITZSEV8eyeBat++pN2T3Re2rzx290W+bxdYKOf2W5uS26kFmEsaawNe3z0qKb/rZeI4/wDNpan/ANdPxJDwdn/+tLU/9Lan6iF3mmqMYsnf5n3t8GS9S7vw7ukkIU0Fx4UC2sma5vk0yEie4xhe5uVcs4DMpdqZknat4B97vUnVfEGG1Hb4ZSbe1sGgv/zc/TWm+FIv9JuRrLGS+0ZLZyPs+aTj56dubf4Zctx7Uyt88CRqkzVL4zp+1uErpkg0HdkZGT54/VK0PPaO7w4uPdRjwS8XTmvNudTKWxO91HE2TuFASAl3fXua7j2/tqB3YvdIi23glYS7avJf5vHF+5nRO38P25CMjHHbHtvhVSvHmuNc3vhkfQxH12EQXFyB8StR9+NPSmT/AIv2dx6W1fRLJ3dxSpz74v6POsZ03VsCyTfFVj769S+K/Au/Y3Rm+on22VErIF1/0l5/NfzfIpFa9DwXeOk7WX/1/d4ZFfIrH11b9F8Zs9M3Hh/7aoPhvxKWxLvgQWk9cIzM/KQl/PTuuh2bku3EcSj/AOGQSj+zrXLHZzLTe/D/AIxLdmEpX7mOPIHg93l99F9ftS7PzAY836kGcaMdvvbgQbvVL/CXQEoRdyKdxLc7sflJEYB/4pxT76vt74jH8Q7CJGO3/KsolySXowfzV875zjg8nehb7Cup6zunIq6TFdvKefZ+mnS6wjOyPnB4iSDy854fNPtoHdkqkZjCo9uHwH6fXOdFR25EYd9SiWwOOLbtz22/S11z39Ed/EnxA2+h3JRru7WF82rA7ynyt/a3Xl3wXeO+UXicU++E/p++tr/Gz29LIOGcAoKyMpBT7n9NY3+Gvhjv75Ea7RkvtRj96/fXoeCSePYlJ6hhuXH2/X/Plr1n4BIen2hkxk7O23mj0FcvLf768h66PbJEyKOb+XOvT/h/XQej6buirHa2y+QfF55ax8oup/yJvGU7V4b/AHMY12cPtdB2iIPPj56Zu7MDvCWWTd8lY8c5x9Ppob/6gU13RhEbViNHHzVqsexjTuukkpMpKpOpe6SbPqcZ1xJExhz3jLtD1Uy7au32BjfNaihGMxGJIlhsowntJ/m/9vz1BLqsQj6ZXGStuKLt8UAv2dSbPU/iT9L2RJXVUVWBK/O4x9fswI290TtCPbZhK5UBP+bFq+E9tD9VsQt7ucSrGbKiZ5bzlqvGi9mMZSkMvzdtXVYvy+fpnjTp7sfxEc9w5eCozvnPBWPfUrUnx/4LHq4A1DcqHZNvksvHhosfezOsV0fxDqNlTbl6orGUXMXtU+WRzZXA69LN/vmjH1TlUS4hguV/Q8/LWF/jPpYbfVRmURnEUL59/vrq8OW+KculTvdZMky3MW4j7fRc18v11XR3Ik5JgT9Fv9r0T8RlBJeoiAdo5W32jxjNuqraisiJ7ZvgOVX211THhWWT1z4NI3OmhOW3KXos7bO6MQ9LfpG+fdTzonep7l7qr1URSI5okyiOeUHl8Oqr+Euvro4Re7sucI4vJIl3p4tZFHgPZ1Z7ewhGh7yvFkuSSe55eab15/k/HLTPfIzb3oA7YyO5hOUQ47DFylOn3x4rmtQdZ8VhI9MaLVqrz85W8hJr3z7EU9yMIxJR2+/BkvDkMqH6Ln5a5s9FFZT3DuggINVXLG/FUV7XxjUbHBuzGQlwJienslKSvt3QMU8vjRW8PbKf4e5kj2StQJZSPdi68VZWedD/AOkgdtSKpBq6zWJYUwL9aa03rg7mC1aJYOciW/la8ns6RJYEaLM1n0R/20td25bdH/6raMcZx8tLRyNRF0/w3aiy7dybORI7mqBw1FM3Fc93nQ3W9JOCVGUxKsLsp9NcF9t3fPj3UOo/LGB+J/zN9oNpVOPnZ786L+GxJOJCxvGSJhB/w5r30Qtgum2pbdEuXx8gEquefHvqec3cAecDdZvIXGvcy5qvbRXZGP8AxCUZdg123ytF3ihrxnFVnQ/V1Ofed0iWe7lLT1StMf00X+Emkdvrql7DAt+rxXgcte7oOHUd8oUuUorIK2HkvKgY4zWns5y22odse6SEZOS6ub3Ury3deKrXeljtRlcZWxe4T5TMnqFq6zyF/V7B3TdVM7uWEfSRaJd0faVjFK+fzvXmX8XfB/wt1nEqE1r5S8n9/vr0OEIu5GO32T3DvlQ0XIBb9vmJXqbNCfGenju7ctmUozchzhjxNQFb5XNa28PkuN/hPKiN6O3Yd+3tS9u7bf8Ay+of/TKv/Lq2+Efwt1BMkx7Qa9SHcJLi/CD/AE1ZT/h1hszO1ZSiBkzKDJ7sN32Mofc+dd98mMU03QdGw2dmMLSEYxWThlSyo/5Sd+6yP1d1PREdstBkLnPdJQuvoVb/ADP30F0vxNRjdNJ3DmS91NvGVaPl97O59oyvFUADVcpHNUYt+uvMzl3sgsfh0mvIAy7vTGPuoRrnND/XU+3ubku+d2yUsoOz+UJGaifZ407/AFcKS8B3LLLZXjPahx5X5ZROq6gb9zE0kkji0OE4M2VJfnqNCM3/AB/1dx2oqsnKvkDtOcue7Uf8CdIsd2QgySBcb8K/TmJ9U1VfHN+W/OcrZdvbGNH8pigPF8fXWi/gzanHZih2n4su+XbdRovNKOKeMOOdd2U9fDoKb+K+g7N5bPURng/5i/1/31sfga7nRdOMbj2WhgrbuKvul/8A8tU/8b9MLCdRKjIkRTFIR+ypX0dG/wAD9XfTdktxiEpwY5qQnfXCHq+XhzqcpvxRVXWyzmSuMdsMVS+/5gz4Pbw1zojremGUmW498pRI4CPrhwxvnBnx51Xz+ILKO4bbCXMpFtiv5rGmsHH5eNR9rLcjKSQ2Ydrc5XxgjIDK4aMuuKTXSR3SdR2/iSYRuqjFJJ3Jn05u/p/M86bDYnAjwdqU2jKd+paSl++NN2viHaMIgeb7ZHN2/WiuUzXvrp8Qt7wkpJytqh7mTFlcV9dUek3S90SKp3L4koGWuOT20V0mdw4yXl8tlN+RTzxeq/qW9sO71S9SNnPy4vH6Gp9sTaiOY+pPCsThefMm/nXjRjDiZSjvhyvv6o9yVRweGvF++sR/F+4bm7uyawBF8AHAfXWp6r4oR2ZykqtkT2qgrFUua81rAfFuouA/82G/c/3Kfu66fBLva8elP0m07syEY2t+flePnru9vB6It+ZS/wCZPp/KeP18la3+AvhAk96Q5JQj8hxJv5r2/rrFdRt9k5H/ACqfo67JlLbP0jbf/Ae6fSQNuVsWR2hwd/d3MlCi39X76foOtNvcjJVnHFxHtklKBz4eD2aNBfCfhVdLtxO3EIPckmXduXJiRBrOcc/TVtsbTBjEq5ZslTeeGV9pY2Ys15nk/wB7R6l1McsoxZkc1LFErYyGvUW0yPlrvT9Z2dzVkXsQyg/LLWbty0Z1J0fViyouMcwJZTuQY1eIsWkHGHxqSQhAwPpv5xADK/LIuftWp/oR1txgDKwbLse5lhK5Kr66h6jr4tjITEU/NGxcMirfN3fyrTTaXt7juj3BdV3fmaO3N37fZ0ur2Fv/AIfbZ6YuQt7TFYwfPx8tTbvgSmQ2Nmj1bJjjuMfrpaZCe1RcNpfKsb/ppaFbA7O1V32Xn1RZC3wdqVfFr9saJ2IyO+BzUfVUUskYcd0cWpxgrUkOovckbExxFXtKL7bKnw3jDZf01POMWFQkXLhTMs2SriJjz8750+WYbrUYxj3UVm6lXHqKA7XNL7edP2fi3dCUmP5EIkvEHgXGSjni6+WmdNChjLiBe3IPSUOGn054+euQ2yHdGNEiiRQWBVXeMHj305FOwYd0JbXdYVHlwuPVw5f5s507fkd23GPbHyjIGpSVjjyOLotMaUZnpkx7eCOLIt0xBljzbya7t7RKPfKJ2ixMyH021G7KJYuvetO9FoNtb0u2LBjLbl3CIi82UhRgCqvHtp0NyLtpCRFuKiy7bcxGUuMPEvu6M6T4ftxim3LurATMdsorhL8g57cFedR7+0s90oI0AbknJVdwKep7sc4xo6CB6CtyBIjTlH80Thko5x3I3x9dN396X4kSji4yQRLSK0YzjjOiul6abE71YJKMHbKlBeSRKgjlx3J7VrvU9IkoxHu4vAWHkQyMvFY4o0KulLufDDY3Dc3PVstTjC8zF9MUCw7hLxQfMNdO/c3JT3kGXqXgw/lOaAoDxXGrmGwy89vZ6KaoCZl9zuVr3/XUO58NhGkZoxo7ogZKjJiBnuHOdVvYugPU7Hd3d00lHsO2MLYuB7sByclrRwcj9YtOJd0QABq7xK+bcHhMGNXO30UJDmQyIklKfStxR5x55aNFb8Yd5FsFQ7QUKWN8VwW5ymlstRj34F3ylKu2Xbmjtu/J2GG3PyHPJoHo+mlHb7pCEVKLjXdVeych4zWV1tj4e47mLHD3HsDTHNKPvxXHhqup+FLPcbFlfej3WKv5iiVnNHmsOC/kutUtM58Z6lnCI3a23zdFftnQfSf8GUY2pKPdKsP5pn/tNXnXfAZyZ139sBbiErZP5nttMsc81dVoDc+Gy257e5Lu9G3G8Z7sjY+C8vzPOujHLH00Fh0/Vy7RiNY8HzpsDN1nnnRXSdZVlfZ4pGinJy48Y1J0Xw24ReLLRlVPuV54fkOi9z4UkXulQRJXa9z3RKwcc5vy65bYXKun19ZxT+ZebPGPGb5rUD1+GRgKOKpvAh8+NWT8MgIMiwM8nqHOFSlPHgxqv3fhMlSPYr6qtEPephbb73palBmx8ae+JKNxlUVu8JXjF/5ejen3Jd0YylFj3JY3SPm3nnVd0vQ7sJ3IYBzJQOOb4rx5M6uur2DbJzj2dpeeLigh6Y2+q/U8GHGndfRys9/EG4wTbu7iN+HkvP0dU3+jdzp5MTP40IHOPRNqvmf+3Vr/ABL8Rgbk9nt//IJKwolGT22i0Tnxxisc6i+Bb/4Md+MvXH0TilH/ABIqD/6JT+iHtrtw/HFW+OFv0c4bUJQ5IEImDHqFldmcLj/m1hfjEA3KCvTFfmyO5f31q49QyJRUrJ3VxGstPtGTXz+2qDq9sn1W5JK24z4vwPbGF+7VfZfGl4Zq20tPRej+K+iMeaInJaCF55+nsfLTpfE4rEAcZvPIYLfe8/PVJv7MiP4k59jP8u2/zd2GQeD2vnT+l6o7e5I+miMW/VJyyljiJwe9HGuTLHuizS52eppymTIPirpfk0fY0V1W6S/KyoqOM39b8Y/7aoNzrwaK7pZVDDyDx49VNcmiOl6tCpTTyIPGQ+Tj+us/Xgoveh625ucx7IeOY2j3HjOQxn66J6nblGMVllGfavpiFFDfL9NUkOsiJCgsc4oDNWW+P20+XxUlIKZAWgvm8Z8Vzx40uhVp+HD3n9hr7erjS0pbOwqkpRHIdxgeD8/jXdPgthfwoznL1SluURj2PaRvB2mQzdoD+mg/iHxohOR2vbGc4SnY91bbNrNrgbqs1embXXRu9mR3S7Y5kKXSqjd15LrvTUe50O33xZAteptSpHaqCZp7bpW044uZSdmbv/GIxhuRdmXdHuZHpUCMGV+unEjF39K1AfHu0qe1KyUolI32zI+X2T81GiN74Pt7tQj6I0txtUkdsxZPsAXKqwmjXotq5pthI7u5ZMpPbKKvtFdwLr25dO5eOQK6PxnajJdwWUW1lGKMxyVfItEmjnS6r49KccEpYzcsR/4hGxGu0tpLefbVnLpdsnKcoxn3k5Rh3KImZMeIrV9xSsT2vVZDZ2ZcwqltJPqWVnn1eqJz5L0vfCC0VsdcSlAjBnZGFkiPrZzIWXf5IRtPlZThfDf4gk7cO4Tu7Rlce2LuQJRKta7UzWLzWodiUD07YRqRJRFwvquSGMtB9vOuf6LZCE5S/DlTGHMSXYdtyg2FRwSq2nPlqZYWdDafrfjpEQFIBD8RI/mCOIndge8FqvnqGP8AEG3HcJQ2tzu26KGHb3dxERJOLTi8ffSl8Lgd17RdcXfdGo5u8UA+Jen6LN0Pw2Ad89ojFcRk0sWRJfUjd02t39dL8etEsPhT+JKVxnACdmK7ttI3ZhLEw6abs3cibUvw/EW8p3ST0gsn3iDbf10VCUoRSsLcnx6nulRV8rO85vVd1O5LvduAiRe6Ynd2FrkPy/MxX66nKfo5NpPh/WspDIO6V8nEoLXjgqvP5TUm9uH4kZVWYndnBgX6vat+fZ0H+Ax22SWqdnbnsiqfiZqlliLWKXnUcRmn4mH03OHc1RHMol2F+EkfO3S50LKO3PiFXIj2wmxknbg9OTF58vuyPrqI6aUjbG5W09mGILkj20yb5XFfPVhDp8nrcFQoGFcAdr3C+VjnXHo2JdkcZqSqVXt9ccedGqAM/h08ClDXanfwILEaHhznjGhJ9FKU6jB7YgXK7kZt7jFe4V5w6O6mUpTjkjR6mL4ynGbZWUe2UNM+G9FOPaFvcs1kP5sf8rZZj5+dE0O3I7ncdwJFbWca5viOcUrWHQO51D3xIiHAGFcEWWKX8z7UHtq03A7nu7ooye2UZS54eeX52fTUXVbZtydwZ5zQwiOa8jgcZ99K47FqDa35WKEeGyvV7AnzugP99c2Z90Zv4jEmWr3Subm+Je8TkMOn7uxx6uySWYqhEz2gVZzX8vnXd7p73e+0w5jx4MXdvyzdaNaPtJ08D0htznGhPVRmqJFUltuGg0uolCNy3YjkD0iRlWZJxfOAov5a7sQl28OD8xFkhbTXOMZ550zf2YO1HvRN0XOWycvVQXTVX9tGN0Ppj/4m+Azd2LSxlJWYXRaCrweP11bx+HSYQhUUmsTBGQ4IoHJlcqoONHbHWLZLcuMboBoVvEW8WaJ6aMdqXcl7iUTV7snbdNxMFEuca0vl3JKmVlPifTm3DbgX3rD8T3Le6Ea4zzX/AEGqn4l0tz2+2NknuI59U/5lU/KH7fV1vus+Fd3fcWMaBK7VoqNsW23N4wl6W78K2o9PBkJL8QlGTFqhSfaniqK9j2rWmPmmJsTvbMu+1m3RFtS/EX5fymrLotru5O4j6vbj5ee6WK9tWz8FIrGpEo+iUqHulyy54BK5ONN3vhcowlGIVH81SuRIcRo9hc17+M6m57LkPt9BcZT3NyUozO5pUHvRO2yk7f0TGndT0nbEjgr0u4W91tQl+nbbq/6bZjPp/XjMQS17ke5+hca86rut6CQ3AglpkLtkoiDiRUvfOov9VYrukhKHc9wtMU57SVHP0v3508kt5zHkMtU1WA/zxqZ2dwqiK2FSKM1YYxZovp/hdiV27YzJW1Jj3CSocKOTHBpSxMCbXULE9MeDiOPtjjS1bx/hCKX2Gc/km/v5+ulqdQ/U/wD0cosgjUpxuCxGrvKdvMl8NYz76ZsdElMoJcf5Ygq5pszzdjX6YWloyn2cWMZRhHtAI/laEkxC37KOVvJ83VV1goqq321LD6YW2nge3PDTzpaWps9uyvar2Zb+5vRid05TuLKlid0aZdximFnOHS6ra3ITYQhKQLSCgn0v3f013S1WWM4TV5sfDOxjOW2T9MKJRFtOMZruv3uiq8NlsRh6phLcuP5b9I/9JhQz75zpaWi8HHNzp5spRF24Uykm2El4r0FsvNv7Y1NP4dKMduFSbZLLhj3AjX8tLwNYOdLS1pjDoLquh3Hdl3kSH5YH5pSX88ns4tqx9jRG2nf6mOBH2RwrEG2iqPe/qtLRexEj07YSBGgvFlIRyX2op9c841D08IncQguMGWqt5X3+XjS0tPR2onqNyMWUCR3XYOBapTPN818vGl0ZuSFe2vVZTECJ3SbOcWV5zpaWsr2UFdLtkiHqb5qu0jHJ3R7aWkpPmaK6vpWHc3uSrnuNyLaYTvjafTS0taScbGwm1vjHtSUs9tytqq4s/Z50Rt7MiHbH3lYhSOSrKvD8740tLWf2KG3fhFdtkhbURawX5qrv+2m1mgSUuIsVoefblui8Y1zS0rOQd8T2zcIx7ZSBZxWQEe47RYQC5Bkzj53oTd3pMdqMNvcPVOO3f5rlI7cyKLkuHHq0tLSooOMHbZk4yinMT+a8vaxs/wANWHUbM49p6k7e7v7WX5gaKy04P/E65paJjDQxnI3iL6VRbtAnhEDx9eXPGrRZdoJRnFlclSEwuBo98njS0tXoTo+GzUoye5mXiCS7zBXq/lq3Pi+dRbam1OUo1iNp+aRGi1r8tP3zpaWnOxehcOg3IxYokS/UMRp8lOOD58513f6Bl3QY+oSqVEW7swVzfz0tLVWIl4A7+0xKkcRYlF+bZYx3Cmo9jeY3GW3GpD6aQusX3H0uysffS0tYQ1q/HX/93ePlXH7aWlpa2G3/2Q=="/>
          <p:cNvSpPr>
            <a:spLocks noChangeAspect="1" noChangeArrowheads="1"/>
          </p:cNvSpPr>
          <p:nvPr/>
        </p:nvSpPr>
        <p:spPr bwMode="auto">
          <a:xfrm>
            <a:off x="155575" y="-8382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1032" name="Picture 8" descr="https://encrypted-tbn0.gstatic.com/images?q=tbn:ANd9GcSZgPkBvk1VJ53uFG35CARnOEhUlfPHVtTbPQIQXQv4edrR6dTOn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600200"/>
            <a:ext cx="2190750" cy="2085976"/>
          </a:xfrm>
          <a:prstGeom prst="rect">
            <a:avLst/>
          </a:prstGeom>
          <a:noFill/>
        </p:spPr>
      </p:pic>
      <p:pic>
        <p:nvPicPr>
          <p:cNvPr id="1034" name="Picture 10" descr="http://mw2.google.com/mw-panoramio/photos/medium/732632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572000"/>
            <a:ext cx="2667000" cy="2000250"/>
          </a:xfrm>
          <a:prstGeom prst="rect">
            <a:avLst/>
          </a:prstGeom>
          <a:noFill/>
        </p:spPr>
      </p:pic>
      <p:pic>
        <p:nvPicPr>
          <p:cNvPr id="1036" name="Picture 12" descr="http://www.small-farm-permaculture-and-sustainable-living.com/images/goat-grazing-oa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4519542"/>
            <a:ext cx="1790700" cy="2167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793" y="152400"/>
            <a:ext cx="37827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800" dirty="0" err="1" smtClean="0">
                <a:latin typeface="+mj-lt"/>
              </a:rPr>
              <a:t>Gestione</a:t>
            </a:r>
            <a:r>
              <a:rPr lang="sv-SE" sz="2800" dirty="0" smtClean="0">
                <a:latin typeface="+mj-lt"/>
              </a:rPr>
              <a:t>:  </a:t>
            </a:r>
            <a:r>
              <a:rPr lang="sv-SE" sz="2800" dirty="0" err="1" smtClean="0"/>
              <a:t>Pascolamento</a:t>
            </a:r>
            <a:endParaRPr lang="it-IT" sz="28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30" name="AutoShape 6" descr="http://juliafoggterrain.files.wordpress.com/2010/09/2.jpg"/>
          <p:cNvSpPr>
            <a:spLocks noChangeAspect="1" noChangeArrowheads="1"/>
          </p:cNvSpPr>
          <p:nvPr/>
        </p:nvSpPr>
        <p:spPr bwMode="auto">
          <a:xfrm>
            <a:off x="63500" y="-136525"/>
            <a:ext cx="6096000" cy="457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1" name="Rectangle 10"/>
          <p:cNvSpPr/>
          <p:nvPr/>
        </p:nvSpPr>
        <p:spPr>
          <a:xfrm>
            <a:off x="381000" y="1143000"/>
            <a:ext cx="381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sv-SE" sz="2400" dirty="0" err="1" smtClean="0">
                <a:latin typeface="+mj-lt"/>
              </a:rPr>
              <a:t>Bovini</a:t>
            </a:r>
            <a:endParaRPr lang="sv-SE" sz="2400" dirty="0" smtClean="0">
              <a:latin typeface="+mj-lt"/>
            </a:endParaRPr>
          </a:p>
        </p:txBody>
      </p:sp>
      <p:sp>
        <p:nvSpPr>
          <p:cNvPr id="1028" name="AutoShape 4" descr="data:image/jpeg;base64,/9j/4AAQSkZJRgABAQAAAQABAAD/2wCEAAkGBhQSERMUExMVFRUWGRkZGRgYGBobHhsbGRoYHxoaHBgYHCYeIBojGhkcHzAiIycpLCwsFyIxNTAqNSYrLCkBCQoKDgwOFw8PGikcHBwpKSkpKSkpKSkpKSkpKSkpKSkpLCkpLCkpKSkpKSkpLCwuKiwpNSkpKSwpKTAyLCkwKf/AABEIALgBEgMBIgACEQEDEQH/xAAbAAABBQEBAAAAAAAAAAAAAAAEAAIDBQYBB//EAEAQAQACAQMDAgQEBQIEBQMFAQECESEAAzEEEkEiUQVhcYETMpGhBkKxwfAU0SNSYuFygpKy8RUzQyRTotLiB//EABkBAAMBAQEAAAAAAAAAAAAAAAABAgMEBf/EACMRAQEAAgICAgMAAwAAAAAAAAABAhEhMQMSE0EiUWEEMoH/2gAMAwEAAhEDEQA/AJ9/cY4PUtll+OMccf8AN7eNc3evk8nac015eau6eEf66Xw/Y3L75jWb8N4I19bMPvrv+mjDuxIjlzlfFfJt/XXkXaztjrSXaxvmi1tDBQ/M/fU+xN7Q3F9Pm8J9POXj56FgDKXbxH+VMc4+WMN/PXNzq590jtGsoezXBzqZU71Rmy2ufPs8e+OP20MMh/NFMH1/z76Zt9R3ofQLc5x+lODxqViGa5KrC33fmyNPJXz++tJSqFZrLN0AX4qq4q/n7513fX+a1xXtbV0c4978Py0Rt7jGcpEe2OSRhtyJjI03a1qHpYgTjuN9sml8nivn5u9Bw2MfVFjFiHpla21deeYvHyPOnG3Lc9csZJKtZz/cfs6kS/kMfEeJd3783fzxoee/KIHaqclWZoorKWNpj1GmU2strqO0Vfz2Bng/Ld+Ro0t7ckxjbm+Pt+XPzdCbm4yIk7RKaRrvR7VOcANcaJfhzuRiRU9UQJP/AKpLEuxyVnnOdGzQR6uUbld1XNl0LVp8nx51Lsdb3SkV6e6rsyc0mPa7NM67cY7ah3SuwPcj2yLfmfzV+fQnTxqTcRqMJSz/AD4ZdvL+bHp0rS6Gy3Xkv61w2cywcUeedT9Dv93Y3FgplvDSjkf140MSruvmw9LxV1fu+C/Z0RLe/DmFAKZ4uX0/X6d2nKqVY7nTbJffuZy8eX5R/X/50LDp9lIxNxvnMfPi+2g8+TUG9NlRg+QOc+c144waClvecp7U4p80GLzl+XnT9ofsujpNnBGRYNRlGnPs8e/Oq8q7GjNuf/dw4/x0+O7kOMtgeWqv/wBOAKzoUlGS2yTnubrloqvl599Fsp7Tdva95Luv1P1X6ex/20+WMW4ytC0tZXk/31Ht/DqqQsinlrm0Mcfp48aZubS2SkNoYpwVV5oyf99SNiNudoXXgBX/ADjSd1sVaVcWrX3zRqDo2Z+YuxwuVG8Bn+xWpep7o9sYBIruUrGbKtv8t6D4O3dySXtx7uLtwFff2+Wm7XVP4ke6jC8+1YyZv+2lHqfLXqwVxxyx5eLb9zXXfjNuN5/q5M1lPl7aWxdGJcUbw1VmbCz56knC/wA8g+fAFlZ4uv66iI9p6fN2eHiv9/tpR3m+PV7ry0Z/ej6caOi4KUZepF9j3w4sxjTZTl24yqGfYr+ucc40t2FmV5Kp59+c8mdSQZ8rXayAleaHODlwZ+dafaKfKb8r58vOKxf+OoHuVGu3Df8AZf3DxWltdRLs7pHqcriqePV4pOK8a6dI33M3tvIZ5cHvV4dLlRrL03nl7TkPreU+eeNNlJK5UjdXeTg9s/310ePVaHqfEcmC/bmvppuyv5pDKNgNYzdxc2nP6aNFva0Onn7Tfowr7Z40tQwcH/Ef1D9q13T4LlBtMb9VhzKnwmAObflqDqJXFwlGKXyg+p8c+H6aGluRJuJZxmVeD2MtjoiMe9gQqQiLQe3IYKz7Z0DdRf6YPVGJUVBH0/L80rGon1rJoicTugyobuSGDtpRfI2/T9tRYp7baRqvzduBAPbOuIbhFHxbHFoyT5mefl7Go0VLY9JLuRzm/Z4KMmHw6mr04tHxbdYv65RPl9tRbvTsntqET2v8vsfMzVnzdOhs2Vm3Ai0uMJLNuH/51UCWfWHbGP5Var96/evGudTFCL6ZRXK3lu81T5D2xpu6bfbGM6nIxx5lTfvwVZk03uvtjCKKfmktl5+mf1xzoBvUbrIKl5bKc1nx8n9DjTPxO4iEsRxV/mwXUv7akhsoy9JIp8c3i75uj6Z1LudFFMxiwCqWqDBQ+So/r9tGtmZCXZJl3dt14MFZKieH7VqbqeoTtFLq748npv2C8p4++hvwfoZMRXxwYS+X9XGmdZuIxGMs1Huq7boiZ5sHPy1Qp+7tXLzl4+mX5Pvj20jex6nMcP5Tyhn2xwa5szqpT7opXdLKDmxyYeQp/bUwm4MsXGu4D1UscD49xxn56QiHfj28NjbJ9S0Wt0V5vUzuV6TIx7YlJhOXw/fBrvTlDDNflfNWvl83k8e2kRkyiRDGOFpUPV5o+/Hz0cmintbnc1Vc2c8F0Hg07Z3ZEV4lHH3pr2avnVp03wPe3bPwpg5tEMBXqaKy/fVt0n8EbnaE9yMeOLk8UliCfd0547R9s5t2P/24ku2ksw3hO19k509CXyDFJ+xE+f8AbWy6f+EOnjfd37j/ANUkr6dtPy540f0vR7O1/wDb24xfcM/q51fxf1UwrFnwzdYJHbnbHHpknKX4z8r13b+AdSUmytiv8vqKDn5X+ut87+hpdT89X8eKp47WS2/4e6ju7nabcNyKorwyukWvpqDqfgvUcx6aXPFDi+LGw+mtvHqeNdl1FedHpifx153D4B1XoPwdwKb9PFcab1Hw/ejHOzux7bSXZLk444Nei/6vGux6vyOl8eKfjrzLZ6v0pLkZWnmygD5U6ftTuydZcW2nprn6v316N1HTbW6VuQhPx6ojz83Oqbrv4Lg27U2DjCsjHgXJ++ll4/0m4VkIyOwkFi12mGg/Nft/saTuRSjtwjgtw3n3vU/xfpNzYQntsAMOWNtUEiNPBjHBqujNtlWYitfzeqhD+77axsuKeUu31QWW9sZWYPvzjH++pOl3b7jJixq77hcZx4f11B3q8X3UV+/0c3+upZzO1KO1o9NLyYft9dTKOignYd3K0/XNYMDxj205o20rI3WPcLrweb83pR6isWZffJd3n38Z99M296mQfmqXyw37nsmnRKZ/poufxKvwV/vpacdNNz3H6aWpPYfc2o02PJaXFMe5SKfpmqzbul2IWEcULcrwZfUPky3qTch6bM2plzR5Th/etO3uniNRlTLlfUUPyzRV1nW+xwGlv5vblkYY7gX50Z+/yrUexvndcr7hqmqt/wCobus1X3HU9xPVUY5i2f8ApvvPS2vmuflqPbiSCcoxO2dLEpU9Rha8X86xWkvcN2OoUkxjKCRBWUk9ls8GPpbeNSy64jUGS9oWKrzaGFFr9/atIF7a/wDLnjm1pvKo4rHy03a34xxnu4TDkPavauf76m6Z26pR6yMRO2ZinFd1LRG/y1xzn5al2fim0yqLHuJSAk0024O6hSi7TnGdRTn3UEo9t2Z5cd3FOMc6I6fp4yi90QmPbEA85l6jjmkpMmb04LyHdyTmOYpzeREz8yq0Q9bcWDJiy7s1Upek7a9kquQSWmb+3GR2s5CJTTnCIV7Y49tCwVlCMmdDay8FXwXii6ebPOleAmjvJRJTAjKsD/Pk4L+WlDqu2SuFa7UFGQVVYcf1M6Zs7S4fSJ24LWWTuLMgP2vU8utZz7pHaN+10mO18CZ86mUtuRkzlF9UjL4szVqpmzFe+rb+HPhL1BLvgwjFrvv1LmwvPs+33xqD4Zsx3PRG/wASXFeVV7leIg5Dn7a2vTbBCMYRuolF8tefut61wm+WmE2b0vwPp4VW1BTzP1N1V5xxjjVn+OHFB8j/AG1WbnU1eT/P/jTDrvu/LWm9N/WLX/UfPTN/qNV/+t8l6Y9VnNaPZXrB349abPqb1W7nVW4fv/bUM+p0tnpZS6jj2/zi/OmHU/LQh1I154/z/PGu/ih7/wDfSAp6uj/P8zrj17lxjxehHqWvY+Vah3OuVoC/KB448aNgb/rubL+/+Gnx3xcWfXP+f9tCQHmQc/t/86Zu7ocH6PjT2NLV6t0//Xof5/bVFudS3Wfprsesw/K/n9fvo2Wl1LqyUUmEopkcj9TWR+PfBY7Z3bafheCX8kruru0kuKHVju/Ee1C+e7P0+3F6hl1/4ndtpycpj5P2c6d5nLPLFnGMW0e0C378BjB5v2XTduTGXq+1fL++eP8AfQndPtR7kwMo3jwt8YrP2NR7XS7jH1Yc580CRB/8X341zWOcZv7se7vAvt+WbrIV7t3a66ysjLGWs+Qzk9sc6ihGP5pEcOcF0cFcU/pnTN7ZmxUlGKlCuGqzw/IxhvS0BD083PfF+1ftpaGgFFz27/8AN/tpaRaOtjCUorHuWcYSz2SfzZAJRbZCYvt4qtO6frJVxZAZCqqexebrGKM/Q0zrNsgMe5YqiSuP5vcZPbWUSnz413c6wEQiDFiPaRax2yxjvQpXPq0ZZUH7G5+IRfVGixMjQLmnhi4Pb312PTRe0ssbblNto/MHnnLz8td2WyEZdxKSEAHBZ6qMGLx7HgdRWkiMrPyllUDaAD7W/wBmtEolW3TDGIQPMqx4cP0vnjzoGUylfDjw2dpL1HjPD7Pz0PDfh3yk7avMu6styKAwL9PF/PT+q6v/AIxGMLhFI48kr/m4Pd84NPZpul24yjL0x7gsLLR80nyf11zflI9Jlk3hquPQLwGMPLa6dtrDuwBaxEojtwlRKUpZris5+5qLoepe/tliQ9weeD25aPfxpb+k7d3Og7kSSL3d1WPpqy7vGW8W+NTbu7KXaB6S813V5ttyJ6VG7L+Whuo3Y9/4UtztmkfCSlF7pSpMHpOVvNZ138ZtZY7i4ny/LEjcjGOPH1dPZ9pd1tSvzSxatgNtqIZDOPa9Q7nXENyMPS2sl4hcX0xZvhkZX/mPbXdjfShPzXcbLe2qt4X6fOm860Pwv4LBTenGyRcYrZxhYUGCsN5L05j7Lxx2J/hfpeyLusOx3cxjLkhX83sqv2D31df6gH/ONA7nU5bb0BvdUt+arHH7636mnRjjodv9Rlfm1/n0dQ/ifPx/S9BQ3sH7/wCfTT9zfoKvgLvz8jx/20trGnVpx9M/L5e2oN3dfr/ntoT8fj3/AKfpxrkuq/zj3/7aQF/6vxdHH9PtqHcndN+eD2+f9dQ/jXha9tN6eGfL9+XQBUN5vHl86n25vmrf73qL0x+r8tdjuh4+jzxoNNOa3/n+GnbZR/mfe9DR3FrHtT9saK/DU5p/+MVoBk5PNp9tLa3/AD+1aj35Xgaff56A3+rY8/Qo58Z/fT0W1jPe8+/jz9vnnQ2/telT2x9PbQUeody6l6h4oyeUXye3z0P1nXMfTZJaPPF5f00bhO/jsVWleV/oV40NP4jJnCsZrn5L9nQm98TUuQEf3PPa398GqHf+MMuoIQsjEb8rJ9/t/fTlTWo3v/uVJCPc8c02/lKzbzn8rj2bCL2dzLupC64WVj4w05zVmuT6GSN2dyVLLhK7Tku64P5m9dNohbMWJZxXqAr8ubODWF7cth3UdKyrtrH/AKlVap/lO1fbPjQ3dLuKcBEMXRRfilz++jdvbX7DHMaH3O4+9roaUi7JEo121b9LDxzXjRYWnTpIeYyv7f3dLXZdVTR/7ZaWjRbQdP1uWD3TU7wDPoVav2iy90v9Hk7Dc7WwMA9vdh7rl7c4xg99NhtsZMoKdopnuOR7gofndfLzqXr9lNyTCKMc9sS6zkoLY9zWcZr30vXgOGx2hOSylL1Dn89SOLuj8y3z+mq38OYjCcL7Ql6cyWNc01WcY+t1qw6iMbIvdEtSm/zAUZ4559rxp/SbL2MjNZuUyRSiSbXl9s+fGmHXaInd2kpS+ma7j86+Fslzi9RSh+GxlKBV33dxTi/TfNeUPGn78u6qticCxL90Gn54XUJ07bIkRHxUTHhCn05499LRVXfEuobiSl6pqdsWx4RyilN3x7aXTdSG4RZthdxHmriI/wC+NXAQl2JUopUosfGSxY3FpaROP1hl0cI7vcV6oQEU/kEFkObKW8+l07J2EHS7kpJuRSJPINeiTzTznM8e0ea0PPptyPdOZN24ljkkvc4j591swHC0JW1084Sf5uZHbnzUWLVOa49861nwL+GiDHc3oA4YwbVlExKfcubePvqcZutMZbVd/D3wL8Qjvb8UMS24PkzUplflrtQ81b7a0s93HOdR9b1rcst/X9a1U9Z1zSijXjW3E6deOOo7vb+X/PtpdXuxBBujj2xqmn8Xv0rn9PbXN34iWLwn+fPjRTHx3T35bSvn41L+MEO55Uo+uX658/LVLv8AUEVL580+dSS6y4xeMX9rb5/zOiAZLrO3Fn39+PP/AMum7nV4JDjm839a+/8ATVbvb/vQV+n+e2q3e+J57q4AL9s018rvQW2ij1OTj9f6Pjn+uptnqf5sEefr9/trH/8A1JW1sOPHjn6Y1ZHWyfbtxUeMRvF+2L++gbanp+oi+rujgqj5XePBx+uiPxB4arOsdD45+GRLLKLPbxz4/K40f0Xxg3VAZI9oHtiv2vnVBpdqvp9P31NPppphq2jnn/HPsGpPhXUwDNekz4rjhcGff31N1PWnbcbov1RMVll+GJ6nAd2P3rTkK1WS6KUWvpb/ADK57DPpwKrVGXxqr6/Z7geY8UfkDIc5cnjMudW80hGkLz3X6jLchmuavIfmecAaDnt3crZS8S9nHBh7vp9Dg0qIqeq+HJEIKgtni/lb8uL8aq+sh2oyl23Yuax4z51b7e73ZJfkAp9LzLFOboM/PWa+Jx7pOfFc+Pp9tRYqVV7nW9ruSFYxtpzkMH9tFfwv0f8APK27nIC181XzzoDdgNQCu5P6/wCGtJ8I2ztni8UfXV71jplmt49TFj6Z22SS6kMvTkkHPzr8pzWhSUoTDuk/Kd8/ZoT6HOid8I7ZxJmkkkjyL59wfr99Dn4kqWOMyAcRGzDKsKJh1jaw7FG5/wAJ9PYylgsuzJk+dc4M41HHckUH55UpQUy/ltxwfrftru1BDtxGI9zJbMNFR5q/vT99D9d3RRP5m0i1bJqJTn+2TR7JsWZLd/5Z/a/9tLQx0oY7olf9P/fS0vYcnbl2PE+04c8l1WDF4fnpRgUjH1rLhrFNS5qm6+6+NTwYxIrUKKPemXGfb+7qP8T1SXICOEyqxPbxdK1b8tF4KI9nZ5ielMuCog/7NPu67vXOond2tAV+eWKvFOLwXqeKUDZCs4Ob/Nf283V4Mrrs2+0ojdjWA9NGb+XBoh8KnrthPTGFthTebLsrDkKw8l6703SyiSVqpcJiRwnqFSo+MYadW0NuMpMixB7XLV2LX+2h4dNd47bYvbFZflE+39q0WALPdWB35Q7oyHKXXpSyqTHjU/w/1S7A72VR7e85rMSiuUPreoXpM3yeKcBXvzzn7Gtb/DHwHb2Ns3KPxJixV/LB5fYZOb+Zxoxxtp447qfofgcOnWc/UnEb7qziT7vFBxX6c+IddK1v5/S9O+IdZEPVKvuX9PrrP9b1LIqLcksxis85qsX4y63065Jim3t0UWRVmMeU8aA3epLrhp8n0v8Az30H1N3UpHccZo4vH3PHmvfVVvRntyJd3HP0f7XqLNK2N6xgPqsXN3xjK1eq/d6js7oqXRm7x4bHF86fLdhJlKaintZ+n2/rqr3/AMJQv1DLNOQDtP2f11Sa5vdXNou64/bUuz8YkWSP3/e/P00Z0PRRnEnCmK588c+MaI6r4PtsF/EGv5cY+3P7aEqfqPid38/ndXf9tAbvxC/r40B8X6FjbCXHzzWqfa65wOtMcNzcRcmk298vKf4+/j/too6uQAZy35M3XOqfpd8kNhdVX+f5nRkuqFxi/wCup1oSl1W8yt7e3HBwf7aH+D/FdzpuoNwVjZ3R9z3r3LvXdze8h/bQc+o5+f8AbVwbe2fDd8kQlBiksxz6aMsreKjlvzjni0dlk334xacUZQriABJeWgxevKv/APn38RMNz8KR3Eswi8Xn+nJhya9Cn8YjDuZzJoNQIvbh9MfZh3HHvEW9R0uXaLqN07/54gVAkZ7RHuAu5SfVngeONVO31Nyfw9ws/KW4W+6SuWTfPnRHxP4ldsZlzIxnOR3ScncBwQ8V7/roWPTbEtoZbkYUCFSu1yuPlyY0lbBb81LY+rK5/p9zVH8Y+MQgeF+T5eDQv8WfxTPbHYLZCLPwxqyvNvz41i5785ubdaY+HfNZ5eTXEafpPiFtubf8/TW3+B9H37fy3FRq0Ii3V4aPnyawP8N/BtzcnBx2qCX4837Y16btwYyiRaqyF0UJ5eMfcOdZ+XU4Z5ZXSTqW5JGnbb9I1iOIey0RNCzG+1nUKIpYHcP/AC5Ay/O3XHYn3WR/Kc5AAokPzft/ZsJM+6e5a2Nq8Y4Vq35e3jXOzlRbvxaURJcWNmc0RfmYff30X0/WwluYkwe70rae5XzuscY1DPahuLI7xKwVK19k+Zn7Ol0uzPugjfdRc6oG7z75+2mfqK3Phu3JUm0q8Bz8u/H00tTRJUf8U/S/3rOlqtD1M3d+Up7tniNMbqrx6nFg8Hl1FvTxG7lIMfKhz7e1+eNR78CYLwRsp8kyMrJPFB886C/1pBl3dtRC2x82NH/Un6azspaWPewAbYrSnyATjGFy+dElsstovGCi6RzdnGqvouu7bWmxPLd1xIec+yY41Nu9bNoqBz3S7chhqvpXDTWnJIawlFId3akbARq/aq5ccfLQ3TxqNJmX5vl7x458r7uhozvulIqVeiyuEVo4GL+1a6dXL0PplG75q8rLH3x9NVanS26PYdyUbL24pKR2+PEfbKV7arf4j/ieULDdRLtM/TD59jVZ8U/iDd6fYl+ElM6WXEUM4HLTrFR33dm/RVqrcV/ny1v4/HcpK6cLMY0HSfxduMyO7K4ze0k8l1iVclf1+ur7Z3KFsTBkxj2rjxrEy6HuJBziR7WZ/t++t9tdbtTid6SwL6e2rzVBj/M62zxkOXarn1sZsbHvFVu7vnD/AJWg+p+Iq0/T7asvjvwiIfibVRlnBaUffTPhnwqNk98inbdNge/HKFPy8658iyy0pun2dyd9kWcTn7/P31B1/wAN3NpbE+fJ7VZj7OttvSIxO32iecVKPbg9PC/O9N6yQZYksyZXnFzzj2e3m+PfWXtpl71gvgfx2e1ufhzkm23g8L5H2fOrDrN6U2xxGvld0/bN/pnRnxr+EiTOW1WBWEmkoLpcVfjWWPiXpuNSlBqXzHBnn9PbXRjffpcyH9d0rKDzf9v61rK9P8M3Jy9MJST2F+nHGtL03xYnH2TFcv31rvgG1GOxtwZEWR3ekLbbuV4oPrnVXO+OJzYvpv4X6mQyNmRVcpHn6pqTY/h/qVrsea5KG+LvDY869Ak3C4lEqieq7XzCsrjHGdM6feYFdspUkafu3Xl58Y1hfLandYbd/h3qT/8AFz7MX+jpkP4T6qfGyr7XH/8Atxr0l4LjY3jhLB8ee4/Z0NsdLUg26QzKa4AKqV4Wj93S+WjbC9J/BnUsmiMO3Nsz05/6bzjWkn0+9s3HdSa5JY7Sj10yDjzq025yDEsR/NbzQmUaxKjt5xob4vtLFuS3njhz2yznIuPP9H8hzLQHd61k1OIJxR23bRhHm8V9dFb0pbkJx2jcZUBiP8vP1Pn/ALaz/T9aEuzfJMQoD+Xzcb4trj6+NaHo9vbYSkMnuj6oTScUW6fN5/ltumtaV0TliP496f1bG5Y923TQlMX5+cvC6oOghbra/wAZfCYz7oQl3MfXtvdhhK7gq1ZSe9x+esh8G2rk+wa6cL+DG46rd/w303ZDuair215qzMfC8fYdXUoSj3CvqG8XwnrDxhCsXqH4fIOzbIj6I8nvUrF4HjHs6sZbkMCVK3EyrtZClXav7Hvrgyu7yi81B18pw7Kbwljchaqw8VdtZzxWpXq1XmNtxlB8UIGTHHH34rT+m6O4ku17c/8AEGxbyPOSkrnPgrXNzoYxjEl2sT14i1HPdI9iV1L2vU9pcj1Edz374ybEWOfI1+zz3OuMmITZSEV8eyeBat++pN2T3Re2rzx290W+bxdYKOf2W5uS26kFmEsaawNe3z0qKb/rZeI4/wDNpan/ANdPxJDwdn/+tLU/9Lan6iF3mmqMYsnf5n3t8GS9S7vw7ukkIU0Fx4UC2sma5vk0yEie4xhe5uVcs4DMpdqZknat4B97vUnVfEGG1Hb4ZSbe1sGgv/zc/TWm+FIv9JuRrLGS+0ZLZyPs+aTj56dubf4Zctx7Uyt88CRqkzVL4zp+1uErpkg0HdkZGT54/VK0PPaO7w4uPdRjwS8XTmvNudTKWxO91HE2TuFASAl3fXua7j2/tqB3YvdIi23glYS7avJf5vHF+5nRO38P25CMjHHbHtvhVSvHmuNc3vhkfQxH12EQXFyB8StR9+NPSmT/AIv2dx6W1fRLJ3dxSpz74v6POsZ03VsCyTfFVj769S+K/Au/Y3Rm+on22VErIF1/0l5/NfzfIpFa9DwXeOk7WX/1/d4ZFfIrH11b9F8Zs9M3Hh/7aoPhvxKWxLvgQWk9cIzM/KQl/PTuuh2bku3EcSj/AOGQSj+zrXLHZzLTe/D/AIxLdmEpX7mOPIHg93l99F9ftS7PzAY836kGcaMdvvbgQbvVL/CXQEoRdyKdxLc7sflJEYB/4pxT76vt74jH8Q7CJGO3/KsolySXowfzV875zjg8nehb7Cup6zunIq6TFdvKefZ+mnS6wjOyPnB4iSDy854fNPtoHdkqkZjCo9uHwH6fXOdFR25EYd9SiWwOOLbtz22/S11z39Ed/EnxA2+h3JRru7WF82rA7ynyt/a3Xl3wXeO+UXicU++E/p++tr/Gz29LIOGcAoKyMpBT7n9NY3+Gvhjv75Ea7RkvtRj96/fXoeCSePYlJ6hhuXH2/X/Plr1n4BIen2hkxk7O23mj0FcvLf768h66PbJEyKOb+XOvT/h/XQej6buirHa2y+QfF55ax8oup/yJvGU7V4b/AHMY12cPtdB2iIPPj56Zu7MDvCWWTd8lY8c5x9Ppob/6gU13RhEbViNHHzVqsexjTuukkpMpKpOpe6SbPqcZ1xJExhz3jLtD1Uy7au32BjfNaihGMxGJIlhsowntJ/m/9vz1BLqsQj6ZXGStuKLt8UAv2dSbPU/iT9L2RJXVUVWBK/O4x9fswI290TtCPbZhK5UBP+bFq+E9tD9VsQt7ucSrGbKiZ5bzlqvGi9mMZSkMvzdtXVYvy+fpnjTp7sfxEc9w5eCozvnPBWPfUrUnx/4LHq4A1DcqHZNvksvHhosfezOsV0fxDqNlTbl6orGUXMXtU+WRzZXA69LN/vmjH1TlUS4hguV/Q8/LWF/jPpYbfVRmURnEUL59/vrq8OW+KculTvdZMky3MW4j7fRc18v11XR3Ik5JgT9Fv9r0T8RlBJeoiAdo5W32jxjNuqraisiJ7ZvgOVX211THhWWT1z4NI3OmhOW3KXos7bO6MQ9LfpG+fdTzonep7l7qr1URSI5okyiOeUHl8Oqr+Euvro4Re7sucI4vJIl3p4tZFHgPZ1Z7ewhGh7yvFkuSSe55eab15/k/HLTPfIzb3oA7YyO5hOUQ47DFylOn3x4rmtQdZ8VhI9MaLVqrz85W8hJr3z7EU9yMIxJR2+/BkvDkMqH6Ln5a5s9FFZT3DuggINVXLG/FUV7XxjUbHBuzGQlwJienslKSvt3QMU8vjRW8PbKf4e5kj2StQJZSPdi68VZWedD/AOkgdtSKpBq6zWJYUwL9aa03rg7mC1aJYOciW/la8ns6RJYEaLM1n0R/20td25bdH/6raMcZx8tLRyNRF0/w3aiy7dybORI7mqBw1FM3Fc93nQ3W9JOCVGUxKsLsp9NcF9t3fPj3UOo/LGB+J/zN9oNpVOPnZ786L+GxJOJCxvGSJhB/w5r30Qtgum2pbdEuXx8gEquefHvqec3cAecDdZvIXGvcy5qvbRXZGP8AxCUZdg123ytF3ihrxnFVnQ/V1Ofed0iWe7lLT1StMf00X+Emkdvrql7DAt+rxXgcte7oOHUd8oUuUorIK2HkvKgY4zWns5y22odse6SEZOS6ub3Ury3deKrXeljtRlcZWxe4T5TMnqFq6zyF/V7B3TdVM7uWEfSRaJd0faVjFK+fzvXmX8XfB/wt1nEqE1r5S8n9/vr0OEIu5GO32T3DvlQ0XIBb9vmJXqbNCfGenju7ctmUozchzhjxNQFb5XNa28PkuN/hPKiN6O3Yd+3tS9u7bf8Ay+of/TKv/Lq2+Efwt1BMkx7Qa9SHcJLi/CD/AE1ZT/h1hszO1ZSiBkzKDJ7sN32Mofc+dd98mMU03QdGw2dmMLSEYxWThlSyo/5Sd+6yP1d1PREdstBkLnPdJQuvoVb/ADP30F0vxNRjdNJ3DmS91NvGVaPl97O59oyvFUADVcpHNUYt+uvMzl3sgsfh0mvIAy7vTGPuoRrnND/XU+3ubku+d2yUsoOz+UJGaifZ407/AFcKS8B3LLLZXjPahx5X5ZROq6gb9zE0kkji0OE4M2VJfnqNCM3/AB/1dx2oqsnKvkDtOcue7Uf8CdIsd2QgySBcb8K/TmJ9U1VfHN+W/OcrZdvbGNH8pigPF8fXWi/gzanHZih2n4su+XbdRovNKOKeMOOdd2U9fDoKb+K+g7N5bPURng/5i/1/31sfga7nRdOMbj2WhgrbuKvul/8A8tU/8b9MLCdRKjIkRTFIR+ypX0dG/wAD9XfTdktxiEpwY5qQnfXCHq+XhzqcpvxRVXWyzmSuMdsMVS+/5gz4Pbw1zojremGUmW498pRI4CPrhwxvnBnx51Xz+ILKO4bbCXMpFtiv5rGmsHH5eNR9rLcjKSQ2Ydrc5XxgjIDK4aMuuKTXSR3SdR2/iSYRuqjFJJ3Jn05u/p/M86bDYnAjwdqU2jKd+paSl++NN2viHaMIgeb7ZHN2/WiuUzXvrp8Qt7wkpJytqh7mTFlcV9dUek3S90SKp3L4koGWuOT20V0mdw4yXl8tlN+RTzxeq/qW9sO71S9SNnPy4vH6Gp9sTaiOY+pPCsThefMm/nXjRjDiZSjvhyvv6o9yVRweGvF++sR/F+4bm7uyawBF8AHAfXWp6r4oR2ZykqtkT2qgrFUua81rAfFuouA/82G/c/3Kfu66fBLva8elP0m07syEY2t+flePnru9vB6It+ZS/wCZPp/KeP18la3+AvhAk96Q5JQj8hxJv5r2/rrFdRt9k5H/ACqfo67JlLbP0jbf/Ae6fSQNuVsWR2hwd/d3MlCi39X76foOtNvcjJVnHFxHtklKBz4eD2aNBfCfhVdLtxO3EIPckmXduXJiRBrOcc/TVtsbTBjEq5ZslTeeGV9pY2Ys15nk/wB7R6l1McsoxZkc1LFErYyGvUW0yPlrvT9Z2dzVkXsQyg/LLWbty0Z1J0fViyouMcwJZTuQY1eIsWkHGHxqSQhAwPpv5xADK/LIuftWp/oR1txgDKwbLse5lhK5Kr66h6jr4tjITEU/NGxcMirfN3fyrTTaXt7juj3BdV3fmaO3N37fZ0ur2Fv/AIfbZ6YuQt7TFYwfPx8tTbvgSmQ2Nmj1bJjjuMfrpaZCe1RcNpfKsb/ppaFbA7O1V32Xn1RZC3wdqVfFr9saJ2IyO+BzUfVUUskYcd0cWpxgrUkOovckbExxFXtKL7bKnw3jDZf01POMWFQkXLhTMs2SriJjz8750+WYbrUYxj3UVm6lXHqKA7XNL7edP2fi3dCUmP5EIkvEHgXGSjni6+WmdNChjLiBe3IPSUOGn054+euQ2yHdGNEiiRQWBVXeMHj305FOwYd0JbXdYVHlwuPVw5f5s507fkd23GPbHyjIGpSVjjyOLotMaUZnpkx7eCOLIt0xBljzbya7t7RKPfKJ2ixMyH021G7KJYuvetO9FoNtb0u2LBjLbl3CIi82UhRgCqvHtp0NyLtpCRFuKiy7bcxGUuMPEvu6M6T4ftxim3LurATMdsorhL8g57cFedR7+0s90oI0AbknJVdwKep7sc4xo6CB6CtyBIjTlH80Thko5x3I3x9dN396X4kSji4yQRLSK0YzjjOiul6abE71YJKMHbKlBeSRKgjlx3J7VrvU9IkoxHu4vAWHkQyMvFY4o0KulLufDDY3Dc3PVstTjC8zF9MUCw7hLxQfMNdO/c3JT3kGXqXgw/lOaAoDxXGrmGwy89vZ6KaoCZl9zuVr3/XUO58NhGkZoxo7ogZKjJiBnuHOdVvYugPU7Hd3d00lHsO2MLYuB7sByclrRwcj9YtOJd0QABq7xK+bcHhMGNXO30UJDmQyIklKfStxR5x55aNFb8Yd5FsFQ7QUKWN8VwW5ymlstRj34F3ylKu2Xbmjtu/J2GG3PyHPJoHo+mlHb7pCEVKLjXdVeych4zWV1tj4e47mLHD3HsDTHNKPvxXHhqup+FLPcbFlfej3WKv5iiVnNHmsOC/kutUtM58Z6lnCI3a23zdFftnQfSf8GUY2pKPdKsP5pn/tNXnXfAZyZ139sBbiErZP5nttMsc81dVoDc+Gy257e5Lu9G3G8Z7sjY+C8vzPOujHLH00Fh0/Vy7RiNY8HzpsDN1nnnRXSdZVlfZ4pGinJy48Y1J0Xw24ReLLRlVPuV54fkOi9z4UkXulQRJXa9z3RKwcc5vy65bYXKun19ZxT+ZebPGPGb5rUD1+GRgKOKpvAh8+NWT8MgIMiwM8nqHOFSlPHgxqv3fhMlSPYr6qtEPephbb73palBmx8ae+JKNxlUVu8JXjF/5ejen3Jd0YylFj3JY3SPm3nnVd0vQ7sJ3IYBzJQOOb4rx5M6uur2DbJzj2dpeeLigh6Y2+q/U8GHGndfRys9/EG4wTbu7iN+HkvP0dU3+jdzp5MTP40IHOPRNqvmf+3Vr/ABL8Rgbk9nt//IJKwolGT22i0Tnxxisc6i+Bb/4Md+MvXH0TilH/ABIqD/6JT+iHtrtw/HFW+OFv0c4bUJQ5IEImDHqFldmcLj/m1hfjEA3KCvTFfmyO5f31q49QyJRUrJ3VxGstPtGTXz+2qDq9sn1W5JK24z4vwPbGF+7VfZfGl4Zq20tPRej+K+iMeaInJaCF55+nsfLTpfE4rEAcZvPIYLfe8/PVJv7MiP4k59jP8u2/zd2GQeD2vnT+l6o7e5I+miMW/VJyyljiJwe9HGuTLHuizS52eppymTIPirpfk0fY0V1W6S/KyoqOM39b8Y/7aoNzrwaK7pZVDDyDx49VNcmiOl6tCpTTyIPGQ+Tj+us/Xgoveh625ucx7IeOY2j3HjOQxn66J6nblGMVllGfavpiFFDfL9NUkOsiJCgsc4oDNWW+P20+XxUlIKZAWgvm8Z8Vzx40uhVp+HD3n9hr7erjS0pbOwqkpRHIdxgeD8/jXdPgthfwoznL1SluURj2PaRvB2mQzdoD+mg/iHxohOR2vbGc4SnY91bbNrNrgbqs1embXXRu9mR3S7Y5kKXSqjd15LrvTUe50O33xZAteptSpHaqCZp7bpW044uZSdmbv/GIxhuRdmXdHuZHpUCMGV+unEjF39K1AfHu0qe1KyUolI32zI+X2T81GiN74Pt7tQj6I0txtUkdsxZPsAXKqwmjXotq5pthI7u5ZMpPbKKvtFdwLr25dO5eOQK6PxnajJdwWUW1lGKMxyVfItEmjnS6r49KccEpYzcsR/4hGxGu0tpLefbVnLpdsnKcoxn3k5Rh3KImZMeIrV9xSsT2vVZDZ2ZcwqltJPqWVnn1eqJz5L0vfCC0VsdcSlAjBnZGFkiPrZzIWXf5IRtPlZThfDf4gk7cO4Tu7Rlce2LuQJRKta7UzWLzWodiUD07YRqRJRFwvquSGMtB9vOuf6LZCE5S/DlTGHMSXYdtyg2FRwSq2nPlqZYWdDafrfjpEQFIBD8RI/mCOIndge8FqvnqGP8AEG3HcJQ2tzu26KGHb3dxERJOLTi8ffSl8Lgd17RdcXfdGo5u8UA+Jen6LN0Pw2Ad89ojFcRk0sWRJfUjd02t39dL8etEsPhT+JKVxnACdmK7ttI3ZhLEw6abs3cibUvw/EW8p3ST0gsn3iDbf10VCUoRSsLcnx6nulRV8rO85vVd1O5LvduAiRe6Ynd2FrkPy/MxX66nKfo5NpPh/WspDIO6V8nEoLXjgqvP5TUm9uH4kZVWYndnBgX6vat+fZ0H+Ax22SWqdnbnsiqfiZqlliLWKXnUcRmn4mH03OHc1RHMol2F+EkfO3S50LKO3PiFXIj2wmxknbg9OTF58vuyPrqI6aUjbG5W09mGILkj20yb5XFfPVhDp8nrcFQoGFcAdr3C+VjnXHo2JdkcZqSqVXt9ccedGqAM/h08ClDXanfwILEaHhznjGhJ9FKU6jB7YgXK7kZt7jFe4V5w6O6mUpTjkjR6mL4ynGbZWUe2UNM+G9FOPaFvcs1kP5sf8rZZj5+dE0O3I7ncdwJFbWca5viOcUrWHQO51D3xIiHAGFcEWWKX8z7UHtq03A7nu7ooye2UZS54eeX52fTUXVbZtydwZ5zQwiOa8jgcZ99K47FqDa35WKEeGyvV7AnzugP99c2Z90Zv4jEmWr3Subm+Je8TkMOn7uxx6uySWYqhEz2gVZzX8vnXd7p73e+0w5jx4MXdvyzdaNaPtJ08D0htznGhPVRmqJFUltuGg0uolCNy3YjkD0iRlWZJxfOAov5a7sQl28OD8xFkhbTXOMZ550zf2YO1HvRN0XOWycvVQXTVX9tGN0Ppj/4m+Azd2LSxlJWYXRaCrweP11bx+HSYQhUUmsTBGQ4IoHJlcqoONHbHWLZLcuMboBoVvEW8WaJ6aMdqXcl7iUTV7snbdNxMFEuca0vl3JKmVlPifTm3DbgX3rD8T3Le6Ea4zzX/AEGqn4l0tz2+2NknuI59U/5lU/KH7fV1vus+Fd3fcWMaBK7VoqNsW23N4wl6W78K2o9PBkJL8QlGTFqhSfaniqK9j2rWmPmmJsTvbMu+1m3RFtS/EX5fymrLotru5O4j6vbj5ee6WK9tWz8FIrGpEo+iUqHulyy54BK5ONN3vhcowlGIVH81SuRIcRo9hc17+M6m57LkPt9BcZT3NyUozO5pUHvRO2yk7f0TGndT0nbEjgr0u4W91tQl+nbbq/6bZjPp/XjMQS17ke5+hca86rut6CQ3AglpkLtkoiDiRUvfOov9VYrukhKHc9wtMU57SVHP0v3508kt5zHkMtU1WA/zxqZ2dwqiK2FSKM1YYxZovp/hdiV27YzJW1Jj3CSocKOTHBpSxMCbXULE9MeDiOPtjjS1bx/hCKX2Gc/km/v5+ulqdQ/U/wD0cosgjUpxuCxGrvKdvMl8NYz76ZsdElMoJcf5Ygq5pszzdjX6YWloyn2cWMZRhHtAI/laEkxC37KOVvJ83VV1goqq321LD6YW2nge3PDTzpaWps9uyvar2Zb+5vRid05TuLKlid0aZdximFnOHS6ra3ITYQhKQLSCgn0v3f013S1WWM4TV5sfDOxjOW2T9MKJRFtOMZruv3uiq8NlsRh6phLcuP5b9I/9JhQz75zpaWi8HHNzp5spRF24Uykm2El4r0FsvNv7Y1NP4dKMduFSbZLLhj3AjX8tLwNYOdLS1pjDoLquh3Hdl3kSH5YH5pSX88ns4tqx9jRG2nf6mOBH2RwrEG2iqPe/qtLRexEj07YSBGgvFlIRyX2op9c841D08IncQguMGWqt5X3+XjS0tPR2onqNyMWUCR3XYOBapTPN818vGl0ZuSFe2vVZTECJ3SbOcWV5zpaWsr2UFdLtkiHqb5qu0jHJ3R7aWkpPmaK6vpWHc3uSrnuNyLaYTvjafTS0taScbGwm1vjHtSUs9tytqq4s/Z50Rt7MiHbH3lYhSOSrKvD8740tLWf2KG3fhFdtkhbURawX5qrv+2m1mgSUuIsVoefblui8Y1zS0rOQd8T2zcIx7ZSBZxWQEe47RYQC5Bkzj53oTd3pMdqMNvcPVOO3f5rlI7cyKLkuHHq0tLSooOMHbZk4yinMT+a8vaxs/wANWHUbM49p6k7e7v7WX5gaKy04P/E65paJjDQxnI3iL6VRbtAnhEDx9eXPGrRZdoJRnFlclSEwuBo98njS0tXoTo+GzUoye5mXiCS7zBXq/lq3Pi+dRbam1OUo1iNp+aRGi1r8tP3zpaWnOxehcOg3IxYokS/UMRp8lOOD58513f6Bl3QY+oSqVEW7swVzfz0tLVWIl4A7+0xKkcRYlF+bZYx3Cmo9jeY3GW3GpD6aQusX3H0uysffS0tYQ1q/HX/93ePlXH7aWlpa2G3/2Q=="/>
          <p:cNvSpPr>
            <a:spLocks noChangeAspect="1" noChangeArrowheads="1"/>
          </p:cNvSpPr>
          <p:nvPr/>
        </p:nvSpPr>
        <p:spPr bwMode="auto">
          <a:xfrm>
            <a:off x="155575" y="-8382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3" name="Rectangle 12"/>
          <p:cNvSpPr/>
          <p:nvPr/>
        </p:nvSpPr>
        <p:spPr>
          <a:xfrm>
            <a:off x="2438400" y="1900535"/>
            <a:ext cx="381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sv-SE" sz="2400" dirty="0" err="1" smtClean="0">
                <a:latin typeface="+mj-lt"/>
              </a:rPr>
              <a:t>Poco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selettivi</a:t>
            </a:r>
            <a:endParaRPr lang="sv-SE" sz="2400" dirty="0" smtClean="0">
              <a:latin typeface="+mj-lt"/>
            </a:endParaRPr>
          </a:p>
          <a:p>
            <a:pPr marL="457200" indent="-457200"/>
            <a:r>
              <a:rPr lang="sv-SE" sz="2400" dirty="0" err="1" smtClean="0">
                <a:latin typeface="+mj-lt"/>
              </a:rPr>
              <a:t>Strappano</a:t>
            </a:r>
            <a:r>
              <a:rPr lang="sv-SE" sz="2400" dirty="0" smtClean="0">
                <a:latin typeface="+mj-lt"/>
              </a:rPr>
              <a:t> la </a:t>
            </a:r>
            <a:r>
              <a:rPr lang="sv-SE" sz="2400" dirty="0" err="1" smtClean="0">
                <a:latin typeface="+mj-lt"/>
              </a:rPr>
              <a:t>vegetazione</a:t>
            </a:r>
            <a:endParaRPr lang="sv-SE" sz="2400" dirty="0" smtClean="0">
              <a:latin typeface="+mj-lt"/>
            </a:endParaRPr>
          </a:p>
        </p:txBody>
      </p:sp>
      <p:pic>
        <p:nvPicPr>
          <p:cNvPr id="14" name="Picture 4" descr="http://www.abc.net.au/reslib/200903/r347436_15879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4876800"/>
            <a:ext cx="2743200" cy="1828800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3276600" y="4338935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sv-SE" sz="2400" dirty="0" err="1" smtClean="0">
                <a:latin typeface="+mj-lt"/>
              </a:rPr>
              <a:t>Feci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distribuite</a:t>
            </a:r>
            <a:r>
              <a:rPr lang="sv-SE" sz="2400" dirty="0" smtClean="0">
                <a:latin typeface="+mj-lt"/>
              </a:rPr>
              <a:t> in </a:t>
            </a:r>
            <a:r>
              <a:rPr lang="sv-SE" sz="2400" dirty="0" err="1" smtClean="0">
                <a:latin typeface="+mj-lt"/>
              </a:rPr>
              <a:t>modo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sparso</a:t>
            </a:r>
            <a:endParaRPr lang="sv-SE" sz="2400" dirty="0" smtClean="0"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2400" y="5253335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sv-SE" sz="2400" dirty="0" err="1" smtClean="0">
                <a:latin typeface="+mj-lt"/>
              </a:rPr>
              <a:t>Patch</a:t>
            </a:r>
            <a:r>
              <a:rPr lang="sv-SE" sz="2400" dirty="0" smtClean="0">
                <a:latin typeface="+mj-lt"/>
              </a:rPr>
              <a:t> di </a:t>
            </a:r>
            <a:r>
              <a:rPr lang="sv-SE" sz="2400" dirty="0" err="1" smtClean="0">
                <a:latin typeface="+mj-lt"/>
              </a:rPr>
              <a:t>vegetazione</a:t>
            </a:r>
            <a:endParaRPr lang="sv-SE" sz="2400" dirty="0" smtClean="0">
              <a:latin typeface="+mj-lt"/>
            </a:endParaRPr>
          </a:p>
          <a:p>
            <a:pPr marL="457200" indent="-457200"/>
            <a:r>
              <a:rPr lang="sv-SE" sz="2400" dirty="0" smtClean="0">
                <a:latin typeface="+mj-lt"/>
              </a:rPr>
              <a:t>Non </a:t>
            </a:r>
            <a:r>
              <a:rPr lang="sv-SE" sz="2400" dirty="0" err="1" smtClean="0">
                <a:latin typeface="+mj-lt"/>
              </a:rPr>
              <a:t>disturbata</a:t>
            </a:r>
            <a:endParaRPr lang="sv-SE" sz="2400" dirty="0" smtClean="0">
              <a:latin typeface="+mj-lt"/>
            </a:endParaRPr>
          </a:p>
        </p:txBody>
      </p:sp>
      <p:pic>
        <p:nvPicPr>
          <p:cNvPr id="1040" name="Picture 16" descr="http://www.sierranaturenotes.com/naturenotes/images/CSERC_WetMeadow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752600"/>
            <a:ext cx="2743200" cy="2077975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5943600" y="1295400"/>
            <a:ext cx="243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sv-SE" sz="2400" dirty="0" err="1" smtClean="0">
                <a:latin typeface="+mj-lt"/>
              </a:rPr>
              <a:t>Calpestamento</a:t>
            </a:r>
            <a:endParaRPr lang="sv-SE" sz="2400" dirty="0" smtClean="0">
              <a:latin typeface="+mj-lt"/>
            </a:endParaRPr>
          </a:p>
        </p:txBody>
      </p:sp>
      <p:pic>
        <p:nvPicPr>
          <p:cNvPr id="26626" name="Picture 2" descr="http://us.123rf.com/400wm/400/400/sherjaca/sherjaca0908/sherjaca090800008/5324599-close-up-of-australian-beef-cattle--cow-grazing-on-oats-in-a-paddoc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52600"/>
            <a:ext cx="2438400" cy="1764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793" y="152400"/>
            <a:ext cx="39318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err="1" smtClean="0">
                <a:latin typeface="+mj-lt"/>
              </a:rPr>
              <a:t>Prescrizioni</a:t>
            </a:r>
            <a:r>
              <a:rPr lang="sv-SE" sz="2400" dirty="0" smtClean="0">
                <a:latin typeface="+mj-lt"/>
              </a:rPr>
              <a:t>: </a:t>
            </a:r>
            <a:r>
              <a:rPr lang="sv-SE" sz="2400" dirty="0" err="1" smtClean="0">
                <a:latin typeface="+mj-lt"/>
              </a:rPr>
              <a:t>concetti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generali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30" name="AutoShape 6" descr="http://juliafoggterrain.files.wordpress.com/2010/09/2.jpg"/>
          <p:cNvSpPr>
            <a:spLocks noChangeAspect="1" noChangeArrowheads="1"/>
          </p:cNvSpPr>
          <p:nvPr/>
        </p:nvSpPr>
        <p:spPr bwMode="auto">
          <a:xfrm>
            <a:off x="63500" y="-136525"/>
            <a:ext cx="6096000" cy="457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6" name="Rectangle 5"/>
          <p:cNvSpPr/>
          <p:nvPr/>
        </p:nvSpPr>
        <p:spPr>
          <a:xfrm>
            <a:off x="652393" y="1169313"/>
            <a:ext cx="506260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200" dirty="0" err="1" smtClean="0">
                <a:latin typeface="+mj-lt"/>
              </a:rPr>
              <a:t>Interventi</a:t>
            </a:r>
            <a:r>
              <a:rPr lang="sv-SE" sz="2200" dirty="0" smtClean="0">
                <a:latin typeface="+mj-lt"/>
              </a:rPr>
              <a:t> a </a:t>
            </a:r>
            <a:r>
              <a:rPr lang="sv-SE" sz="2200" dirty="0" err="1" smtClean="0">
                <a:latin typeface="+mj-lt"/>
              </a:rPr>
              <a:t>scala</a:t>
            </a:r>
            <a:r>
              <a:rPr lang="sv-SE" sz="2200" dirty="0" smtClean="0">
                <a:latin typeface="+mj-lt"/>
              </a:rPr>
              <a:t> di </a:t>
            </a:r>
            <a:r>
              <a:rPr lang="sv-SE" sz="2200" dirty="0" err="1" smtClean="0">
                <a:latin typeface="+mj-lt"/>
              </a:rPr>
              <a:t>paesaggio</a:t>
            </a:r>
            <a:endParaRPr lang="it-IT" sz="22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26" name="AutoShape 2" descr="data:image/jpeg;base64,/9j/4AAQSkZJRgABAQAAAQABAAD/2wCEAAkGBhQSEBQUEhQVFRUVFxUXFhUWGBgYFxUUFRcXFBUWFxYYGyYfFx0nHBcXHy8gIycpLC0sGB4xNTAqNSYrLCkBCQoKDgwOGg8PGikfHB8sKSwsKSwsKSwpLCwpLCkpKSkuLCksLCkpLCksKSwpLCkpLCwpKSwtLCksKSksLykpKf/AABEIAOEA4QMBIgACEQEDEQH/xAAbAAABBQEBAAAAAAAAAAAAAAAAAgMEBQYHAf/EAFYQAAECAwMFBw4KCAQFBQAAAAECEQADIQQSMQUTIkFRBjJhcYGRkgcUIzNCUlNyobGys9HTFzVic3SCwcLS8BUWNDZDY5PDVIO0xCVVouHxCCRERaP/xAAaAQEAAwEBAQAAAAAAAAAAAAAAAQIDBAUG/8QALxEBAAIBAwQBAgQFBQAAAAAAAAECEQMSIQQTMVFBYXEikbHBMoGh4fAFBhQVQv/aAAwDAQACEQMRAD8A7jHjwzbBo8qfSEVdmmTGGckSwpRCQHADsskvpPRIOA3zaoC6eB4gZlXgpXTPu4MyrwUrpn3cDKe8DxAzKvBSumfdwZlXgpXTPu4GU94HiBmVeCldM+7gzKvBSumfdwMp7wPEDNK8FK6Z93BmleCldM+7gZT3geIGZV4KV0z7uDMq8FK6Z93AynvA8QMyrwUrpn3cGZV4KV0z7uBlPeB4gZlXgpXTPu4MyrwUrpn3cDKe8DxXTQpKSTKlsASWUcAH8HEiUiWQaIpjho0BY7KEHlgJLwPDCJUsgEBJBqCACCDUEGF9ao71PMIB2CMN1St0szJybLMksL866tLBlouFRSdmFCMI28tTgHbAKggggCCCCAIIIIAggggGbTgPGR6aYatgrK8f7i4dtOA8ZHppiErKEuYqXcUD2RuNkzAWfGqVCmw7ICxgggiWYggggCCCCAzm7SYUy5ZGoqOyoDji44oMoZamziQtTIvPcF1gy5yQL10E7xMXu7jtSfr+jGVJ0j4x9ZaI69GlZrmUuhZItqZspKkkmiQXBBe6Cca6xzxNih3Hfs/1h6uXF9HLaMTMAgggiECPDHseEwFFLmTJksEzSL6A4CUd0mrU4YSixEFREw6QIVoo0nxen5c7YcyaexSvEl+iI8yf2pPL5zENHtksiZd1qlOBcsN8GCRQUWoUGzYIm9dGGYIJVu6bc9Jt6ZaLQFES1X03VFOkQU12hiYtpFsUkXWLJCQFKL3qcbvSrgYwypRcMHfEuKUd+GtKbYAS5oGoxep2uGpq1nkghL6/OwQdfnYIiktjDctRJfAahrPCdnAInAndfq2CKmybsEnKKrCsMvNpmIVqUCCVIbUQA+t64NE2MDL/AHrR9HT6mbFR1WCCCJBBBBAM2oaI8ZHppiJMsSJZl3EJS8zBIAG8mHAcZ5zEu04DxkemmG7ZjK8f7i4CQIIIIlmIIIICLlHKSZKL63Z2oHOBOA4jFdl7LqpObKEpN8E6T0F6WkYfOPyR5uw/Zj433FxV7rjo2YYEpYdOz1jSlYnGVojKNulyuJ0qWliFXCtTA3dIEMFcYNIplShewbSOGPbLRriVlYUl/RkeeZDCt99Y+stEdenWIqTPpOkW+YiRJCFqQ6xeutpBrMnWDqUeUxtckTiqzyVKLqVLlkk4klAJNOGOdmeoiUmjIUghsST1q4JdjzCNFuft96dISmYVIEhAKQp0giUkkEAsC+2sYalP3TPPLXQQQGOdQibNCQSSwAck4ADExlTlpU63WeXhJUJzoI39xKSkr5TvcNr6meqFlhSEypaLxJmyFLCWdSTOSEoDkDSIOJG94Yq8g2xS8o2UGVMlsm0VXm2OgmguLVG0UiNObT5Wjy1WTe1SvER6Igyf2pPEfOYhWdAUbOC5ZEtYAvaJCCHJGANMe9bWYm5P7UniPnMYLpEEEJWgEEEAgggg1BBoQRrEAqPCWhK0ChLaLkHBqEHyPEeTpTFkvdFxgSquLEgi6OIcZ1CLRGeQ6BeqcBgNvCfsEPQQREyCMDL/AHrR9HT6mbG+jAy/3rR9HT6mbFZRLqsEEESCCCCAZtW9HjI9NMVkqxzUGXnJl/snkuzS1dgKRw3X1mLO04DxkemmG7ZjK8f7i4CQIIIIlmIIIICj3Yfs31vuLjMZZmlU/EkJCEpDlhWy3mBwrs2RYbtlnOJx3oYOWcieKgFtleCKQzCogqLnRDs2CrKI69Gvifuv4gWy13wmhF2SE1at0rqGOFY8VvvrH1lohg4f5Z+9D6t99Y+stEdERiMKESsZfjI/2kWe439oQH7h+Qykfb9kVkrGX4yP9pEzc/a0ypstaiAAkAliaGSh8BTbyRTVj8MrV9OjQ3PmhKSTq8uwDhhYMRlaa21IYnx+5HIK8qY89DD7s0ETZb4mdYyTwmdUDgGA4ocyX8YWTxbR6CIkdUGzsqzr1Kn2ZJ40zklPOCroxHyX8YWTxbR6CY7JnOjP2I8p8mZ2ayCvaidbVlh9XAMSMdb0ssn9qTxHzmItisN4yJj7yWkXWNbyRV7zDkD8MSsn9qTxHzmOJokQ0oqCVHRfSbEJat28akanPHDhLYxBWFTJcxlH+IEMAlV4XgmimFCzPiznGlqxlBxab6kFSQQCSl6EG6dIAhzsalC52RLhAQKEhyMCcQWYkGFwtOQQQQRVIjAy/wB60fR0+pmxvowMv960fR0+pmxEol1WCCCJBBBBAM2rejxkemmK2XlUTTLYENM8YHRmjEUG9JD4gpOtosrTgPGR6aYbtmMrx/uLgJAgggiWYgMEZPK26RSrLN7GmpXKYrLMqVMU+8x0WbhxiYiZ8JiMqvdLbs7aVBmzWhi7m7aK4UpqrjFenHlHpWWGwhioUoo4AAf/ACtQhxOPKPSssejSu2MJtJk4f5Z+9D6t99Y+stEMHD/LP3ofVvvrH1loiypErGX4yP8AaQmWtkgs7IBba0gUhUrGX4yP9pDfcfU/sCA0i8oXrRIUQxDgJd/4i0JALDFmfgL4RrbLKupY1OJO1RqTGFlWn/3Nnu1uFQUXITeVNmMCQ+AIOHdVNI1uTcriagKA0VFgqrE7GIBH54o8+9cYj/PMrT7Sco2FM6WULDgkEfJUkhSVDhBAPJGQs1lVLynZUrDG7aa6lC4iqdo82uNvDU6zpUzjDA4EHaCKjkisXmKzX4lEKnJ3apfiI9EQmwlpSX2HzmPcnlpMvEtLRxnRHliFYrQTLTelzGGACQXN5gSx2nDlPBWIaJ4F6p3uoHXwn7Byw2qxJTMVNSAFqCQtXfIQ7A8Tlj54969q2bmYPvR7eGPDbqE3JjB30dmNHryRO6UEfpmUz3/+lT4OzXcWI5xtgOWZILX6uRgrEG6Rht80KNoD9qW5+QNT634+eAT0uexLcY6AxxxeuMWzT1IbXl2SP4g24KwYmtKUB5od/Skt2vbNStddkITOQwaStiwHYxgRgz0pCzaAS2aXqO8HCNvAYjNPqPbJlBEzeF2DmhDYUL66iMVL/etH0dPqZsbazzQcEKTxpCRSm3g8kYmX+9aPo6fUzYpbHwS6rBBBAEEEEA1acB4yPTTDNrVpSvnPuLh604DxkemmK0ZMTKVLuvvwGejBExsGffHHg2CAtRBBHilMHNAMTwRKiN12ok3ZalAFiXSKjHExkrTuftKpakZoVUpQ004mVMljXqKhz8EanJdqQpK1JUkpMxbKBBBbYRQ4Hmgyki+EJChpKIfHBC3wI2baRMWmFo4Y9W5i0uo5sVJO/T/O4f5ifLHo3MWl+1jEd2nbJP8AbV5I1tksq5aQhK0sHNUKOJJxznDD92Z36P6aveRr37q8MQdytpbtY3rb9ONfbDh3M2l3zYxffp7+arzLHljZ3Znfo/pq95CXmO19H9NXvInv3TwxqNy9pBT2MUKSdNOrMP6tXkhH6q2m62bG9bfpxzQR541dmymqYu6lQwvOZSgCNHB5j90NTRMuzO/R/TV7yKx1Np5jBMQx9kyDbEKSooSq6pRAUtJDKmzFmgI1KHLFrkawT5VkMpcp1spiFIZ2F047QIujnXAvor/LV7yPbszv0dBXvIra82CeuZngldJH4oYVOnq/hlA4FIUrnJYcxh+ZMmJYlSCLyAQEEHSUE43y2OyJb0iicKHJvaZXzcv0RDsyU4YFqpNPkqCmptZuWM3ljLtpsl1CLMJwSEpvBZTgyXa6Yp/hFtjH/hxp/MI88v8ALRCW6KNMG9QJu3a4kgvizsNj1hap6QHKgAzu4wFXjAHddabylHJjqUUkkzXqgXUkaFGGsRFTummEXhktLb186oYEpYaFKuKQS6JOSCpKr7BF5w9FAhq11Fi/th3OjaNuOqOby9000hQGS0sqquzFy4aug+FIXO3STlG8rJYJY1zpwLP3HAOWBPDognpJYKD8Y1N7RzwozAGcipYVxLEsOQE8kc2TlyaP/qhQuOyksa7UcJiUjdlaRhk0Brv8XvQUpc3KsHFYIy3FispQCCtS3IYqdwwA1k7PzjGHtAWjdKJqUhSUyJQIvJSdJC0UvEDFW2HJnVBtaQ6rAw2mc33IjZJlTbXb1WqbZ1S3RLSEhMxfa6guCjXBEy6Z+lFu2YW4+XJ95wHmjyRl1BnCQsGXNUm+lCyl1pcglJSSCzFxjrislZID9rYN3SVVAcANn3bSNC3sw27m2FOWslKTTscos5as1mfE0MJMuuvBHlyCCTdpwHjI9NMNWzGV4/3Fw9acB4yPTTFbbJk28NFNJgu3izulY26VLuzE7IC0jJW3daUKny1pChppRcoQypiNK8ovvQXAETcuZLtFolhIISamiykVSQN6l8TtinmbjZ7KAzYd+7VrWtVdCtFAcka6cV/9SjGFxufsIm2W6sls4t2atcKg0djyCJ4yemWZQBUdI4qPglJqzAlkiuOO2IeSslFVnMtRAKZq3bSDg4AltfswJiUjJolGUkKUWUcT/KUlzw6Lk6ySdcUt/FOBNzYva8Np9sLzQ2npH2w3m9LE4Q5meE88QoM0OHnPtiryupihLOFFDuo73OykmlQp72Bi0zXCeeM7PlgTydd8OdZAnyGc645uq1Jpp8fPC9IzKJILXS5S0tBcKKadgBqkijRp84CkKSbwJDEKLFy1C8ZiVgn5tHns8WuTFqIKSaBQIam+mzAxrXe48McfQ6uM0ltqV+UoWg74oUAA+KiahOotrUdfcmJFmWFh2WmrMokHDjhSpekKnXrhzNcJ549VhMx6MWyWLox38rWfCI4Yl6oiWyXoip38r1iImCIIUuUbKoaRmEAqOAejXmxwASo+aGLTaJa0TQFKF28mqUAOGcDRfuk8b8bXdpmJA02ZxiHrj5Gd9TPEG0WiWZcy4Q7KBYNUGodq1P8A1cMMLzaXs2yppp69iPwwiVkxCRdziiLxVpXCXKirEpdgTQamiwmqw4/bC78MK75jhWSsnIBe8dGgLI3rD5NcIXNsqbp09WxGx+9iahVVcf2CPJytE8UThE2mUU2VPf8Akl/hiLaZQcpSqpS7kIZIdQc6Na0AEWk+0BKScdg2k0A4ySBywxLRdvuXJDk8JvU2sAwHFAiZyZs1jlBALAqKQ6jVVRt1cQYRKlFAAZhT7HhUtXYx4o80LQug4hBE+TS5wfEYHzpjkm7/AON8k/NSfXCOvLXXkPnTHId3/wAb5J+ak+uERJDs0EEEFzc5DjlSeYg/ZHMsqdWBCJhTMsFpBlq1qQlikuH5WPNHUYSuUFBiARsNRzGA5YOrzK/wc/py/bHqervLNBYp54lSz9sdN6xl94joj2QpFlQC4SkHaAAecRCOWa3J29NvsOdQFykrmTWSVOQxKGJScODVTZFoixFBlC+pWkrUA/YlB2Y1o9KOo0hFnsl5E1KDcacvCgwFKaqwuXZVoMoKmFRvGpGPYlB64OQS2DqMSSmZs3t8cOD2QvNnvj5PZCbpvY6tkKunb5BEqGbZOzaXJUXIACQklyaahGasKQBLbajyzrOTFllK1XpoSFuEmW6RdooqWNJg4NBRxhFdY8Jf1PW2aPH6zU3W2+nRpxiMkysB82jzyIl2KcoTEgNdUpINK9stCnBw7nZrxiJKwHzaPPIit3VrKbJOUCQQAQRiDetVQdRjm0b7LxLprTuWinucN2UG8NI69nshzNnvj5PZEDJeUkWiVLmyllSFhTG6UvdJSaKAOIIqNUOG1r0tFWiasMaqDjRrgDTbH0GXBsnMxMcwXbEFhU7+Vs8IjgiaIhWsG6K93K1fzERNEEwatEpKqKZuHm+0jlaINrsMtMuZdSlyCTrrtrgaDmGwRMtlkEwMp8XpxEaxsJiutOSEIRNULzqvKLqOJuk1x7kUdoErCdLFKDHYNhhzNjYOYQ3NlimOO0wvNDh5zx7YlQiXLDmgx2DYIJyBdNBhsECJQc8e07BDVtZKKb40SHVvmOLHBgSeAGALgXMwF1HBisj7B6XBC5iBpUG92D5UeybKEhq66uaklyeU1hK5Y0vF2n5UE/L1CBmxQb0ahshxEsMKDDYNkNS5YzYx3o1nZDqJIYY4bTs44GOSFyw+AwOobUxyPd/8b5J+ak+uEdcmSg/IdZ2pjke7/wCN8k/NSfXCIkh2aCCCC5E2clIdRCRQOSAHJAAc7SQOWGv0hL8IjpD2xFy/2kfO2f18uKpFqUZpl3FMEBWcfRclgjjoTxNtjLU1NsrRXK//AEhL8IjpD2wfpCX4RHSHtipeI9umTAh5QSpbiiyQGfSqNbRn359LbEuTak3ZwEwJKpi7pdsQGIP2wiXaWMu9NQohRc1P8NQdyaAqct8oB6RUm0WwpV2OUksi7pmpvC+CGI3rsf8AwE9dW1u0ydVBMNal8eBvzSJ7so2NJ+kEXu2Iw/PdQi1ZZQhJN+9wISVE68AeDHDCIckqupvNeYXmwCmq3A7wuI78+jtQrhawVuXGm9dXZpx1EjAg44EQ3YJoIQxwKAeAidZwRzgiLQxhty0+ZMt9rQCWRaJzaBVRNoC9ShrSOeOGenm8zNfLSZw0srAfNo88iKvdf+xT/FHpWqNAnJKw1TRIT2pWq5XtnyBzwxbsnKASSS2dkP2NQ/jE43y3bTzRWvR6ueYaaWvFL1t6mJ/Jzrcr1QJ1lzMpX7PLK3AlushalqxJHdHgjsFmt6CkKE1GkAakPUPUXqcUOT8pS0FlO94JGiaqOAHG/liLNyk6yJYQUhKC5Bd1OdoagHPHqUjtx+Kcp6zqKdTfdSm2fnE+fqctdtQw7JLOnKwI8Ij5UTBlCX4RHST7YruvV7JfRP4oOvV7JfRP4onu09uSKTCTbZ8tYYTkpq7hQ2Ed8Nr8YGMQLQhARNOfBvXiwUGDkUAKlUpwYq20e69Xsl9E+2Dr1eyX0T+KHdp7NspU21y6dlTj3yYV13L8KnpJiH16vZL6J/FDVnywV3rhlKuqKFMDRScQaxPdr7V2Sm9fSxeJmpx75OwbMcdUM59BdSpiQWZKbyNEcPyjrbYBwlPXq9kvon8UHXq9kvon8UO7T2bJTOu5fhU9JMNqtKCVNMBN3AKTXfGIyrfMGqX0T7YrOqBlAysmmcgAKvSSG1X1JSfIoxat4t4NuF1KtQupGngA+iwZ08eoniEOWa0oXopWSQBqajDaOGKzIOUVKsyFKSt7gqEHUOOLNFqLDQVh3h2ccSTj0eXK0sTgdm1PBHI93/xvkn5qT64R1RdsN4aC3ZTaB2p4eGOW9UNBGWMlA4iXJB4xPAMJVh2SCCCC6t3QdpHztn9fKijs9mWLTNWZqlIVLkgSiBcQQZgKknFyxfa42CLzdB2kfO2f18qKnOhMxRUQBclVJAG+m6zHLreWlEqCIFoyib5TLAJlkZ29RkFN50lxVmiNYLe4abeIm5xYcaKJYvC6S9QySQWG+EY4XysM8rOXQnQuvffun3rRIjLWU76qRJzcwBCZjFrytIJUosSt0uU14MDcyremXKl3ryXuoANVAsWvYYhL4DiiZqZWEEV0vKiiLwlkpzlwFJfQwMwsCwHC3JFgIrMYAYw+4uwiZb7c6iGtNoYjhmK/IjcGOXZD3T2WzZSteftS5N22TlXUIUoLAXMFxV2Up01Bx1CN9DzKmo7e8Q8qAGXXv5XkmIaMNP6pWTlX2ygtIUVUEm0UCmoDcpgefnUOqBYZ65SJduWqYuZITcEqaEzFZ4EDSlgJ3zPSgHJ1Mstba77m7JSoFYclIwIAKt9pEB9jszDGI81SjNVeASbkqgL9/wDa8PZRIftykdkTQBZc3UjN6JBYuMNa9phhXbFMq/oStKmxWznrtjLW/hXp5KgjwmINgmKKiVKJEwFSQaXQFqDAMKXTLNaxxtk+CCCIDNsn3EKUMRRNCXUohKAw+URFbbLNNlBJsyAtZSJagpRCaANMO1mPCQqJ1vJ7GlPdTEPwJQ81Rx+Q3KIkxOcCJkq1qmSgZiChY0VJPfAAuK4EEHliZEZKrs0jvxeHCUslXkuHniPa7KZylM4MrtRdhnSlyqmIDpTpBqqxgJ6sDxRT9Uv4mPHZfWS4tZU6+gKZnDts4IpuqjMCciKKiwHWznZ2SXsjp0Plldd7nbLfskupGicPlJu/bFpk7J+aSReUpyS51Pq4o5lkTd/YUyEIVlBaaaQEqc4NLrFMtqNw81ItEdUvJoUD18SAt7pk2hiHfwbvqjoZtpa8i3yDnFJYqUwwdV3yC67RzPqn/HuTvFR/qBGr+GDJf+K//Gf7qMJuny9IyjlvJ6rIvOJTcSo3VoZWevtppBwiJJdughN+CJSr90HaR87Z/XyopbTJSozApF8CWg3dpBnMB5uWLrdB2kfO2f18qKhayFTCBeIloISMVEGcQOXCObW8w0oq0WsIKgt0oIUucmY5LzDdASyRRyMWNTjqvrBZ0y5JUsJMkpBCbhUoOTrckhrur7SaOz2kC0kq0AsIC0LrpmiLrJ2XcW1xorNIVdllJdKkJQsFTBKUJUHSwd3bX/2tpRG7lNp4MTMjSZi1JSKhKXCkqa6TeSAaEVD4/wDaltOSZiVrS11MxSAShZBTLSDgaaiSzPTmvF2kCWZaM4wuoTNSbxUoOCLwvEb3WNfFC1sZcwhATMuoMy8hRfWzpAvHHCNraMT44Vi3tl7RNJQoouolrXmkIHazWqwUUGkNQ1muy5ycSxAu5tJuyilV50JdIcuasByvEO2SkpCc2ZiQ9xISNHsoCgZiVMTRXPqMKyJbE3Qh0AORLI0TMZ1KVcJcPvuU7HjjtHC61Mcr3Hbm5Fry3lBNoRfSmbaVXXIcicEhykg90dcdUMc/6mXx7lHxrV/qERbR8yrqNnN6mmTUpKjZgwqWXOJ5gtzFfM3J5OllC5FnUmYmbJKFXbTRQmorpaPPG7iJlIdj+tL9YmOrDLCBbZhJrJvMsB2VTFIXQagApxqbWIaWeyK0LmhK0aUovZzckTLRY5pNJjC+7OQ6XJKaDRdLJpg17GKXLOTLWuarNTGGblaQQjtiFKPdLq71pqAapiupEzXELV4lItx0CAWKtENi6qFuFnPAz6oRa9DNkMyVpRU9wvsfLUp5oj5NyFPQomaZk26Tm7xlUBSNIi/RQdYcHBRGxrG0WFa0KSqUtlAg1l4ENQ36Hhjk7dvTXdD2PYpxky3AFN8qLrWgkSxeAUkolzF3zQuUkgAkCjVdP6IygcZgTr0Uy6FTEisyoTgNZ1mJ7VjdCxSu9OVg0tIGPdLqoEamCU9KJMM2LJi5SbqZcwhyXUqWoudpK3MPLlzB/CXiBQy9ZA7/AIYjt29G6EHKkhRCZksXpkskpS4F8EXVIJJAAI16iAdUPWKSpKAF3SsupZS90rUXN16tsfUBEnMTPBq55f449zEzwaueX+OGy3o3QrbHOZc2UohwTMQNeaWceRecHALsV3VYS+QljF+tqY/xJcWeVMgqnMbk1C0ggLQZV66d8kuogg7Ih9Uwf8HL4vZvWS46NKsx5Z3nKk3Hbj8nKsUlU+RMVNKXW6LQGU+ACAA0Xf6lZJ/wy+jaovtyX7LL8UeaLqNcKYYb9Ssk/wCGX0bVGiyTuWskhV+RZ5ctRG+CWUAeE1GP2RbRzvqQ5VmTTbkLUVJl2hVxyTdClzQQHNBoAsNpgOiNBHsESlW7oO0j52z+vlRVy+2q8SX6U2LTdB2kfO2f18qKuX21XiS/Smxy6/lpRV2qwlEwXErUgX5h7sGapwGTtBZWvCmuLTJU5aZcq+teN5TJAOkCShSS5xIwq4PJIimm5PUiYcylQTdmK0VsFTVAgOk46i52DZFK3mPC0wvU21Msm6oLClglKmRmwRVgEvjWu3nRJykmWZu+UlysKcmjOcQAAOMxR2Yz1tLMxSClCStRT3RN6inrRSU46lY4hNgvqUuYgJUorEtRUCCZaUhyQ++3m3XSNp1p+iNsJ/6UC1gJc5wLUVJLXBvQ4IcYAAlsBFfJtcpACJbTZktapekQlV4lV5jWtQNrKG2HbZuezi1EqZJuhKUhqJA0SzUvB9eA2RKydksS0C8EqWFFV4bTQEPhohIo2EYTMJ5TjHP+pl8e5R8a1f6hEdAMc/6mXx7lHxrV/qERpoeZV1HXoiZRl9jLByCgtturCjjTUYlwko4Y6mbJW7qn2aUopXLtDjZLfyhUQJPVTsSVqUEWp1s/Ydj8L69bxrpuQpSi5SCeIQj9XJPeJ5hAZr4XrH3lp/on8UHwvWPvLT/RP4o0idzslt4nmEB3Oye8HMIDFWvqh5PXMC1JtYVwSR3t3W5wHmOIDWPwvWPvLT/RP4ovJO5+SpalXAw0U02HTPPo/ViQNzsnvE8w2QGc+F6x95af6J/FFflLqkWCdv02sBL4SU8tS5wP5Mauzbn5IKkFApVNBvFFxzVTyDbDX6vylTCi4GCgpVNQQm6OVVfqmApLP1WLEhISEWphtk8uALDiEODqv2PvLT/RP4o0n6uyX3ieYQxM3PyUzAboZdDQUWN6eUOORMBmrf1T7FNTdUi1M6VUkjFJcYv+aRQ7pN1dmtFhXZbMi0X1zZaxnJYSKTEKVUcCdkdL/VyT3ieYQfq/JFboxGobRANbl5DWZAI1DzRb3IQiUwYQu6dsAXI5h1Fe2ZS+kf3J8dPunbHMOor2zKX0j+5PgOowQQQFbug7SPnbP6+VFMpZEwkKlMUoDKUXdJWTh40aopeOb5U6hlkmzCpC5ktyolLJUA5cBNAQBhUnjjK+nuWi2Gg64V30npGDrlXfSekYynwAWbw6+gn2wfABZvDr6CfbGfZTvlq+uVd9J6Rg65V30npGMn8AFm8OvoJ9sHwAWbw6+gn2w7JvlrOuFd9J6RgFpV30npGMp8AFm8OvoJ9sHwAWbw6+gn2w7Jvn0v7BPtGblZ9dmK657NlQSQxu5u8cXZ3pizRl+phLJy3lJQqkLtFfGngp496YkfABZvDr6CfbGy3IbhrPk5KhJvFS2vKWQ5bAAAAAO521xjSlNs5VmctEY8rHpjy9+WMaoFYKwXvy0F78tAJS7Q3apxSmjXjRI+UcOQYngBhxKqRHlKvqv9yHCKGr4q8jDl2iAclAICUOKBgCakDEtr2wddJBIKkg+MNTA+UgQ3aLAharyg+iUtqYukvTYojlhudYEFKgBvgQ1WIIF4YUcAB+AQCrVNAaYCGQ4XXBDst+JgfqkRE3PWzPJmTQGvzFN4qUpQnyAHlMU26nKSEpVKlhlTe2h96kE0I1FTmusDihW4LKqCiZZ37JKVeajlCwkhQA2YHk1ERx/wDJieo7MfEZn78OGvU9zqp0Kc7azM/nER+v9Wsq/PCLTJKkkYbDsUCCDyEeSF3q88e3/wAtHY7jdmnlSQWY4EPgoUIw2w4p/Nr4YjKVcW/crx4F4A8rNxttiQpf2auKAVX8mCsF/wDLGC9+WgCscw6ivbMpfSP7k+On3vy0cw6ivbMpfSP7k+A6jBBBAEEEEAQQQQBBBBAEEEEAQQQQBHkJnSgpJSoAg0IOBEcwyz1FDNmLUi2zAkklCFX1BAJJuvnMBQO0B1EmI5t6NRvcCXUeZLxyMdQed/jPWfih74FbV/zCZ05344gdTCFL3wKU6wd8rgLb0cFSeCJccmPUPnEEKyhNNaB5pBTwgzMX1RF+ASYSAbZo0eiyWo9L0EOsWrKkqXv5iEtqKgDzO8Z/Km7RIBEgFSu/UCEjiBqryDhjFfARNBZNtIT/AJgo+wL2ND0vqErc3rfMAfRYLLjheYGPPHPrV1rRjTmK/wAsuTqKdReMador9cZn9XkwlSipRJUcScSdpjL2/KMyRbTNlKKVoulJ+oHBBxBq44Y1nwEH/mE7oq97ESd1A1kki2PXFQW5DBn0jXHmEeVof6XfSvN5vmft/c/2703/AFXV26jWnuxas1mPHmYn5z6aTIfVWkzEATxmZuDl80onXeDlApgecxo7HmZqFBFpzt4LGjMB36QDopNcH4HO2Obp6gS2/a6tsWz6u6hA/wDT+s761J6KzrG1Wx/JHs03xH4uXr9Rfp72zpVtX6ZiY/Z1uRk4JJLkhQAKSxBIAS+GJAYwOpGorTqbfJHLvhw48Bjkx6gkwABNr1YMsAFzQMrBm8sS/gRnCicozWAoHmirUDCZQYRo5HUhb0d8BwK0TzKYw+8cj+BS0vXKExvHnbNl/bDCuoNN1Wznzm3xuKA7JHLuor2zKX0j+5PiGnqHTksEW+YA5djNTR2BYTKlo3G4ncRLybLWlC1TFTCCtaqOzswctvjUkkvBDSwQQRKRBBBAEEEEAQQQQBBBBAEEEEAQQQQBBBBAEEEEAQQQQBBBBAEEEEAQQQQBBBBAEEEEAQQQQH//2Q=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028" name="AutoShape 4" descr="http://finntrack.co.uk/images/data_analysis.jpg"/>
          <p:cNvSpPr>
            <a:spLocks noChangeAspect="1" noChangeArrowheads="1"/>
          </p:cNvSpPr>
          <p:nvPr/>
        </p:nvSpPr>
        <p:spPr bwMode="auto">
          <a:xfrm>
            <a:off x="155575" y="-1828800"/>
            <a:ext cx="381000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032" name="AutoShape 8" descr="data:image/jpeg;base64,/9j/4AAQSkZJRgABAQAAAQABAAD/2wCEAAkGBhMSERUUExMWFRUWGR0aGBgYGSIdIBwdHRsbGxkgGyAgHiYfGh8jHBgcIC8gIycpLCwsHx8xNzAqNSYrLCkBCQoKDgwOGg8PGiwkHyUsLCwsLCwsLCwsLCwsLCwpLCwsLCwsLCwsLCwsLCwsLCwsLCwsLCwsLCwsLCwsLCwsLP/AABEIALQA8AMBIgACEQEDEQH/xAAcAAADAQADAQEAAAAAAAAAAAAEBQYDAAIHAQj/xAA8EAACAQIFAgQEBAUEAgIDAQABAhEDIQAEEjFBBVEGEyJhMnGBkUJSobEUI8HR8AczYuGS8XKyY4LCFf/EABkBAAMBAQEAAAAAAAAAAAAAAAECAwQABf/EACYRAAICAgMAAgEEAwAAAAAAAAABAhEDIRIxQSJRYQQTMvBxgZH/2gAMAwEAAhEDEQA/AEOd6KiuNTKDV2A3BETHCi0f0xj4hy6U1WpTMyNIEzfgN77QcGNnvWIQNCwzMZERxYXANr3wtrg1KulSGSn6mIWPVsARqMx3GMCi7TshFIwVmpkCnJAkTwe+4i/eME0EBQkRY+odrgWkX3GPtTLaCfULgggSx77k2j5c47ZX8SmQReY4Im/tthcnYmTvQRSrWIHpAFiBtNyffjAeYqKCJ0tuCTbe5P64bZlagUKYiAdh+KBfCbM09BCGmAAoJ97njiIvhIiHam7VCkCysPkSDyTHAxjlM0yZhvLaIJAiwIkg/paNsczVdzfRAI39uR+uFVTMFSwFtQtuIuJ+exGLx/BeNeFtRqEZqgfM1adRLHdBEEEGAQd/aMdsrToBvLOaQ+o2VTJJJnTwd44HviT6WtY6STqK/mv6dovYjuDj5QyQ0uDJqAHQ3b6Hnfnvgtx6Y3JJ7PRc4adNUNMhp/MwHvecTXWqYFYuQpVqLISGlQQQbMOTP1wg6ZTrqRqJKgRfj6e0RONerZ0sSiSZI1gb2+Xt2wrglLR2r6N+hmWI/Pp0rNgV3Y8ETqHveNsH0M6gBNgwdpkbiWPB4jb3OAejZcF9dQwYA+XYe0DbGWaAUx/yYn6SMLOSbJylsZdW65NanVJhir6Y59QADTHpj9sdOk1KlWu9Om2+kawZ0zFxMksdPO0k4TZfKmvVRTYAX+QubfXFV4Uqqgqsundbi3waj6QNviFvbA4pI6tAHU8yKdSnRprpgQO41zJ9/wAJk3nDzMdPOhZaN0Ftw0W+YI398TubdXrNUuVplGJ5JDC2KzNZsfwtBxGtnVgJPJj6cc8jEWnSYnH0653UQqSSxaAQOVmT9Y298E53IinTWQB6WLREgekTvzMY7dToMXy6sLlwT7BQwN+/qFsbeK638mrpHqFIRIHw6ixv3J0g2G4wsF9nUL2qtIWmp0aEL8XgftJOF3jGmpWlckqCY4uBc29sE+HCUyhZzDMVFMTvpVZ+5n9ThZmNVWoQYU+pjfYadj8go+5w8FUx8a2g3waypTzTFSP5JIuCDDJ7WgbYC634isNK2AgHbtMEbG2OeHmRvS5Ll1aF7wjBRtvtv7Yk68wpNr7Hv8v640TjyaGyRthdPNzJP4jDewJv88bdSzWpAijcKo5sIMfZcD05VfiA2ED5n4u5nBDZTyiQ3pcA2mYn0TawInbC+onWxNU6d+KIJ4xgqEACTBaY4lRuR8ifph2wiBM2Eif3wvzWQbW7QVRfisx0sRBBAHt/3i8JWUjK3sEF4+5t3/6w46BkyVqtf1Qo9yxgT7CZwqaqCICkGbiZntHItxJxS9MpaaVFQTqYlzfaPhPtJP6Y7K/iNPo75ippSdPqaPLg7H/l+aIMztGN6eQ8nSyKYAMkiQ3ck8TcYH6VlXqMalwB6KYlQVHcg7yDF/e+HnT+v5jJsShR1aVqU29SP+tj7WO/xDCV4I4inJUhMTAIYbd7R+o/XG2VpGm4eLtuDfeYjvO2KWrk8nm/VlyMrXPxU6k+We+l/wAPy/Qb4WdS6Y9H01E0yxK9tuGEgrPbEpQa2LwOUKhkER6gLSPtfsBgjPdOBbhSLHkqRcER84FucB5NGs0WQzB7gbW/vj7m/UQUYbNYn3vPyJxFJoXg0A9Uycof5lrtt2mQPuN8Js1VpagAs6QACCDbjewOH9XOaqelFlh8Tfh9gOW4JIwpo0i1QapbVYkjbvA7D3xfHpbLw0j708H4lLAQSdX/APOMaLGo5P4t/sf02j64OzlZUpLTADkmLcT342n9MJ8hm9LhZFzuY2IMfUnCSvbRLJZRdUogJ6PmSPkPrecLGWT6BJg7D9+f741qdQLAKse52HLN9Lx9sHZxKirTZgFmCumLSJEiLGDucSxp9MnERMjaYnSTvxfv3iLfPG9PprNpgM2n0kKDJn6WxxKEVSzH4rgE9jN/t9fphoniN1sHkcbC44EDv9sbYYeSsrSYu6mgVn9PllFIjkiPSCLcx98CEmkpGsMpAYgEgzpG87x/fD+v4tOaXy6qUnYqQjEQVbj1C8ffE/muju4EIywPiYRI2k3J32njDOHF0yiMf4/SG0x6zaTeAZHzxRdF6kxVVf4V0so9g3M7bD7DCM9BdQoqsChWxQg8iLjcjBS58IoUBViRIW8cz3+WJTS6BJVoss311Wqo4mRqMcXXTeeY/bCrrfVmrLpU+pyqCYFmYRPsAk/TCH//AFIW1wvt955+2BKXUh5qEgQsG/cA/wBTOIrG1tiOL7LPPUKgdUAinT9MWJBgKlthGkz88C0smgZgpltJLEi3Zh8sfBn2rehGLO155BE2Ebi0zE46JTquzE1AQqmeBEjnaJ59xjq3oZVejHptUCnMaTqAt2JiL8H9sLcn0EZquw1MtNFkkR6RB072Anvio6HlaZZabj0OSJ3CsBKhj+BrWH9JxtkabZTO1qD6NLoWQ3FhJ9bKG0rFpIvHGKttFJv6JbpXhxVE+bqamdTqCLBfY2YGBeTE7Y2zPV6dYsUptcaRAtta9gAI2nf9enScjV82qyaqnmh41hgNJ30yZIYAAEgGOJthz0bIaNKOgkk+sKNaCJAkC4FxHY+2Fm6e2TehNmMvqUCQ1SImbWAYiwtEjv2xv1ToSrSpuSFquzOYn00htI5LQ0zsLc4usl4KC6DTIppHqJudMnuOB+vGBuoZKS7mgXDOAhQkEBLBbiwAIAI3kzMYeCl2zoxbPK8/kCtQqAFEgqB/yuIj2IwxzmumStNV4nVMiRMfeT88FABszJAVBVkk303O5tOx+4w2zAOukyqUIEPK2ZrkGe8FbE3j3w7a9KNUIM/Rq01GoFSYBhpmAYIMwdxce2MMtqYHWfVEEiLxcavf3wXkqupSha6krSPIFoU/8GvAOxjbGOXpAsNKnVvoBiefTYn5jexwkvpEn+A/p+Z9UMeQQRJvHK8gxxf57Ep8xVQsqv6ZiJlb3JA22sOd8DZZNF6hWl+XudvmxjGeZZnZ/LDCIOqIEbTF9jJvxOOUWOo2POl5h50oDVc7ogJkHfXxpM8++NE8PNVD1mRQFIXy1OwtJJ5u3wnj5Y5lKAoLpUeuTLaifYki0mQw7bYKUhU/mVav8wsWCELK3JiBM22Jw2lotxMcx06lT1BvNLEwNMQIkLuNp+tsKMtWVSTUj0m+1rG9uBh7V6TlaixLMTEs0sZFxJLGAe+A8/k2y7qUCFXnQWBJWRcAzEQSJHticoKhJQ+yA6n1FqrQHttGkx85jtyROMMzRFNlgjYW7C3PffFB4j6VWhWIX1MwC7dyLbxB5PfEhnQyiDvP6D/vGiHGSpA0yl6awhGpn1CWI7qCNgd5g298MuoZioGpgvqpizBjMTfSVaY2i1gRia6FWFGqrVATpMad7Ece95+YxTdGyWaz1R6VOkdK+qo4AsBcbjVJGyjnE3i3oH7aF/X20uCvwssg/v8Ar/TCbzisNvO1+x55GLnqPTUqABlsNuI+WAKXhygp1Ebdzi0JcY0BJE3kMxFZCTpJcEe1+PbF34iZFp0qtIoutZgr8TatLTIuJE25na2Jg0qZzC1GYLwoIMKB8Pw3v/XHqOY6rTWv/DlFek2qVImPQGlTuDci3cYR/N2jYsXwr08rzeaIJaSqsdWg7KSF1RN5k/aMA1FDjUp+nuf/AFj0bxd4FT+HWvllFSm8FZIEdw1wJ4t2xK9WyUGo/lGnqqIiJxJBJ25kfr74m009mRxaEOYzQ1zqEELcW/CAIj5YzSnJnVfeT/3ucPOqeGB5a1FWIADAEMARNwf2k/tjFOkaKlNQErEhTExFzIidzaPnh+Sa0Ed9D6S1ACtVE/iIgEgG91NiYvB/pGHtXL03y6ghpqDSbfEGEyYWAAeABc4K6P4fWmoaoA1VrQzBwCYImCRC8g9hzh4lGm1RhqRhBVgdjHIA+Egwbe1ziKjbsEFTs88ylCr0+q3mwiOuonloPoj0/EDsPnxONqvjvzG1qDTKj0v+Ltt8Kz7Ypuo5dGqLro66fMn0HzCZaWgq0kmFJFvljybrGRejUZTJ0mO8j/sXxRRi5bK8FbaKHOeKmR2DM2qblmJJ+5iMfMl44Wn6izNeb8fXeMRdWqTYk229v+sCljONHBM5vw/SHRPENOrlUrhtCGx1Gwg+qJ3O1hxhZ4s8ZrUyz/w+ZWiLqqkMzOQIIEA3kiALDcnEn4K6UrZSkzKHlnOltWkDVc27wImLgjBHVegVKpPm6ALgaGAhZ2gRAMzAIubzjNyS+JNOhf4D6fmHqVFZFanUXS0tZZDaCDB9QYexAnvi7zPTQ+VVVXXUAXUyenUQLkkekERvzHvid6NXTLL+GmwPw0/SHgHQ+kyAwE6oN/vhy/inW9pGsSGvYkRcC247c4nkyVom5URmf6VpZgTTWBqlGLFhwff6RGFWYoVGCVaZADmGIkaW3M/Meod5Iw0ynTioR1YoSPSdzNoA9jM/XtOMs5l2VbJpqMZYAEAgRJC3CwdwOROL1RXj9GmSIomahDsYiobnvDHcTtOC6/VCqOi21CQQvcXB9oOMqWcCodSqquGEBZgkEc89jJuMD5LKNUGlzq0khzPrATckb2WSYnaeMTp9h6PmU6gwprJGygn5WYfM7zhnm86CFBUwDAixmO3zH6YU9QyNSmQSU8tTw4O9iTHuvOGfQQHqhS/qG4O8Q3wnYnVBj6c4D2PegLN9RejbSUcRufiFiCCNxHOGeV6t56inVXWmttBPBEAi1wNR3wnz/RgSUo1SRJYTJhudIAAVbn039zgjpnhurTFQuNQYQIvHLQeAR98NpLQ16CP4w6gKYR1V4bXO5O1xa1w3YYKqZ3LB3106LBQYZSvIvIJkQR9TB743yvSqSeoAGQCySdUiwEQZkiBcTO+OuR6NQFNXq0VFRkJdVU6w7E2OqVe4EAjab3xySfQtfTF/SM/QqF0Cj0gnUixMxaQVuTbYjBdLxXUyqaaTaE/KBYwIud235N4xjnxTpKfLUKTGqwEMRdR2sJiTGJbrGa9Sr/kYstGmEElbOvUOu12qM/mNqJv+m42nGFDqlSqBrcmDBGwn6YFWoCZ7kn6f4MdcpVFN5eyuAfr/AIcdVgaSdh9YXB+v2wUnW3rOtSppBiIFgAFAjvxhe/VaWgzOq8AD+uMMg5ZCQI3ge8Qf/tjoJpDqe1R6F4c8XOaLZYn4nDKd5lgGBHPxBh7g4CpUa9Z9AzIFQsxh+4gQoA9BEE84l+jVja+8D7CQf/K+Lo+F/Mrs4BJb+aABJJYBj9JY37DAmrollVpNCutkMwabIzoUS7MGheZ7SsQCQDF94xh4a8K1MwyNI8pH1WuSAbadrCAdXcjtimzPhCmtNVzFVWa1kYQLcrcEiIjmCcLKPV5q/wAPT/lr+cg+lQSSx5YlSQB8vniS1oz1FFdmm0tJDegQRYc8Ab7zGJvOeMHVlViaSFv9wQGKgw4Bm+4n5ADfF903L5dVpkp5gcAg6QYBAu5a4sR29hgystN4VKCDgroWI97YeOKnYujx/rHiZ8xXUA/yh/toTuQsDV3bgdp5wBmAWdmffmD3+VvbHr3iH/SzKZpCyIKFaPSy7AxaV2j5RjzzqPgKrlUh3SVQlxfufh3kEAn6YLxvw0Y5xj2RmfySu1rYW9QyajSAL84ZiqGJEi245+uBqdQNWG2/O31wYJ3QM04KDmj1jp9GlRo0snUc05pq9N3Umm5iXQngq3aeDbHM5mGpgMNJQWJiwtIg73HPNo9356ctfJrQrqIgFgp+AqdJKnh1ME8EN2nEj1PpOYydEUmcVABCkLYqCYM/KPST3A4kZ8PFckedjyqepKpf3omc3UhXa/qPLbAmRbntvhr0nO+gCRYGb7+9/eZwjUX9W7H1GTEi6gz2x9ytV4AvJBaYsBFuLXvjG0M02O8xXeguXRHK0yGkAMwViRGqNRX08gWIbBfUco+lXUU2eTpABYuYhtJBFwJk7RvG2OlDqJFNHplNWuo38x9IhhTIX4rrwQuxvwMGdXzevKk1aj5WkyKzvOupVUn4abbFCdIlhNxO840z/lZWUnZI5rNef+YeWLxBEDkzBNuQbYLygLBvJcVfMBJmEaWBBKBoLMGtY9xyZCzGWemj5hKJp0CumkKrAs5McWLe8DThX1DN0/JlIUavhBmCyhvVNolItzh0it2Ps3VSnRSjXUggljAg7i0kXJAG3yxpQqoXBS17Tzbc9t/uMTy9YYKoZg9Fh/tuCQDADQbGmwMkaSN+cMOnulYE0nYsBdKraWEH8DD0sB2IBHIwsoWgFP5r03qOVZy7qE/F5gMkqYHqmwJIvOGdR6dI6RTNEVD8MiTMAiDNotA7DaIxKZfxrWyrGiaS1OSpH4iLGNxYD7nAlSs2aZqhlWYksL2awsWuAYFjtEDAeo7Gc0kWtEIlQmsvlWK3vpudMwdogXt98deseMaSI+gyGMaVBUgCfUp+Gop5jSdtxgLwJ4KqVagq1FLKhj1PfttuyAxOFP8AqR4gStmf5SKqqQo0WDGfURYTJn6RikI6stia7YtzvVFaCI08fv8Afk4nM6tTzWZ1Kk7BrELxb33xX+GPCNTzvMrhVRTIp7lyNjAtE3PeMKvGmaBzZVdlUAmZ23vzfCrInPigvKpyoR5aySeTA+XP9sfetuAqx3t8gMZ1a8CwkD9MB51jUIjYD/3iy2CUklRiaww6yOaUJSA51T8/8jCgZZrCBHPf/L471XUMVuF3UxEGI97YehFkdjfpCkRIM/p8/wDrHseYzP8AEUQ9FwDTpqsLbcTB3sCI2jbvjx7pReqyU0I1MYkmBb+uPWfDhXK5dqSjWzwXf39jYgRbCvG5JpDzlHjQo6Zlsy1N2WgzS5l1MkmfhvdDAANoFgdsd83knXVqdNVQwqAn0rIkvaC5A4J2icW2TRWy40SQgjyaYiDvLe3JbnEtmMqWaTv8sSeJJmR92cp9XrU6YppVIRRAE8Y79O8SPTMOxKHcG9jvbAFekw7YDZRNySfbHbQSs6X49ej6dJqINpMH+v2xn418TU83lS9JCGRXFQN+EFDokjdS0ieD88S4Bm6mPpgzx5ly3SVqZanUVFqjzZifhiWP4lLGJG2KRkwfg8x6fkXIZo9TH9Ik41yOVJaBckwI7+31MYdVaBpUgB8V1HzgDHXw2yUqnmVTApoDMT6naBb5ThscuVsx5bdRvs9a8OatFPzW0sQusLeWC6GJJ/MukMI3UHDDqHhrz0amlbVyAw2I2Mi36YgMv4/pyNFKq997D+5w+6N41rq+tcmxTmWvH/GQAfljQ9xom1iclfa6e7IzrGRCsabiKisZBIFwb6o7AD9O2PmTdSApVp1GCONrRF5FsH+N83/FZj+IpU9Mi87NAswJA3ECIn0nCXIZ4qT6gkb6mUiYkW3E48qWFp0bklLdm2cyjhUamn8TRIJB2LSfVC3KkWXSBaAbWk6j1GnQdWWm5b1BaRUtoYFRLajp9R5QyLSNhic6N1HywqOGenUZpCSWlfSjJcBWX1XmCJU2xSZhM1qApL51VE1I5UBShjSzU4jWDMzyNojDZIhlFiDrnR89XBzGaApqxs9Z1QRwFE6jvsoOEWbpCmq6XWork/CpEhTH4hcFiQD7HFVnf9Oc7UDV8xWVeXevU0+rkDf5AAcbYlc7RRdC6i5W2rjfZF/KPe5JONCpDIzrVAOBPJ97T+tsN+k5UKuq0lgNMTI+hkcGVMjCrL5Euw0iWH4TcHtHz4B3w9ytCoZlSiaBrKCIltIde/qZZHP1wspUMmg7IUGYhCNaiy6oNpmNQFo7bGNhij6F0bzKoprJYXJYWCzfYQYkHvfCnoqtlZp1h/NJI8wkmb2nkC4P3+eKrL+IGpKTRp+hSutyZNVi2lVn8KhdR7mxnGblydMEfm6HPiGsOnZTzqFWprBC+WW1LU1GDK/hIEmV7XnHluQya+YGcgsTcm4Sf8ucP/GXi1uo+UmWy9Rmpy1QBdQDGALjgKNzG+JzLZasKsOkFQCQCpIHNg2/64Obk48V0dlb/jEoM7nrFqbBSCAv5isyYBte1ufocSnXMkfPaoylVcBlnkQDM9ufrgHr+ZAqSkoLemGEkC59XG8DGNPxXUlSXJKj0mBY/L5YfFj4q0HG1HwBzVUFvTsLfPHKZGMMxnFaTognkWEz2x1pkTfGoLduxlRIBEzHMb+8YqMt0fJ5tCgBosR6GkmG41A7g+2IzUY+WC6NXMJTLIraN9UWkW39pwDkz54elcxSK7iou3N4P6Y9moUjfHmf+nVJEd6tVTKCEkc/iI9wLe04edV8fFQaVGmSfhZmBAWd8WjNJCPbLHK9VpJU/wBwAj3j7HA/U/FjM7B0WohI0VFswGxDH8V+/exx50aut5dpVfXyLAbfXFX0XpUU9df0rVpAIqknTuRPBII/ftjJkyyfRVQjdDVMwriVMj2/qMdPJB4xPEmmTeGFpB/ycb5fxJmaXqQ0yw2LIDHvvE4EcqfZ0sDXR6N0nwGugVKwvuEHb/l/YYpcotJ6JolVCsCpWLRsRjxcf6o9WVomnVmwQ0hf/wAYOGXSfEnU3PrFCiDwqanM9pJC/XFk76JtcRJ4u6Q2WrFTdVnyz+aZv/8ArEYA8JZlPMqa2QWQ+uOC2025wb4qyGbLslVvPqC4KurOQZIBQHULEcbi2Jzw/WoaavnKCRo0zMySRAG5vFsHGqtGWcW5prw9J6XmVqN6GUhfynvtMY+dQ65SoMA7ADVcgyRtuBeLb4S5fobpVVss4psY1oLDfe9tuMGnpdCgrVCoMSxdzJ782vjT4C5XVCzqXXGOXUGm2lLkkxOxdZ4BFT7+04kuoZSqrtUNIaXJK+yk2B7Rth1kstUqBnY+kbSJkRsOyif77Y65zMNSUQAwOoaJOxAEqRwCs/PGWb2imDJz5K7p0Y5Va9RaaZZXJWlLLpBDHUwdkEEj1em/Ikb4r+iV8zRWc3lPLiosEDTIkAkJPqNhJtIJwf0Dp+ap1TFVxSuoWQoAUagfTBkgXBth11GgKxkhnJUXAJntMbmCTYcHGScotOkVlT2kL6vh/M9QrE5kQEYoiagQ1MnUHWANNRTHqIhoII3wiz/Q8wldly+XytGkmtDVFRPMJj1QZJpHnSBYYpKpzn8PoylEmYIZiIKSDEsIBMkgyeZxhTybFRSrV0Dklmp5dfMYzvoLBQljO7b7Y6K1yl7/AHoEI3tkh0bwuKZNQVkqjULaSbkiDN7Gdxv8jaxbpFOohRF3GizSBNyULAaYK7GYERidzni7L5aKWVoNNRoqfxDsG1AAAaYgG4m0Y0zHiuoTDQxjSfyupsRAsO4O4wMqvsORLtBeYo0Q8NUDCorQy+tlIuI3/MYwDma6g01CxSSo7VFf4p0aacgWsrG2/wBcY5jPrWARSFYAlYIJIiGMDYyQQP7YD8jyKeuQ6FQscyZNwLggTE84zqbRJTcdol+q9RrlNJqtpk+iYWBYWHeJvhRUrAkQoXuATe3+c4ZdTzAGsG+wWLWHe19/3wnuT+2PQxrRVXWwlet1kslZ9M/Cx1D7GRGOw6uG/wByhRf3C6CfqhH7YCBE737YIgBSbfXnFHSCzuamUbenVp//AAcOPswB/XBK9CSNaV159NVGXmDMasLaGW1m5hR8TRZZMS0bYaoxRwjRa8fh20tB5BA1fXAk66OegjL5Gr6SAtRluIIIN7AifV3vE4v+lZJSFrMEQwNaOthUi+ncBT+hOPMa+ZLSRb78G04ZeHWqMxCV6iEXIBkHfaTbt9RPfE91s6Doo6ufWg9Q0EkVCp0uPhJWofSe5WBPaPbE101qmt2GqG9TKCYPIkc/9Yc189UZ9JGsqLys7LeefbtjT+HRXAZBE3BMBQAAATtJjGf9ytCPI7pAXS8k4bWi6gRG155F/hn80GLkYc5PrjPWai5BLiIHw8Wtxp/Yd8bpWy9RNAetRG7DcPcQxEAkHYX2OJvrGUqZLOvSZlh1DIVGyubAjdSFke2HS5dl1a2N+ssruChtEGOTIAj5ARg7J9LlVM2Iv3n/AD7YXO6QWaqqU1ALQRO9gIuJmwwoq+L8xUJXKoEprYCAWj3nvyAMVjCzuTXRd5XJKtlH/j7d25w+6f0w/ERC8WMffc4836F45zVNgHp0qsfhK6D+lvvi76d/qBQzLBHJoVf/AMlp9lPw4ulRF36ZeOOgHMZdqiLFeiNVNhZiFuVEXAi47EY8nrGpXdcwDNQQWtdjwwj4m29zj37y6icaxuQPj9iDsR7Y8NzaihmayIZVKh0svAJlfkRMfQ4ZAq1RR9G6nWy9CrXzEFl9Kr+KTb1HaQSNtucJOo9aq5izMAPwj8M8TO/1wDnOqhqOkagZEqd1VfhAHMkli3JwbkPDVavTVhoWmyltTNAhSAxFjqCyNXbfD34jFmvSYy6V1rylVaxJVqT0ToN6ZmNRWPUCCCADwcCZ6q+l1K6lQGTN15PYkESZg7d8bU0poqo8Ej0h7EH1G0gmCRsDIbgg4xADtqZNTB4DLZlG4G/qU8Yzz6TZT9O+GWcarp/5Z7Nk+l+WvqLE6YsoAMCBBm4HcYCqdQdNl0UixBNMTpIBttHew29r4N6nRpsQVqMFYG63AYcOneBO9wDHuBUqOi/z6SMe6EIrbeqTIIINrXlvbGedQNclQ2UtbVVJsAqzE7wbA2vBHthBnOoVncBqyUSdiAsREFdfxK03Ei4I2jGlfq6JQjSSajJTVanoIJOqAy2OmUNtsZdbGYtCA6ybMgZZEaTIE73nj6YE6W6A1xdiDrr0KwXXFWtTEMTu0atIYAjWVF99oknEznOo02prToqSw1H0oRGprgLf1EAXJxUZyi+oX9WkSouNQAaxPqCzAvvNuwR9QoFKjMNGqS9xf/42abE7wMIp22GM020jKv0lKYDEtqY6TAABJLEhp2MCPphTmsylUJRpTqFob5DUTAg+oM0k89sMszlajU7gy3qB09pgsJvebW/fCd6SLSr1Wf1FQFcSD5h/CANwRqLGbBV7XaEOXYqV9i/qNZWMNdgAsjYBbDj1GB/2cA0coWPpuL3n2OMwh2H0xU5DotXQH0Qn4SSBM9rn++NDfFDvXRL+SwAYqQpJAaLErEgHuJH3xsuWnTceqZloBvi0qdIrCglJ2FKWBUkrDg6VYbRUPw/SJB4Fz3R0QFlqQwYyqqBpmZE3g82AwOYadWLUyPlUaoghKyAD301AbDmCCJ9jhcaRgKVIKER8juvcdxhlWUvwdPwm86SNo3tf9MZ5GpqrLTd2ambapuBzv2tbttifJ02SvRnQ6Q1UEKCSzKsR3/v+kYr26IuVWmoSiT6gytJJsJg7jc8YL6d0tEolmYxsGU/EJAkcxYwcY9YzZAkAFp9IA06jAFwPbkRPzxB5bVBUtUBCulFvMJAcjSscmSDybCODjCnV8yNLapgSqkMajMYjcEWuCNo9oW08vWzTqipqdp0xICjmJsAIv2vijzvV6HTqJp5ZqdTNsNNSuLrT/MtIct/zNsNHFG7OUVejXrnVTlDTaoyHNAKTTBDLRAB9VTu5Nwg2MYhcrUq5zMSSWq1WNyf/ALewFz2jC3P5lmYlmJkySdye+L//AE+6MtKmMwfjcQtpsTaPcx9sakkkPIrPD3gagFWnoRyo9VSooaO52tJ2AvtjTxF/p5kl2pJpOxX0vPvGw9xjfL9QZDI+wNj3J+WPma6kX9hyeW9hiopEdS8H1qY/k1fMUbrUvHybfEhn67qYqKyezXH0OPXNczzHHAB79zhL1npAqjaSbaj/AEwTlIjOi+Nc3liBSqNo/I3qWPbkfQ4Az/XWq12eBqdixCi2o9h7Yw6pQ8p9InTJ/tgagAWBG4I/fHD0XOco5T+F/iK1AE2XTpOtjsTOoBVHc4O6b4yy8UstlqeYDCQquoYM2kiF0lmViPTqFo3BGB/D6rUz1EGDSooPSR6b7zIgyxA7WwD47WkM438IoolI9KGAxG9vwk9gYMYEZvwXJhhkjUloJz9TzKdCl5dmpEiLFCahkfSPhPYfPD7pPTwj+zKCDpAsNiTF9pOxHE3wF0WktWjRYgAtTLGeTrN+ZMkEjt2w3bMEKFPxiyxtIuZi4EAwPlfGLLlt8GIscYNtenMr4kohQKVN2dmKopqlizJswIURexY8Dm2KDoGjNZepUaqY1AimCZQxZSpsIMqAImMRmR9OY1U0DWBWoVKmxsUJuAJg7A82xT9FSiK/nNrQfmQRJJ1SRcMysJgf8vkSpxydorrIgbq2ZpO6qrKCp06KgjUwIgzHxTAv7X7fKmarUspRE+UVqVFbTcMPTpBmRed+L40q+HXrV6mZasuYoNtUpRf03L6dgbGRyu4x2pdPfyKQSqBoqPqDH8LBCuoSQYib8HYYXi4ptsVrirAKVKsVvR1XglJU6RBJIPpcEnuLXthVnOqKFabwT6dtUTAaLwI2E4pqvU2KgRpdZZkAYAqAY0ahad9ImwN+MKc/0+nX9TemoVBW6wSOGFoJsNXuCRviL+MkSbcXdE/m0mm2p9EjUoAsQBLFlGwEgKoN4O8Yl830R2Ian/MpmJrTCyeGn4CNiDcYe53o1dGcQU0sfMBg6FgFTvN5tpPGPmZytVEK1UVtazIOqLkSBaDf7Y0wlWyq+7FWQ8P+bVp00fUGiXAtxq9wB3aO+LfPZZsvl1pALYekOxLKQZIUQNRMSCLf1D8JChSRiQgUel9Z0Mtj6xqEvBB5jjFFncp6TD1KpUEejSoU8j1FvzC9trThm3LodS0Y1tTUy3kLUYiDrB0mSIAFwL8yRtiX8R57URpBQ029a+kqDddJaAGkd5mfbFH0uvVQGm1Uss6ihHJmxIgXsbwD98R/i9PKrPqpmmah16d9Q7iLRNx8sJGnoZtC6tXQl9BN4/F3jVM/LHXIUnYmIJ5BtYc+8Y2yHQGdWrOStJYbV+a6qVW24Lb7CMOMv0yhRrl0LZhBqVVYRIg6bjtYkwIKmN8dKuiLO3VK5XK0/MRoJIs0Dcn0mCCDjTpfSamebTSACKs1KrWSmP8AkfZZAA3xtkOjVKtI1syWoZVXJJbeobeiipn8s6th73wm8QeJman5GWHlZYH/AG1Mgnu53ZokycLHHXYK+xv4h6vl6FM5fJMYYfzK5+KrJ2/4INwBvae+IfNJpIEdrbW/tjgqtqlbXgD9f35x0rUahBIE8W9//XGLQj9jRF71y5iPUTAj7DHtXTcroREH4FCr9AF/oceS+HMoWzVEERDhjIMALc/PaMeuLmifhWB3O+/6YpJpaCzV6g2Hyt25xktT33mO4HYYxepe3yH9TjBquphwP6DDWANNQAe3A9/fANXNFabk3tI+ZH9xjiV/NabxcD6C5xh1WuNIUf8AH98GxSF8SZeIJ4/Y8/fCfJDSS5iE2n8xsP7/AExSeIaVr3NxfE9mKi+Woi549+T7zjvwUiUlPOVaU16RuG095hJAI5BvifqZhmqlpnzBM9jv9IOHuWdwlQrBC6Synld5jmIMxeDidz9MLUZVaQGlSNiDtH3GFgxn0WJ6ky08oadzTVi9I7vq9TVAPymCs/8AH3w6fPhoYH4hJ5kf4f1xC+Jc0yvSVSVApJYH5njf5YY9F6l/LlrG9559x8sZf1OO4qS7JZE/C36J1EL5isJ8wAeoNqhuUkW7GeMVGUpiBUpAgsQdLG61CNOokCYIEcRB3nER1rqlSm1J6Z06hKjSrM4iGCsBJprccEmfy4cZHxDppsFfTKAK4EySSRJLWhhyOTiMoPH0wcGv4jE5qpRqkUiKAX40CSpEXkASBztecfanVF0mmq6HAB9N9bSsj/x5PO+Aa/i2o5aszaGpUtLEAaSbzBvEkLbexjCnzPMpq4Vl1AgG41NsxPdjcwDAEzvifzW7tCy5NDzqq6VpwZemEYNJaD6pMGYuR9IthVmcqgcsgAFTTqANxO+kRCi17ke+GY6iE8tgB5gdp1WDCFA3/FYxwYI4x2y9VkarULIUOy6dStptAEgm5a8xOJxk7afRHfpL9WpqlR4cPqVaasSCYHzusaAPqO+DaFBsyCNXqpIAlNQDqMgXPuRyI2xkKpNem9ZDLBxUK7LJGkgCL2O3B+eDen0mWsgpMxDiHaCNJaIAY+wInjDNu0cmD5noRoVF1OjVCpGiBDKWIcML2E2YbkHtgZukikq6WIF50mDYn1AWlxa53IGKvqqip8KKKiIFJ0WHomAwlh8QO/PGJmhlMw+sMmk/FGoNAJE37A97wMVc34PyfgnGZq1CdDljBIWosEMCqrPJmIDcMBhgvgrNqrecEQIus66hZrqTCyG0tNpJ5tvON8rQahVpOQdVyBwQZIg3se2GfUs9VrMQFMkaiwYEydwB+Fb83OC82tB/cbJfPdTA8unTFUBk0MHYMYIgBeAtyeLk/V7kuiZfJqmZzkud6WWpwS5KxNQzAXe3/o96lIZUurUDVqFAKbICRLA6ieyjYqeT2xHdRZkc6qUajJQwtu6xsOLQMWg/+jxf2F+LvEFXO1S7VFVVXTTpr6QggGFGwgc7nbjEW1QgEAn4pN+dN/1JwwzWYQITTqOrHek41Ag39LixuAYIH1wtpNpgwDF77DtjUkXKHp/VYpIh9S9jaDzpI49rc4P6t07zaXmAwwiFMw42Gm0cf5OJGr1NmbcgTx/T5Yf9LzVTUh88pNkpRO9hPAmZxGcHF8kTlp6O3g3Mg5lECC+uSAZiJvfaQOMeiVasC36e/wD1fCDoPhqnlZqtV1M6wTAAuZIUb8RgqrX1M7ITpUbE9tyPlIw0pK00c2aVK3b5D+pwNm8zopudiVMew2GM/Nkx/kDc4GzNXzG09oZh/wAZgYoAL6fXZaSDnb7jGVQGBI7j7Y0ytJkHpNo/Y/pgpqwO4g7/AF/sccjiY6uhZGaIsD9rYluowNA7L+5xddTRQs2gSRPbn7Yg+rn1gyCCOPmd8N6NHoc0Kol1YSGpiO8i8g9wOORI5x0y3TtQWvU/2kUSe7AkAW55x3ymVNR0IMCBqJ/DHP2x16n1ABVprPlK0qPcjf5b+8jCLsoJM1mfMdm7kx8uMbZaygjhoP8An3wFsTjfKUi5IFzuB37/AKYo1oU9JpdLWrWKMCKgLAqvwKZMheSCeO5wVR6F5NWDJUkjSD6ZI520DVMiJnbvgPJZiomdNIatIk6dI1NaeB8z9OMegZehWrBWWgjLqDadS6AIMFm0zqsDqG33xk240x0mS6ZFaasXIYEMulFLAaisCB8Mw0Em+r2wCucekrsjMqtACkWgWEAkweJxUJnqKNTpsNVWpqqL5EsoBYgaoUcAAwTfC3xJ05g76NRqMoZ6ZaSI9QtsF+RvERiM4S+hJptULKHVxU86kyjU+nQw/Aykie8aSSRfA+azwMlGgCQo1X0gQS0bSLlffHWp6FKlIaoASSD6RJ07iAzRJAmAB3woq5PSBDTquYBlZkEH6x85xBxl0ZXFp0Osoq1DTsupi8NMCYGn5gBbTtilTJ13C6iHp6J0gyZGw9F1II9435vB9Py7FgVb0pMGCZHJFu0nYcYpcv1XQg0hVZH1DURJEAEaTPJn2JB4wLS0wUqHKZhKamoGqONQ8ymxuo2GsbTIkMRB2scfOk5wKC7MArFirNPaNJN4+Zt2wk611IpUSsCCXWGUmS+r45PI2EEWt7HGGfqFFNIyEULMWKywYqDPqP8AfCxtM6Dp0w7NI9Zw60gqIfiB1WuWmOeTFhbDagoIgiF1fEB8RUEATzeTA+eEPTG/kuzVGUOfgCkvpDTqgX0wWB4J39qGlmvOo6qNPVTAChtIZrWIZbwR9+fbAb9QHokPFGdk6SHhbSNwb2Zex3k+++JbM9RZlC6i4mxLhgCbHgFffbF71da/klqdOYRvMBSYAAiZib9gNOPL6zzLFQJPa97zHImL43/p/krLY2ZVGCMQ6EsPiBP7279sD1MzrPqH2/zf3wQWVvcgRcG/Ykzj5T6UzHgA7Y2WWB1UGIxU+Ful06jsZDVaYDTPvx3jvjFfDtKmAKhZ6nYHSB8zucd+nulKoCim5gxJPyxPI9CS2WYSmKZRqRNQGzXn2PyjCpM2FqSu67Gb+5AxpU6xVpkNOnUIHeB3+hwJXqSS1QFCbwRH2tGMa3on4EVmAsGJHJjj98KcuXFVqouZII7ra2CcvmjWfSEChQCW7kQIHGDKKQanzn7E41wehkFUM0GBamRsQyng8g41q9RAUwl4FrCw/fEx1VKlAjMUjcRrHDCefkf3xplvFdNxwG20t7++KBox69Uq1D6oUE/CD9b/AEwhzGSarmWQCI+I/lAFzhr1LMklFu1Sobx+UcDt2wF1bqS09SUidT/7jc//AB+WOHXQZX6sginRH8sRJO7Ecn2wnzVSA6cbgfIz/XAeXqQZgkC5AMW/pg3qPUlcECmiGZGke3J3JvucFRDYAMFdJqlaywYMxMTvbbnAocgiNxjWlTOoEcXNrC/7YY4r06zUWqrWOgkKDcAFZi5kibxi16fWNSjSrVCXYqJBJC+kiPSpA7/c98cxzGcqOB4nqUMp5tOnSDqUQNpJMEneTf64lqnUqlUq1RyxqKajcXhQbiDB1m0/bHMcwMniDJbEWb6rUevVpsxK0bIJNtxJ7n3wF0jNNUq6HOpdSrB7GxxzHMJS3/ozz9KXLL/DZTNPSJDDMeSPZWSWgbSYF8b9Pyq+UWIDE01ubkSGNjwZUY5jmM2RdszvcWwHIZBHqMjrI9Xzthp0r+ZmKWsBhUDKwIsbET7GwvjmOYzp7ROPhhnsitBKzISTAWWMwI4xQ+H6hpZNlQxD2PNwDv8AMnHMcxyfxOQt8R9RqUcrUek2hmZUJUCY3JmJJOxk7Y8izGZZmJJJJ3OOY5jf+jSpsvi6NMgNzuY/rhplKhDA9scxzGplma5vMNe9zgVKxWSNxjmOYRisP6WNQBYlt9+NhbFJUyStRYtLFRILXIgW+lscxzGPI6kQl2LOkrqQzfB1L/cjj1Y5jmNkFSKGbICrKRIMfqb486zlILUdRsrED6HHMcxWI0exr0b00alX8a+kE8CJthSEmCeTfHMcxyKMIejouCdx+uCGyqtoO0yDFtsfccwifQlgfUKAVgBjLLOQYnex+WOY5irHP//Z"/>
          <p:cNvSpPr>
            <a:spLocks noChangeAspect="1" noChangeArrowheads="1"/>
          </p:cNvSpPr>
          <p:nvPr/>
        </p:nvSpPr>
        <p:spPr bwMode="auto">
          <a:xfrm>
            <a:off x="3352800" y="-857250"/>
            <a:ext cx="2286000" cy="1714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3" name="Rectangle 12"/>
          <p:cNvSpPr/>
          <p:nvPr/>
        </p:nvSpPr>
        <p:spPr>
          <a:xfrm>
            <a:off x="652393" y="3531513"/>
            <a:ext cx="506260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200" dirty="0" err="1" smtClean="0">
                <a:latin typeface="+mj-lt"/>
              </a:rPr>
              <a:t>Interventi</a:t>
            </a:r>
            <a:r>
              <a:rPr lang="sv-SE" sz="2200" dirty="0" smtClean="0">
                <a:latin typeface="+mj-lt"/>
              </a:rPr>
              <a:t> a </a:t>
            </a:r>
            <a:r>
              <a:rPr lang="sv-SE" sz="2200" dirty="0" err="1" smtClean="0">
                <a:latin typeface="+mj-lt"/>
              </a:rPr>
              <a:t>scala</a:t>
            </a:r>
            <a:r>
              <a:rPr lang="sv-SE" sz="2200" dirty="0" smtClean="0">
                <a:latin typeface="+mj-lt"/>
              </a:rPr>
              <a:t> </a:t>
            </a:r>
            <a:r>
              <a:rPr lang="sv-SE" sz="2200" dirty="0" err="1" smtClean="0">
                <a:latin typeface="+mj-lt"/>
              </a:rPr>
              <a:t>locale</a:t>
            </a:r>
            <a:endParaRPr lang="it-IT" sz="22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105400" y="2362200"/>
            <a:ext cx="3200400" cy="3200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ectangle 15"/>
          <p:cNvSpPr/>
          <p:nvPr/>
        </p:nvSpPr>
        <p:spPr>
          <a:xfrm>
            <a:off x="6553200" y="3886200"/>
            <a:ext cx="3810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Rectangle 17"/>
          <p:cNvSpPr/>
          <p:nvPr/>
        </p:nvSpPr>
        <p:spPr>
          <a:xfrm>
            <a:off x="3581400" y="3657600"/>
            <a:ext cx="3810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267200" y="1447800"/>
            <a:ext cx="12954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52393" y="4141113"/>
            <a:ext cx="506260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200" dirty="0" smtClean="0">
                <a:latin typeface="+mj-lt"/>
              </a:rPr>
              <a:t>Disturbo</a:t>
            </a:r>
          </a:p>
          <a:p>
            <a:r>
              <a:rPr lang="sv-SE" sz="2200" dirty="0" err="1" smtClean="0">
                <a:latin typeface="+mj-lt"/>
              </a:rPr>
              <a:t>Pascolamento</a:t>
            </a:r>
            <a:endParaRPr lang="sv-SE" sz="2200" dirty="0" smtClean="0">
              <a:latin typeface="+mj-lt"/>
            </a:endParaRPr>
          </a:p>
          <a:p>
            <a:r>
              <a:rPr lang="sv-SE" sz="2200" dirty="0" err="1" smtClean="0">
                <a:latin typeface="+mj-lt"/>
              </a:rPr>
              <a:t>Taglio</a:t>
            </a:r>
            <a:endParaRPr lang="sv-SE" sz="2200" dirty="0" smtClean="0">
              <a:latin typeface="+mj-lt"/>
            </a:endParaRPr>
          </a:p>
          <a:p>
            <a:r>
              <a:rPr lang="sv-SE" sz="2200" dirty="0" err="1" smtClean="0">
                <a:latin typeface="+mj-lt"/>
              </a:rPr>
              <a:t>Controllo</a:t>
            </a:r>
            <a:r>
              <a:rPr lang="sv-SE" sz="2200" dirty="0" smtClean="0">
                <a:latin typeface="+mj-lt"/>
              </a:rPr>
              <a:t> di </a:t>
            </a:r>
            <a:r>
              <a:rPr lang="sv-SE" sz="2200" dirty="0" err="1" smtClean="0">
                <a:latin typeface="+mj-lt"/>
              </a:rPr>
              <a:t>piante</a:t>
            </a:r>
            <a:r>
              <a:rPr lang="sv-SE" sz="2200" dirty="0" smtClean="0">
                <a:latin typeface="+mj-lt"/>
              </a:rPr>
              <a:t> </a:t>
            </a:r>
            <a:r>
              <a:rPr lang="sv-SE" sz="2200" dirty="0" err="1" smtClean="0">
                <a:latin typeface="+mj-lt"/>
              </a:rPr>
              <a:t>invasive</a:t>
            </a:r>
            <a:endParaRPr lang="sv-SE" sz="2200" dirty="0" smtClean="0">
              <a:latin typeface="+mj-lt"/>
            </a:endParaRPr>
          </a:p>
          <a:p>
            <a:r>
              <a:rPr lang="sv-SE" sz="2200" dirty="0" err="1" smtClean="0">
                <a:latin typeface="+mj-lt"/>
              </a:rPr>
              <a:t>Fuoco</a:t>
            </a:r>
            <a:r>
              <a:rPr lang="sv-SE" sz="2200" dirty="0" smtClean="0">
                <a:latin typeface="+mj-lt"/>
              </a:rPr>
              <a:t> </a:t>
            </a:r>
            <a:r>
              <a:rPr lang="sv-SE" sz="2200" dirty="0" err="1" smtClean="0">
                <a:latin typeface="+mj-lt"/>
              </a:rPr>
              <a:t>prescritto</a:t>
            </a:r>
            <a:r>
              <a:rPr lang="sv-SE" sz="2200" dirty="0" smtClean="0">
                <a:latin typeface="+mj-lt"/>
              </a:rPr>
              <a:t>…</a:t>
            </a:r>
          </a:p>
          <a:p>
            <a:endParaRPr lang="it-IT" sz="2200" dirty="0" smtClean="0"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2393" y="1830050"/>
            <a:ext cx="506260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200" dirty="0" err="1" smtClean="0">
                <a:latin typeface="+mj-lt"/>
              </a:rPr>
              <a:t>Connettività</a:t>
            </a:r>
            <a:endParaRPr lang="sv-SE" sz="2200" dirty="0" smtClean="0">
              <a:latin typeface="+mj-lt"/>
            </a:endParaRPr>
          </a:p>
          <a:p>
            <a:r>
              <a:rPr lang="sv-SE" sz="2200" dirty="0" smtClean="0">
                <a:latin typeface="+mj-lt"/>
              </a:rPr>
              <a:t>Disturbo a </a:t>
            </a:r>
            <a:r>
              <a:rPr lang="sv-SE" sz="2200" dirty="0" err="1" smtClean="0">
                <a:latin typeface="+mj-lt"/>
              </a:rPr>
              <a:t>scala</a:t>
            </a:r>
            <a:r>
              <a:rPr lang="sv-SE" sz="2200" dirty="0" smtClean="0">
                <a:latin typeface="+mj-lt"/>
              </a:rPr>
              <a:t> di </a:t>
            </a:r>
            <a:r>
              <a:rPr lang="sv-SE" sz="2200" dirty="0" err="1" smtClean="0">
                <a:latin typeface="+mj-lt"/>
              </a:rPr>
              <a:t>paesaggio</a:t>
            </a:r>
            <a:endParaRPr lang="sv-SE" sz="2200" dirty="0" smtClean="0">
              <a:latin typeface="+mj-lt"/>
            </a:endParaRPr>
          </a:p>
          <a:p>
            <a:r>
              <a:rPr lang="sv-SE" sz="2200" dirty="0" err="1" smtClean="0">
                <a:latin typeface="+mj-lt"/>
              </a:rPr>
              <a:t>Composizione</a:t>
            </a:r>
            <a:r>
              <a:rPr lang="sv-SE" sz="2200" dirty="0" smtClean="0">
                <a:latin typeface="+mj-lt"/>
              </a:rPr>
              <a:t> del </a:t>
            </a:r>
            <a:r>
              <a:rPr lang="sv-SE" sz="2200" dirty="0" err="1" smtClean="0">
                <a:latin typeface="+mj-lt"/>
              </a:rPr>
              <a:t>paesaggio</a:t>
            </a:r>
            <a:r>
              <a:rPr lang="sv-SE" sz="2200" dirty="0" smtClean="0">
                <a:latin typeface="+mj-lt"/>
              </a:rPr>
              <a:t>…</a:t>
            </a:r>
          </a:p>
          <a:p>
            <a:endParaRPr lang="it-IT" sz="2200" dirty="0" smtClean="0">
              <a:latin typeface="+mj-lt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705600" y="5715000"/>
            <a:ext cx="1600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7162800" y="5715000"/>
            <a:ext cx="1981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200" dirty="0" smtClean="0">
                <a:latin typeface="+mj-lt"/>
              </a:rPr>
              <a:t>1-5 km</a:t>
            </a:r>
            <a:endParaRPr lang="it-IT" sz="22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793" y="152400"/>
            <a:ext cx="37827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800" dirty="0" err="1" smtClean="0">
                <a:latin typeface="+mj-lt"/>
              </a:rPr>
              <a:t>Gestione</a:t>
            </a:r>
            <a:r>
              <a:rPr lang="sv-SE" sz="2800" dirty="0" smtClean="0">
                <a:latin typeface="+mj-lt"/>
              </a:rPr>
              <a:t>:  </a:t>
            </a:r>
            <a:r>
              <a:rPr lang="sv-SE" sz="2800" dirty="0" err="1" smtClean="0"/>
              <a:t>Pascolamento</a:t>
            </a:r>
            <a:endParaRPr lang="it-IT" sz="28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30" name="AutoShape 6" descr="http://juliafoggterrain.files.wordpress.com/2010/09/2.jpg"/>
          <p:cNvSpPr>
            <a:spLocks noChangeAspect="1" noChangeArrowheads="1"/>
          </p:cNvSpPr>
          <p:nvPr/>
        </p:nvSpPr>
        <p:spPr bwMode="auto">
          <a:xfrm>
            <a:off x="63500" y="-136525"/>
            <a:ext cx="6096000" cy="457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028" name="AutoShape 4" descr="data:image/jpeg;base64,/9j/4AAQSkZJRgABAQAAAQABAAD/2wCEAAkGBhQSERMUExMVFRUWGRkZGRgYGBobHhsbGRoYHxoaHBgYHCYeIBojGhkcHzAiIycpLCwsFyIxNTAqNSYrLCkBCQoKDgwOFw8PGikcHBwpKSkpKSkpKSkpKSkpKSkpKSkpLCkpLCkpKSkpKSkpLCwuKiwpNSkpKSwpKTAyLCkwKf/AABEIALgBEgMBIgACEQEDEQH/xAAbAAABBQEBAAAAAAAAAAAAAAAEAAIDBQYBB//EAEAQAQACAQMDAgQEBQIEBQMFAQECESEAAzEEEkEiUQVhcYETMpGhBkKxwfAU0SNSYuFygpKy8RUzQyRTotLiB//EABkBAAMBAQEAAAAAAAAAAAAAAAABAgMEBf/EACMRAQEAAgICAgMAAwAAAAAAAAABAhEhMQMSE0EiUWEEMoH/2gAMAwEAAhEDEQA/AJ9/cY4PUtll+OMccf8AN7eNc3evk8nac015eau6eEf66Xw/Y3L75jWb8N4I19bMPvrv+mjDuxIjlzlfFfJt/XXkXaztjrSXaxvmi1tDBQ/M/fU+xN7Q3F9Pm8J9POXj56FgDKXbxH+VMc4+WMN/PXNzq590jtGsoezXBzqZU71Rmy2ufPs8e+OP20MMh/NFMH1/z76Zt9R3ofQLc5x+lODxqViGa5KrC33fmyNPJXz++tJSqFZrLN0AX4qq4q/n7513fX+a1xXtbV0c4978Py0Rt7jGcpEe2OSRhtyJjI03a1qHpYgTjuN9sml8nivn5u9Bw2MfVFjFiHpla21deeYvHyPOnG3Lc9csZJKtZz/cfs6kS/kMfEeJd3783fzxoee/KIHaqclWZoorKWNpj1GmU2strqO0Vfz2Bng/Ld+Ro0t7ckxjbm+Pt+XPzdCbm4yIk7RKaRrvR7VOcANcaJfhzuRiRU9UQJP/AKpLEuxyVnnOdGzQR6uUbld1XNl0LVp8nx51Lsdb3SkV6e6rsyc0mPa7NM67cY7ah3SuwPcj2yLfmfzV+fQnTxqTcRqMJSz/AD4ZdvL+bHp0rS6Gy3Xkv61w2cywcUeedT9Dv93Y3FgplvDSjkf140MSruvmw9LxV1fu+C/Z0RLe/DmFAKZ4uX0/X6d2nKqVY7nTbJffuZy8eX5R/X/50LDp9lIxNxvnMfPi+2g8+TUG9NlRg+QOc+c144waClvecp7U4p80GLzl+XnT9ofsujpNnBGRYNRlGnPs8e/Oq8q7GjNuf/dw4/x0+O7kOMtgeWqv/wBOAKzoUlGS2yTnubrloqvl599Fsp7Tdva95Luv1P1X6ex/20+WMW4ytC0tZXk/31Ht/DqqQsinlrm0Mcfp48aZubS2SkNoYpwVV5oyf99SNiNudoXXgBX/ADjSd1sVaVcWrX3zRqDo2Z+YuxwuVG8Bn+xWpep7o9sYBIruUrGbKtv8t6D4O3dySXtx7uLtwFff2+Wm7XVP4ke6jC8+1YyZv+2lHqfLXqwVxxyx5eLb9zXXfjNuN5/q5M1lPl7aWxdGJcUbw1VmbCz56knC/wA8g+fAFlZ4uv66iI9p6fN2eHiv9/tpR3m+PV7ry0Z/ej6caOi4KUZepF9j3w4sxjTZTl24yqGfYr+ucc40t2FmV5Kp59+c8mdSQZ8rXayAleaHODlwZ+dafaKfKb8r58vOKxf+OoHuVGu3Df8AZf3DxWltdRLs7pHqcriqePV4pOK8a6dI33M3tvIZ5cHvV4dLlRrL03nl7TkPreU+eeNNlJK5UjdXeTg9s/310ePVaHqfEcmC/bmvppuyv5pDKNgNYzdxc2nP6aNFva0Onn7Tfowr7Z40tQwcH/Ef1D9q13T4LlBtMb9VhzKnwmAObflqDqJXFwlGKXyg+p8c+H6aGluRJuJZxmVeD2MtjoiMe9gQqQiLQe3IYKz7Z0DdRf6YPVGJUVBH0/L80rGon1rJoicTugyobuSGDtpRfI2/T9tRYp7baRqvzduBAPbOuIbhFHxbHFoyT5mefl7Go0VLY9JLuRzm/Z4KMmHw6mr04tHxbdYv65RPl9tRbvTsntqET2v8vsfMzVnzdOhs2Vm3Ai0uMJLNuH/51UCWfWHbGP5Var96/evGudTFCL6ZRXK3lu81T5D2xpu6bfbGM6nIxx5lTfvwVZk03uvtjCKKfmktl5+mf1xzoBvUbrIKl5bKc1nx8n9DjTPxO4iEsRxV/mwXUv7akhsoy9JIp8c3i75uj6Z1LudFFMxiwCqWqDBQ+So/r9tGtmZCXZJl3dt14MFZKieH7VqbqeoTtFLq748npv2C8p4++hvwfoZMRXxwYS+X9XGmdZuIxGMs1Huq7boiZ5sHPy1Qp+7tXLzl4+mX5Pvj20jex6nMcP5Tyhn2xwa5szqpT7opXdLKDmxyYeQp/bUwm4MsXGu4D1UscD49xxn56QiHfj28NjbJ9S0Wt0V5vUzuV6TIx7YlJhOXw/fBrvTlDDNflfNWvl83k8e2kRkyiRDGOFpUPV5o+/Hz0cmintbnc1Vc2c8F0Hg07Z3ZEV4lHH3pr2avnVp03wPe3bPwpg5tEMBXqaKy/fVt0n8EbnaE9yMeOLk8UliCfd0547R9s5t2P/24ku2ksw3hO19k509CXyDFJ+xE+f8AbWy6f+EOnjfd37j/ANUkr6dtPy540f0vR7O1/wDb24xfcM/q51fxf1UwrFnwzdYJHbnbHHpknKX4z8r13b+AdSUmytiv8vqKDn5X+ut87+hpdT89X8eKp47WS2/4e6ju7nabcNyKorwyukWvpqDqfgvUcx6aXPFDi+LGw+mtvHqeNdl1FedHpifx153D4B1XoPwdwKb9PFcab1Hw/ejHOzux7bSXZLk444Nei/6vGux6vyOl8eKfjrzLZ6v0pLkZWnmygD5U6ftTuydZcW2nprn6v316N1HTbW6VuQhPx6ojz83Oqbrv4Lg27U2DjCsjHgXJ++ll4/0m4VkIyOwkFi12mGg/Nft/saTuRSjtwjgtw3n3vU/xfpNzYQntsAMOWNtUEiNPBjHBqujNtlWYitfzeqhD+77axsuKeUu31QWW9sZWYPvzjH++pOl3b7jJixq77hcZx4f11B3q8X3UV+/0c3+upZzO1KO1o9NLyYft9dTKOignYd3K0/XNYMDxj205o20rI3WPcLrweb83pR6isWZffJd3n38Z99M296mQfmqXyw37nsmnRKZ/poufxKvwV/vpacdNNz3H6aWpPYfc2o02PJaXFMe5SKfpmqzbul2IWEcULcrwZfUPky3qTch6bM2plzR5Th/etO3uniNRlTLlfUUPyzRV1nW+xwGlv5vblkYY7gX50Z+/yrUexvndcr7hqmqt/wCobus1X3HU9xPVUY5i2f8ApvvPS2vmuflqPbiSCcoxO2dLEpU9Rha8X86xWkvcN2OoUkxjKCRBWUk9ls8GPpbeNSy64jUGS9oWKrzaGFFr9/atIF7a/wDLnjm1pvKo4rHy03a34xxnu4TDkPavauf76m6Z26pR6yMRO2ZinFd1LRG/y1xzn5al2fim0yqLHuJSAk0024O6hSi7TnGdRTn3UEo9t2Z5cd3FOMc6I6fp4yi90QmPbEA85l6jjmkpMmb04LyHdyTmOYpzeREz8yq0Q9bcWDJiy7s1Upek7a9kquQSWmb+3GR2s5CJTTnCIV7Y49tCwVlCMmdDay8FXwXii6ebPOleAmjvJRJTAjKsD/Pk4L+WlDqu2SuFa7UFGQVVYcf1M6Zs7S4fSJ24LWWTuLMgP2vU8utZz7pHaN+10mO18CZ86mUtuRkzlF9UjL4szVqpmzFe+rb+HPhL1BLvgwjFrvv1LmwvPs+33xqD4Zsx3PRG/wASXFeVV7leIg5Dn7a2vTbBCMYRuolF8tefut61wm+WmE2b0vwPp4VW1BTzP1N1V5xxjjVn+OHFB8j/AG1WbnU1eT/P/jTDrvu/LWm9N/WLX/UfPTN/qNV/+t8l6Y9VnNaPZXrB349abPqb1W7nVW4fv/bUM+p0tnpZS6jj2/zi/OmHU/LQh1I154/z/PGu/ih7/wDfSAp6uj/P8zrj17lxjxehHqWvY+Vah3OuVoC/KB448aNgb/rubL+/+Gnx3xcWfXP+f9tCQHmQc/t/86Zu7ocH6PjT2NLV6t0//Xof5/bVFudS3Wfprsesw/K/n9fvo2Wl1LqyUUmEopkcj9TWR+PfBY7Z3bafheCX8kruru0kuKHVju/Ee1C+e7P0+3F6hl1/4ndtpycpj5P2c6d5nLPLFnGMW0e0C378BjB5v2XTduTGXq+1fL++eP8AfQndPtR7kwMo3jwt8YrP2NR7XS7jH1Yc580CRB/8X341zWOcZv7se7vAvt+WbrIV7t3a66ysjLGWs+Qzk9sc6ihGP5pEcOcF0cFcU/pnTN7ZmxUlGKlCuGqzw/IxhvS0BD083PfF+1ftpaGgFFz27/8AN/tpaRaOtjCUorHuWcYSz2SfzZAJRbZCYvt4qtO6frJVxZAZCqqexebrGKM/Q0zrNsgMe5YqiSuP5vcZPbWUSnz413c6wEQiDFiPaRax2yxjvQpXPq0ZZUH7G5+IRfVGixMjQLmnhi4Pb312PTRe0ssbblNto/MHnnLz8td2WyEZdxKSEAHBZ6qMGLx7HgdRWkiMrPyllUDaAD7W/wBmtEolW3TDGIQPMqx4cP0vnjzoGUylfDjw2dpL1HjPD7Pz0PDfh3yk7avMu6styKAwL9PF/PT+q6v/AIxGMLhFI48kr/m4Pd84NPZpul24yjL0x7gsLLR80nyf11zflI9Jlk3hquPQLwGMPLa6dtrDuwBaxEojtwlRKUpZris5+5qLoepe/tliQ9weeD25aPfxpb+k7d3Og7kSSL3d1WPpqy7vGW8W+NTbu7KXaB6S813V5ttyJ6VG7L+Whuo3Y9/4UtztmkfCSlF7pSpMHpOVvNZ138ZtZY7i4ny/LEjcjGOPH1dPZ9pd1tSvzSxatgNtqIZDOPa9Q7nXENyMPS2sl4hcX0xZvhkZX/mPbXdjfShPzXcbLe2qt4X6fOm860Pwv4LBTenGyRcYrZxhYUGCsN5L05j7Lxx2J/hfpeyLusOx3cxjLkhX83sqv2D31df6gH/ONA7nU5bb0BvdUt+arHH7636mnRjjodv9Rlfm1/n0dQ/ifPx/S9BQ3sH7/wCfTT9zfoKvgLvz8jx/20trGnVpx9M/L5e2oN3dfr/ntoT8fj3/AKfpxrkuq/zj3/7aQF/6vxdHH9PtqHcndN+eD2+f9dQ/jXha9tN6eGfL9+XQBUN5vHl86n25vmrf73qL0x+r8tdjuh4+jzxoNNOa3/n+GnbZR/mfe9DR3FrHtT9saK/DU5p/+MVoBk5PNp9tLa3/AD+1aj35Xgaff56A3+rY8/Qo58Z/fT0W1jPe8+/jz9vnnQ2/telT2x9PbQUeody6l6h4oyeUXye3z0P1nXMfTZJaPPF5f00bhO/jsVWleV/oV40NP4jJnCsZrn5L9nQm98TUuQEf3PPa398GqHf+MMuoIQsjEb8rJ9/t/fTlTWo3v/uVJCPc8c02/lKzbzn8rj2bCL2dzLupC64WVj4w05zVmuT6GSN2dyVLLhK7Tku64P5m9dNohbMWJZxXqAr8ubODWF7cth3UdKyrtrH/AKlVap/lO1fbPjQ3dLuKcBEMXRRfilz++jdvbX7DHMaH3O4+9roaUi7JEo121b9LDxzXjRYWnTpIeYyv7f3dLXZdVTR/7ZaWjRbQdP1uWD3TU7wDPoVav2iy90v9Hk7Dc7WwMA9vdh7rl7c4xg99NhtsZMoKdopnuOR7gofndfLzqXr9lNyTCKMc9sS6zkoLY9zWcZr30vXgOGx2hOSylL1Dn89SOLuj8y3z+mq38OYjCcL7Ql6cyWNc01WcY+t1qw6iMbIvdEtSm/zAUZ4559rxp/SbL2MjNZuUyRSiSbXl9s+fGmHXaInd2kpS+ma7j86+Fslzi9RSh+GxlKBV33dxTi/TfNeUPGn78u6qticCxL90Gn54XUJ07bIkRHxUTHhCn05499LRVXfEuobiSl6pqdsWx4RyilN3x7aXTdSG4RZthdxHmriI/wC+NXAQl2JUopUosfGSxY3FpaROP1hl0cI7vcV6oQEU/kEFkObKW8+l07J2EHS7kpJuRSJPINeiTzTznM8e0ea0PPptyPdOZN24ljkkvc4j591swHC0JW1084Sf5uZHbnzUWLVOa49861nwL+GiDHc3oA4YwbVlExKfcubePvqcZutMZbVd/D3wL8Qjvb8UMS24PkzUplflrtQ81b7a0s93HOdR9b1rcst/X9a1U9Z1zSijXjW3E6deOOo7vb+X/PtpdXuxBBujj2xqmn8Xv0rn9PbXN34iWLwn+fPjRTHx3T35bSvn41L+MEO55Uo+uX658/LVLv8AUEVL580+dSS6y4xeMX9rb5/zOiAZLrO3Fn39+PP/AMum7nV4JDjm839a+/8ATVbvb/vQV+n+e2q3e+J57q4AL9s018rvQW2ij1OTj9f6Pjn+uptnqf5sEefr9/trH/8A1JW1sOPHjn6Y1ZHWyfbtxUeMRvF+2L++gbanp+oi+rujgqj5XePBx+uiPxB4arOsdD45+GRLLKLPbxz4/K40f0Xxg3VAZI9oHtiv2vnVBpdqvp9P31NPppphq2jnn/HPsGpPhXUwDNekz4rjhcGff31N1PWnbcbov1RMVll+GJ6nAd2P3rTkK1WS6KUWvpb/ADK57DPpwKrVGXxqr6/Z7geY8UfkDIc5cnjMudW80hGkLz3X6jLchmuavIfmecAaDnt3crZS8S9nHBh7vp9Dg0qIqeq+HJEIKgtni/lb8uL8aq+sh2oyl23Yuax4z51b7e73ZJfkAp9LzLFOboM/PWa+Jx7pOfFc+Pp9tRYqVV7nW9ruSFYxtpzkMH9tFfwv0f8APK27nIC181XzzoDdgNQCu5P6/wCGtJ8I2ztni8UfXV71jplmt49TFj6Z22SS6kMvTkkHPzr8pzWhSUoTDuk/Kd8/ZoT6HOid8I7ZxJmkkkjyL59wfr99Dn4kqWOMyAcRGzDKsKJh1jaw7FG5/wAJ9PYylgsuzJk+dc4M41HHckUH55UpQUy/ltxwfrftru1BDtxGI9zJbMNFR5q/vT99D9d3RRP5m0i1bJqJTn+2TR7JsWZLd/5Z/a/9tLQx0oY7olf9P/fS0vYcnbl2PE+04c8l1WDF4fnpRgUjH1rLhrFNS5qm6+6+NTwYxIrUKKPemXGfb+7qP8T1SXICOEyqxPbxdK1b8tF4KI9nZ5ielMuCog/7NPu67vXOond2tAV+eWKvFOLwXqeKUDZCs4Ob/Nf283V4Mrrs2+0ojdjWA9NGb+XBoh8KnrthPTGFthTebLsrDkKw8l6703SyiSVqpcJiRwnqFSo+MYadW0NuMpMixB7XLV2LX+2h4dNd47bYvbFZflE+39q0WALPdWB35Q7oyHKXXpSyqTHjU/w/1S7A72VR7e85rMSiuUPreoXpM3yeKcBXvzzn7Gtb/DHwHb2Ns3KPxJixV/LB5fYZOb+Zxoxxtp447qfofgcOnWc/UnEb7qziT7vFBxX6c+IddK1v5/S9O+IdZEPVKvuX9PrrP9b1LIqLcksxis85qsX4y63065Jim3t0UWRVmMeU8aA3epLrhp8n0v8Az30H1N3UpHccZo4vH3PHmvfVVvRntyJd3HP0f7XqLNK2N6xgPqsXN3xjK1eq/d6js7oqXRm7x4bHF86fLdhJlKaintZ+n2/rqr3/AMJQv1DLNOQDtP2f11Sa5vdXNou64/bUuz8YkWSP3/e/P00Z0PRRnEnCmK588c+MaI6r4PtsF/EGv5cY+3P7aEqfqPid38/ndXf9tAbvxC/r40B8X6FjbCXHzzWqfa65wOtMcNzcRcmk298vKf4+/j/too6uQAZy35M3XOqfpd8kNhdVX+f5nRkuqFxi/wCup1oSl1W8yt7e3HBwf7aH+D/FdzpuoNwVjZ3R9z3r3LvXdze8h/bQc+o5+f8AbVwbe2fDd8kQlBiksxz6aMsreKjlvzjni0dlk334xacUZQriABJeWgxevKv/APn38RMNz8KR3Eswi8Xn+nJhya9Cn8YjDuZzJoNQIvbh9MfZh3HHvEW9R0uXaLqN07/54gVAkZ7RHuAu5SfVngeONVO31Nyfw9ws/KW4W+6SuWTfPnRHxP4ldsZlzIxnOR3ScncBwQ8V7/roWPTbEtoZbkYUCFSu1yuPlyY0lbBb81LY+rK5/p9zVH8Y+MQgeF+T5eDQv8WfxTPbHYLZCLPwxqyvNvz41i5785ubdaY+HfNZ5eTXEafpPiFtubf8/TW3+B9H37fy3FRq0Ii3V4aPnyawP8N/BtzcnBx2qCX4837Y16btwYyiRaqyF0UJ5eMfcOdZ+XU4Z5ZXSTqW5JGnbb9I1iOIey0RNCzG+1nUKIpYHcP/AC5Ay/O3XHYn3WR/Kc5AAokPzft/ZsJM+6e5a2Nq8Y4Vq35e3jXOzlRbvxaURJcWNmc0RfmYff30X0/WwluYkwe70rae5XzuscY1DPahuLI7xKwVK19k+Zn7Ol0uzPugjfdRc6oG7z75+2mfqK3Phu3JUm0q8Bz8u/H00tTRJUf8U/S/3rOlqtD1M3d+Up7tniNMbqrx6nFg8Hl1FvTxG7lIMfKhz7e1+eNR78CYLwRsp8kyMrJPFB886C/1pBl3dtRC2x82NH/Un6azspaWPewAbYrSnyATjGFy+dElsstovGCi6RzdnGqvouu7bWmxPLd1xIec+yY41Nu9bNoqBz3S7chhqvpXDTWnJIawlFId3akbARq/aq5ccfLQ3TxqNJmX5vl7x458r7uhozvulIqVeiyuEVo4GL+1a6dXL0PplG75q8rLH3x9NVanS26PYdyUbL24pKR2+PEfbKV7arf4j/ieULDdRLtM/TD59jVZ8U/iDd6fYl+ElM6WXEUM4HLTrFR33dm/RVqrcV/ny1v4/HcpK6cLMY0HSfxduMyO7K4ze0k8l1iVclf1+ur7Z3KFsTBkxj2rjxrEy6HuJBziR7WZ/t++t9tdbtTid6SwL6e2rzVBj/M62zxkOXarn1sZsbHvFVu7vnD/AJWg+p+Iq0/T7asvjvwiIfibVRlnBaUffTPhnwqNk98inbdNge/HKFPy8658iyy0pun2dyd9kWcTn7/P31B1/wAN3NpbE+fJ7VZj7OttvSIxO32iecVKPbg9PC/O9N6yQZYksyZXnFzzj2e3m+PfWXtpl71gvgfx2e1ufhzkm23g8L5H2fOrDrN6U2xxGvld0/bN/pnRnxr+EiTOW1WBWEmkoLpcVfjWWPiXpuNSlBqXzHBnn9PbXRjffpcyH9d0rKDzf9v61rK9P8M3Jy9MJST2F+nHGtL03xYnH2TFcv31rvgG1GOxtwZEWR3ekLbbuV4oPrnVXO+OJzYvpv4X6mQyNmRVcpHn6pqTY/h/qVrsea5KG+LvDY869Ak3C4lEqieq7XzCsrjHGdM6feYFdspUkafu3Xl58Y1hfLandYbd/h3qT/8AFz7MX+jpkP4T6qfGyr7XH/8Atxr0l4LjY3jhLB8ee4/Z0NsdLUg26QzKa4AKqV4Wj93S+WjbC9J/BnUsmiMO3Nsz05/6bzjWkn0+9s3HdSa5JY7Sj10yDjzq025yDEsR/NbzQmUaxKjt5xob4vtLFuS3njhz2yznIuPP9H8hzLQHd61k1OIJxR23bRhHm8V9dFb0pbkJx2jcZUBiP8vP1Pn/ALaz/T9aEuzfJMQoD+Xzcb4trj6+NaHo9vbYSkMnuj6oTScUW6fN5/ltumtaV0TliP496f1bG5Y923TQlMX5+cvC6oOghbra/wAZfCYz7oQl3MfXtvdhhK7gq1ZSe9x+esh8G2rk+wa6cL+DG46rd/w303ZDuair215qzMfC8fYdXUoSj3CvqG8XwnrDxhCsXqH4fIOzbIj6I8nvUrF4HjHs6sZbkMCVK3EyrtZClXav7Hvrgyu7yi81B18pw7Kbwljchaqw8VdtZzxWpXq1XmNtxlB8UIGTHHH34rT+m6O4ku17c/8AEGxbyPOSkrnPgrXNzoYxjEl2sT14i1HPdI9iV1L2vU9pcj1Edz374ybEWOfI1+zz3OuMmITZSEV8eyeBat++pN2T3Re2rzx290W+bxdYKOf2W5uS26kFmEsaawNe3z0qKb/rZeI4/wDNpan/ANdPxJDwdn/+tLU/9Lan6iF3mmqMYsnf5n3t8GS9S7vw7ukkIU0Fx4UC2sma5vk0yEie4xhe5uVcs4DMpdqZknat4B97vUnVfEGG1Hb4ZSbe1sGgv/zc/TWm+FIv9JuRrLGS+0ZLZyPs+aTj56dubf4Zctx7Uyt88CRqkzVL4zp+1uErpkg0HdkZGT54/VK0PPaO7w4uPdRjwS8XTmvNudTKWxO91HE2TuFASAl3fXua7j2/tqB3YvdIi23glYS7avJf5vHF+5nRO38P25CMjHHbHtvhVSvHmuNc3vhkfQxH12EQXFyB8StR9+NPSmT/AIv2dx6W1fRLJ3dxSpz74v6POsZ03VsCyTfFVj769S+K/Au/Y3Rm+on22VErIF1/0l5/NfzfIpFa9DwXeOk7WX/1/d4ZFfIrH11b9F8Zs9M3Hh/7aoPhvxKWxLvgQWk9cIzM/KQl/PTuuh2bku3EcSj/AOGQSj+zrXLHZzLTe/D/AIxLdmEpX7mOPIHg93l99F9ftS7PzAY836kGcaMdvvbgQbvVL/CXQEoRdyKdxLc7sflJEYB/4pxT76vt74jH8Q7CJGO3/KsolySXowfzV875zjg8nehb7Cup6zunIq6TFdvKefZ+mnS6wjOyPnB4iSDy854fNPtoHdkqkZjCo9uHwH6fXOdFR25EYd9SiWwOOLbtz22/S11z39Ed/EnxA2+h3JRru7WF82rA7ynyt/a3Xl3wXeO+UXicU++E/p++tr/Gz29LIOGcAoKyMpBT7n9NY3+Gvhjv75Ea7RkvtRj96/fXoeCSePYlJ6hhuXH2/X/Plr1n4BIen2hkxk7O23mj0FcvLf768h66PbJEyKOb+XOvT/h/XQej6buirHa2y+QfF55ax8oup/yJvGU7V4b/AHMY12cPtdB2iIPPj56Zu7MDvCWWTd8lY8c5x9Ppob/6gU13RhEbViNHHzVqsexjTuukkpMpKpOpe6SbPqcZ1xJExhz3jLtD1Uy7au32BjfNaihGMxGJIlhsowntJ/m/9vz1BLqsQj6ZXGStuKLt8UAv2dSbPU/iT9L2RJXVUVWBK/O4x9fswI290TtCPbZhK5UBP+bFq+E9tD9VsQt7ucSrGbKiZ5bzlqvGi9mMZSkMvzdtXVYvy+fpnjTp7sfxEc9w5eCozvnPBWPfUrUnx/4LHq4A1DcqHZNvksvHhosfezOsV0fxDqNlTbl6orGUXMXtU+WRzZXA69LN/vmjH1TlUS4hguV/Q8/LWF/jPpYbfVRmURnEUL59/vrq8OW+KculTvdZMky3MW4j7fRc18v11XR3Ik5JgT9Fv9r0T8RlBJeoiAdo5W32jxjNuqraisiJ7ZvgOVX211THhWWT1z4NI3OmhOW3KXos7bO6MQ9LfpG+fdTzonep7l7qr1URSI5okyiOeUHl8Oqr+Euvro4Re7sucI4vJIl3p4tZFHgPZ1Z7ewhGh7yvFkuSSe55eab15/k/HLTPfIzb3oA7YyO5hOUQ47DFylOn3x4rmtQdZ8VhI9MaLVqrz85W8hJr3z7EU9yMIxJR2+/BkvDkMqH6Ln5a5s9FFZT3DuggINVXLG/FUV7XxjUbHBuzGQlwJienslKSvt3QMU8vjRW8PbKf4e5kj2StQJZSPdi68VZWedD/AOkgdtSKpBq6zWJYUwL9aa03rg7mC1aJYOciW/la8ns6RJYEaLM1n0R/20td25bdH/6raMcZx8tLRyNRF0/w3aiy7dybORI7mqBw1FM3Fc93nQ3W9JOCVGUxKsLsp9NcF9t3fPj3UOo/LGB+J/zN9oNpVOPnZ786L+GxJOJCxvGSJhB/w5r30Qtgum2pbdEuXx8gEquefHvqec3cAecDdZvIXGvcy5qvbRXZGP8AxCUZdg123ytF3ihrxnFVnQ/V1Ofed0iWe7lLT1StMf00X+Emkdvrql7DAt+rxXgcte7oOHUd8oUuUorIK2HkvKgY4zWns5y22odse6SEZOS6ub3Ury3deKrXeljtRlcZWxe4T5TMnqFq6zyF/V7B3TdVM7uWEfSRaJd0faVjFK+fzvXmX8XfB/wt1nEqE1r5S8n9/vr0OEIu5GO32T3DvlQ0XIBb9vmJXqbNCfGenju7ctmUozchzhjxNQFb5XNa28PkuN/hPKiN6O3Yd+3tS9u7bf8Ay+of/TKv/Lq2+Efwt1BMkx7Qa9SHcJLi/CD/AE1ZT/h1hszO1ZSiBkzKDJ7sN32Mofc+dd98mMU03QdGw2dmMLSEYxWThlSyo/5Sd+6yP1d1PREdstBkLnPdJQuvoVb/ADP30F0vxNRjdNJ3DmS91NvGVaPl97O59oyvFUADVcpHNUYt+uvMzl3sgsfh0mvIAy7vTGPuoRrnND/XU+3ubku+d2yUsoOz+UJGaifZ407/AFcKS8B3LLLZXjPahx5X5ZROq6gb9zE0kkji0OE4M2VJfnqNCM3/AB/1dx2oqsnKvkDtOcue7Uf8CdIsd2QgySBcb8K/TmJ9U1VfHN+W/OcrZdvbGNH8pigPF8fXWi/gzanHZih2n4su+XbdRovNKOKeMOOdd2U9fDoKb+K+g7N5bPURng/5i/1/31sfga7nRdOMbj2WhgrbuKvul/8A8tU/8b9MLCdRKjIkRTFIR+ypX0dG/wAD9XfTdktxiEpwY5qQnfXCHq+XhzqcpvxRVXWyzmSuMdsMVS+/5gz4Pbw1zojremGUmW498pRI4CPrhwxvnBnx51Xz+ILKO4bbCXMpFtiv5rGmsHH5eNR9rLcjKSQ2Ydrc5XxgjIDK4aMuuKTXSR3SdR2/iSYRuqjFJJ3Jn05u/p/M86bDYnAjwdqU2jKd+paSl++NN2viHaMIgeb7ZHN2/WiuUzXvrp8Qt7wkpJytqh7mTFlcV9dUek3S90SKp3L4koGWuOT20V0mdw4yXl8tlN+RTzxeq/qW9sO71S9SNnPy4vH6Gp9sTaiOY+pPCsThefMm/nXjRjDiZSjvhyvv6o9yVRweGvF++sR/F+4bm7uyawBF8AHAfXWp6r4oR2ZykqtkT2qgrFUua81rAfFuouA/82G/c/3Kfu66fBLva8elP0m07syEY2t+flePnru9vB6It+ZS/wCZPp/KeP18la3+AvhAk96Q5JQj8hxJv5r2/rrFdRt9k5H/ACqfo67JlLbP0jbf/Ae6fSQNuVsWR2hwd/d3MlCi39X76foOtNvcjJVnHFxHtklKBz4eD2aNBfCfhVdLtxO3EIPckmXduXJiRBrOcc/TVtsbTBjEq5ZslTeeGV9pY2Ys15nk/wB7R6l1McsoxZkc1LFErYyGvUW0yPlrvT9Z2dzVkXsQyg/LLWbty0Z1J0fViyouMcwJZTuQY1eIsWkHGHxqSQhAwPpv5xADK/LIuftWp/oR1txgDKwbLse5lhK5Kr66h6jr4tjITEU/NGxcMirfN3fyrTTaXt7juj3BdV3fmaO3N37fZ0ur2Fv/AIfbZ6YuQt7TFYwfPx8tTbvgSmQ2Nmj1bJjjuMfrpaZCe1RcNpfKsb/ppaFbA7O1V32Xn1RZC3wdqVfFr9saJ2IyO+BzUfVUUskYcd0cWpxgrUkOovckbExxFXtKL7bKnw3jDZf01POMWFQkXLhTMs2SriJjz8750+WYbrUYxj3UVm6lXHqKA7XNL7edP2fi3dCUmP5EIkvEHgXGSjni6+WmdNChjLiBe3IPSUOGn054+euQ2yHdGNEiiRQWBVXeMHj305FOwYd0JbXdYVHlwuPVw5f5s507fkd23GPbHyjIGpSVjjyOLotMaUZnpkx7eCOLIt0xBljzbya7t7RKPfKJ2ixMyH021G7KJYuvetO9FoNtb0u2LBjLbl3CIi82UhRgCqvHtp0NyLtpCRFuKiy7bcxGUuMPEvu6M6T4ftxim3LurATMdsorhL8g57cFedR7+0s90oI0AbknJVdwKep7sc4xo6CB6CtyBIjTlH80Thko5x3I3x9dN396X4kSji4yQRLSK0YzjjOiul6abE71YJKMHbKlBeSRKgjlx3J7VrvU9IkoxHu4vAWHkQyMvFY4o0KulLufDDY3Dc3PVstTjC8zF9MUCw7hLxQfMNdO/c3JT3kGXqXgw/lOaAoDxXGrmGwy89vZ6KaoCZl9zuVr3/XUO58NhGkZoxo7ogZKjJiBnuHOdVvYugPU7Hd3d00lHsO2MLYuB7sByclrRwcj9YtOJd0QABq7xK+bcHhMGNXO30UJDmQyIklKfStxR5x55aNFb8Yd5FsFQ7QUKWN8VwW5ymlstRj34F3ylKu2Xbmjtu/J2GG3PyHPJoHo+mlHb7pCEVKLjXdVeych4zWV1tj4e47mLHD3HsDTHNKPvxXHhqup+FLPcbFlfej3WKv5iiVnNHmsOC/kutUtM58Z6lnCI3a23zdFftnQfSf8GUY2pKPdKsP5pn/tNXnXfAZyZ139sBbiErZP5nttMsc81dVoDc+Gy257e5Lu9G3G8Z7sjY+C8vzPOujHLH00Fh0/Vy7RiNY8HzpsDN1nnnRXSdZVlfZ4pGinJy48Y1J0Xw24ReLLRlVPuV54fkOi9z4UkXulQRJXa9z3RKwcc5vy65bYXKun19ZxT+ZebPGPGb5rUD1+GRgKOKpvAh8+NWT8MgIMiwM8nqHOFSlPHgxqv3fhMlSPYr6qtEPephbb73palBmx8ae+JKNxlUVu8JXjF/5ejen3Jd0YylFj3JY3SPm3nnVd0vQ7sJ3IYBzJQOOb4rx5M6uur2DbJzj2dpeeLigh6Y2+q/U8GHGndfRys9/EG4wTbu7iN+HkvP0dU3+jdzp5MTP40IHOPRNqvmf+3Vr/ABL8Rgbk9nt//IJKwolGT22i0Tnxxisc6i+Bb/4Md+MvXH0TilH/ABIqD/6JT+iHtrtw/HFW+OFv0c4bUJQ5IEImDHqFldmcLj/m1hfjEA3KCvTFfmyO5f31q49QyJRUrJ3VxGstPtGTXz+2qDq9sn1W5JK24z4vwPbGF+7VfZfGl4Zq20tPRej+K+iMeaInJaCF55+nsfLTpfE4rEAcZvPIYLfe8/PVJv7MiP4k59jP8u2/zd2GQeD2vnT+l6o7e5I+miMW/VJyyljiJwe9HGuTLHuizS52eppymTIPirpfk0fY0V1W6S/KyoqOM39b8Y/7aoNzrwaK7pZVDDyDx49VNcmiOl6tCpTTyIPGQ+Tj+us/Xgoveh625ucx7IeOY2j3HjOQxn66J6nblGMVllGfavpiFFDfL9NUkOsiJCgsc4oDNWW+P20+XxUlIKZAWgvm8Z8Vzx40uhVp+HD3n9hr7erjS0pbOwqkpRHIdxgeD8/jXdPgthfwoznL1SluURj2PaRvB2mQzdoD+mg/iHxohOR2vbGc4SnY91bbNrNrgbqs1embXXRu9mR3S7Y5kKXSqjd15LrvTUe50O33xZAteptSpHaqCZp7bpW044uZSdmbv/GIxhuRdmXdHuZHpUCMGV+unEjF39K1AfHu0qe1KyUolI32zI+X2T81GiN74Pt7tQj6I0txtUkdsxZPsAXKqwmjXotq5pthI7u5ZMpPbKKvtFdwLr25dO5eOQK6PxnajJdwWUW1lGKMxyVfItEmjnS6r49KccEpYzcsR/4hGxGu0tpLefbVnLpdsnKcoxn3k5Rh3KImZMeIrV9xSsT2vVZDZ2ZcwqltJPqWVnn1eqJz5L0vfCC0VsdcSlAjBnZGFkiPrZzIWXf5IRtPlZThfDf4gk7cO4Tu7Rlce2LuQJRKta7UzWLzWodiUD07YRqRJRFwvquSGMtB9vOuf6LZCE5S/DlTGHMSXYdtyg2FRwSq2nPlqZYWdDafrfjpEQFIBD8RI/mCOIndge8FqvnqGP8AEG3HcJQ2tzu26KGHb3dxERJOLTi8ffSl8Lgd17RdcXfdGo5u8UA+Jen6LN0Pw2Ad89ojFcRk0sWRJfUjd02t39dL8etEsPhT+JKVxnACdmK7ttI3ZhLEw6abs3cibUvw/EW8p3ST0gsn3iDbf10VCUoRSsLcnx6nulRV8rO85vVd1O5LvduAiRe6Ynd2FrkPy/MxX66nKfo5NpPh/WspDIO6V8nEoLXjgqvP5TUm9uH4kZVWYndnBgX6vat+fZ0H+Ax22SWqdnbnsiqfiZqlliLWKXnUcRmn4mH03OHc1RHMol2F+EkfO3S50LKO3PiFXIj2wmxknbg9OTF58vuyPrqI6aUjbG5W09mGILkj20yb5XFfPVhDp8nrcFQoGFcAdr3C+VjnXHo2JdkcZqSqVXt9ccedGqAM/h08ClDXanfwILEaHhznjGhJ9FKU6jB7YgXK7kZt7jFe4V5w6O6mUpTjkjR6mL4ynGbZWUe2UNM+G9FOPaFvcs1kP5sf8rZZj5+dE0O3I7ncdwJFbWca5viOcUrWHQO51D3xIiHAGFcEWWKX8z7UHtq03A7nu7ooye2UZS54eeX52fTUXVbZtydwZ5zQwiOa8jgcZ99K47FqDa35WKEeGyvV7AnzugP99c2Z90Zv4jEmWr3Subm+Je8TkMOn7uxx6uySWYqhEz2gVZzX8vnXd7p73e+0w5jx4MXdvyzdaNaPtJ08D0htznGhPVRmqJFUltuGg0uolCNy3YjkD0iRlWZJxfOAov5a7sQl28OD8xFkhbTXOMZ550zf2YO1HvRN0XOWycvVQXTVX9tGN0Ppj/4m+Azd2LSxlJWYXRaCrweP11bx+HSYQhUUmsTBGQ4IoHJlcqoONHbHWLZLcuMboBoVvEW8WaJ6aMdqXcl7iUTV7snbdNxMFEuca0vl3JKmVlPifTm3DbgX3rD8T3Le6Ea4zzX/AEGqn4l0tz2+2NknuI59U/5lU/KH7fV1vus+Fd3fcWMaBK7VoqNsW23N4wl6W78K2o9PBkJL8QlGTFqhSfaniqK9j2rWmPmmJsTvbMu+1m3RFtS/EX5fymrLotru5O4j6vbj5ee6WK9tWz8FIrGpEo+iUqHulyy54BK5ONN3vhcowlGIVH81SuRIcRo9hc17+M6m57LkPt9BcZT3NyUozO5pUHvRO2yk7f0TGndT0nbEjgr0u4W91tQl+nbbq/6bZjPp/XjMQS17ke5+hca86rut6CQ3AglpkLtkoiDiRUvfOov9VYrukhKHc9wtMU57SVHP0v3508kt5zHkMtU1WA/zxqZ2dwqiK2FSKM1YYxZovp/hdiV27YzJW1Jj3CSocKOTHBpSxMCbXULE9MeDiOPtjjS1bx/hCKX2Gc/km/v5+ulqdQ/U/wD0cosgjUpxuCxGrvKdvMl8NYz76ZsdElMoJcf5Ygq5pszzdjX6YWloyn2cWMZRhHtAI/laEkxC37KOVvJ83VV1goqq321LD6YW2nge3PDTzpaWps9uyvar2Zb+5vRid05TuLKlid0aZdximFnOHS6ra3ITYQhKQLSCgn0v3f013S1WWM4TV5sfDOxjOW2T9MKJRFtOMZruv3uiq8NlsRh6phLcuP5b9I/9JhQz75zpaWi8HHNzp5spRF24Uykm2El4r0FsvNv7Y1NP4dKMduFSbZLLhj3AjX8tLwNYOdLS1pjDoLquh3Hdl3kSH5YH5pSX88ns4tqx9jRG2nf6mOBH2RwrEG2iqPe/qtLRexEj07YSBGgvFlIRyX2op9c841D08IncQguMGWqt5X3+XjS0tPR2onqNyMWUCR3XYOBapTPN818vGl0ZuSFe2vVZTECJ3SbOcWV5zpaWsr2UFdLtkiHqb5qu0jHJ3R7aWkpPmaK6vpWHc3uSrnuNyLaYTvjafTS0taScbGwm1vjHtSUs9tytqq4s/Z50Rt7MiHbH3lYhSOSrKvD8740tLWf2KG3fhFdtkhbURawX5qrv+2m1mgSUuIsVoefblui8Y1zS0rOQd8T2zcIx7ZSBZxWQEe47RYQC5Bkzj53oTd3pMdqMNvcPVOO3f5rlI7cyKLkuHHq0tLSooOMHbZk4yinMT+a8vaxs/wANWHUbM49p6k7e7v7WX5gaKy04P/E65paJjDQxnI3iL6VRbtAnhEDx9eXPGrRZdoJRnFlclSEwuBo98njS0tXoTo+GzUoye5mXiCS7zBXq/lq3Pi+dRbam1OUo1iNp+aRGi1r8tP3zpaWnOxehcOg3IxYokS/UMRp8lOOD58513f6Bl3QY+oSqVEW7swVzfz0tLVWIl4A7+0xKkcRYlF+bZYx3Cmo9jeY3GW3GpD6aQusX3H0uysffS0tYQ1q/HX/93ePlXH7aWlpa2G3/2Q=="/>
          <p:cNvSpPr>
            <a:spLocks noChangeAspect="1" noChangeArrowheads="1"/>
          </p:cNvSpPr>
          <p:nvPr/>
        </p:nvSpPr>
        <p:spPr bwMode="auto">
          <a:xfrm>
            <a:off x="155575" y="-8382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3" name="Rectangle 12"/>
          <p:cNvSpPr/>
          <p:nvPr/>
        </p:nvSpPr>
        <p:spPr>
          <a:xfrm>
            <a:off x="1295400" y="2895600"/>
            <a:ext cx="381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sv-SE" sz="2400" dirty="0" err="1" smtClean="0">
                <a:latin typeface="+mj-lt"/>
              </a:rPr>
              <a:t>Età</a:t>
            </a:r>
            <a:endParaRPr lang="sv-SE" sz="2400" dirty="0" smtClean="0">
              <a:latin typeface="+mj-lt"/>
            </a:endParaRPr>
          </a:p>
        </p:txBody>
      </p:sp>
      <p:sp>
        <p:nvSpPr>
          <p:cNvPr id="33794" name="AutoShape 2" descr="data:image/jpeg;base64,/9j/4AAQSkZJRgABAQAAAQABAAD/2wCEAAkGBhQSERUUEhQUFRUWGBgXFRgYFxgWGBgXFxcXFRoXHBcXHSYeHBojGRcUHy8gJCcpLCwsFx4xNTAqNSYrLCkBCQoKDgwOGg8PGiwkHCQsLCwsKSwsLCkpKSwpLCwsLCwsKSwtKSwvLCwpLCksKSwsLCwsLCwpLCwsKSwsLCwpLP/AABEIAMABBgMBIgACEQEDEQH/xAAbAAACAgMBAAAAAAAAAAAAAAADBAIFAAEGB//EAD8QAAEDAgQDBQYDBwQBBQAAAAEAAhEDIQQSMUEFUWEicYGRoQYTMrHB8BTR4QcVI0JSYvEWcoKSJERjorLC/8QAGQEAAwEBAQAAAAAAAAAAAAAAAAECAwQF/8QAKREAAgICAgEDBAEFAAAAAAAAAAECEQMhEjETQVFxBCIyYUKBocHR4f/aAAwDAQACEQMRAD8AiHqNV9kNtRZquo5TAi5VCmy6Y92gDbGWWGqAiUwt1KEoGCa8FaIR20gFEhAgTmoNQwESrMoFQIAGXKOdZU0hDyFAG3FRLeqwrQTEbyLDTWQVhBQMiWIVQdUYtQzSQIDnKz3iI5qG5qANyogrCFEoAK1YoNWOKQEnBDLlHD4V7ry+YzXHZPO211M0Xcj5H6rKGWMjWWKUSMLYUvcxqFGFsZGiVqFIBbyoAGAptspQiBqBGmBYsWIGPNRQsaxTDUDNsRg5AaxHAQBjSZTLDzWqYWyEhmFqi9GDUCs5AgFQpYiUywzqiupjkmAmWKApps0kNzEALZFrKmMig5qAAqL1JxWosgAUKMopQyECIBDc1Mhqi5qAAZVFwRXNSmJx7WW+J39I+p2SbS2xpN6QXQSUTBYb3/wnskS0g/F48uiSpU3VCM+nIafqnsNw51B2eg7LuWaiegXJPNy0jqx4a2x9vstVuKjuyRcAnXY5W6qGKrUsIwB57GkXkk9DfmmncUqVAS0t94Ia5rpGUmTzlws7TkdEanw1uIP/AJDabhAGWJFu+86rljfLfR2SceFLsrMaGuY2rSMsMgjdpGrSDoRySgaupxWApUWZaVNrBYkNGsD9Sua41isjCWgZz2WD+46eG/guuGTjp9HHPHy2gZC1C1RDi0fzEASQN4vZZK6oyUlaOVpp0zYUgFFoRWhMQpi8aynAcblaUMT7J/iqpeahaA0CAJ36rFzTz8ZUdeP6WU4qSOiaFsOCA6ooe8XQcw62FsvSorqQcmIbp1UUvsgMpuMQNd9AAmjhgNyfRQ8kUWoSZjHEhQdRJUW1iNpQMXxR7R2QyepOnhup80R+KQx7kovuzF1Tj2gedWMn+3MfnAQsV7TPYJ92AOZR5oB4ZF45qEWLnf8AVdR9mho9VqpxqpF3HwEKXniV4WXzmoD1zb8XXdo9yg51f+o+n5KfP+ivB+zphRQXnuXL1alfQ1HfkoUnPNy9x8SPNHn/AEHg/Z0zyOYQxVb/AFDzVT7x/MoFTEu3Kl55ew/BH3L51ZvMJepjmjfyVIa5iLpnDiRG+8peeRXhiTqYp9WWslgG+pI+i1huHBp+/vmm6LIMx0KZNO1u9Zyk5dmkYqPQWhht009pjy+aWpVrdQVZUKeaO5QWgGN4M2oAZLXWIcNuVkkzF4mi4MewVQT2XAwT/wAudt/NdFnAAnklKvEmg9yAFHcdY7sPFSm+wh7YmZAAI+IW1H1CXwXDnV3+9LYDezSbBkm4c4ggGdvNO4nitNwhxBi4AEkHodj4pXCcfNI/ws4IJLTm0mNoiPit1WijKXSMnOKOo9qeB+64ePczTqjK85TDnGO1f70XGcN4ZVqCwJ/uuZ+yj8a45iMS2DUjnrJHKRoPBKcOxdahAY52XdriHjwNiPVOSyR/EUHjl+ZZfuOoNpQm4J8wWweqYp+3kDLVpPnkAHeSh/rahm7WdsWhzHa+CzWbNf8Aw3eLBXt/Us6Hs24T7xk6QJtab6i91i6jA8SDqbXEQTqCIuLb+fisXY8EZfczlj9XPGuKS0efzdThBKK0LY5jZYmMGyXAdUKmFZ8IoZnnoLeYH1UzdRY4K5IZq0SGEiYOg59VSvxjw7cBdhVwWZojQAfIJSrwoRYHvXCdpRYLGtDne8aSItYkAzeRImyhjW06kZGZYkucBlzf8ZNlYP4a4G8QiYTCNEysfGnPnb/wUV2GwAI5ImI4a1zCDdWNWALKVQD3a2Ecvw3A04IMCCrH9zscFWYthDiQj4biDjZKwD0+FNAlKYvC7CEeo8mShvO53TsKK+thPkgjDgJ98xO2yFCQASYEaqvr0+isw26BVpSgYjhaJLk/UoRcWQKjSy4TlCnnYZOqQwdOv+qapVQkTRIjot03ZfDZIdFnSpSbff3KuMIyAfv70VNw6rMd/wCqs61fL3DZKyqA8RrWiYn5Lm3ATqT428ArHiONsY1d6N/X5KqldOLH/JnLlyfxQXOtgoLXqReuk5hlj0bMk2PRwUxFjQxjQyCxriDLSdjMpYua7NnDb6ED59ZhCzWW2OlC9xNWL8TxOKqFrKdcsgZgAYhthqL3M+RWKw4XwZ9bEPytLv4VI7AQTUA1PT5rFtxg9si5LQUNRabENjUzTBCyNSTaateAN/jDqI9Qfoqs1ITfBcT/ABmd8KZbixx7R1+CoRSaO/5kLUgGITWD7TB0zD/q9w/LzWjh5dovObO9UBxGFzMuuYxVNzCu5bTgdCqriHDw4JIZyjq50R31QWwEPG4ctJS+HqXhUmJoBjsPGl5SHu1f1G5iqzEUbosKMoNlbq0pPRRzZQjU6tlQhSqLwgYhgTYZdxKXczMkAm4XWUmiSpuYSVjacHRIdGqlKVL3cC2ym0c0U0LSkMRdV2KHWEOE6H/IRarRmk2WYqkHwReDPkgCHDa0E9CmuJYg5B1Nv9ot+fml2YfICd5+X6ws4kIbT6gnwnKPRvqiEeUkgnLjFsSde60WIjEdtNeiecJimsNNN+5UTTTELtZCOFvJIWNpoAi4ItJbDVNrEwO39n8EH06dRlRzHtYaZc0NuM2fKQ4EWJF9deZWJP2Vx2RjmuIAmROlx+ixRaQNMpGtUw+BdbaEN7FRRqo+UbAPy1GO5OB9UBjU1TopiO54XiYq1KZ5h7e5wAd6geatR8UeS5RtfLiKTjo5rQfGR+S6sGQCvPyRO2DJXslqzIKZf01SFer2iCbhZS0aIQ4pgQW5lzdLD9oldDisU4CCPisB+iWp8PMaKeWy0ivywFA4UESNVZ1cJASOUibrSxUVtbDxzS/uiFckh1t0rWwt07Joq3VEN3RM1sOl3thKwoHTZCjUdopAmUJ4kmOX5pNjolhQXKwLIlB4HDnPFoa2fz+nmmMVVAHfYBCdjaoQrYfMbolLD2gG26k1hKdwfD5vBJ+p2TJEGYfM4N8PO6V47Aqho/laG+Ov1Vni3+4qyf5b+OU/WFzlSsXOLjckye8rfDH7rMM0qjQam1MMCXovTTW2XWchhCGUWmxDqMQBDKiFkqICNTCoQMrYKm9iHlQBc8CMuI6T5GPqsVp7GYMZHvIuSGjuAk+p9Fiza2OykC06mCp5RCmynF1RRGlQjVONYh5lNj5QBbY2gDRpPGoAB8h9V0fDquek09PquU/Gfwgz75hdHwJ0UmzvPzXHPr4Z0w7+UM18QWpL8SSZTeJoZtdFS4rF+7BcdufpC5ZM6EgPFuL06T89QkxZrRq53SdBzO0pI8fxFS80aTNg1vvHDvc46+AXM0uGmvVq1sRfN2WCYygGbeP1WqmFq0rMdnbyNj56FHhm48kHljdM7bD1Kkduo2qOgylJ8Qbuw9YK5/h3G4OVxynk63r+aexHEiB056rO/c07HsPXa7vGoWsTigIErkcfxYlwgxsevelf3iTpJ8bhPmPidNWxTeaXfiAubr8aa0RmvyBnzI0SjvaEbz4I2wOkxuLGg0I1+ir6nFA0EEjv5qifxNz7MBPhZabgKjruI8f0VKEpdEucI9s6PgNUOJyWJt1AIMz97K/bgT2ZuRbpZcRw8OYTkPaFph58LA2XpXDmGpSY8btB5QTrY31Uwi06KnJS2ItwBkzrurPAYptGk4m7ycrG79e4dU2aMNuBJhcrieM02Vn5mudeNottc8+i6Yxfoc8pL1FOMh0Zn6vcb7W5dJPoqotT3FOKuruBIDWtENaNhv4pJdmKHGOziyS5S0Tppyl6JVglN0WLVkIZCFUYjCnZSp0+aQxRtNTaIR4UmU5VCojTpytnCJmjSTQaEh0Q4VxJ1AFuUOBvqQQe8bG3ktI+HwnvDA5SsUugoqXVPJFp1RuouwxK0KJCYDDHqQYl2mFriHEBSpl+pGg1v3JN0rY0rdCuNx5a9wnT8l6dwOlloUw6xytc4dXXPqV477OYN2OxbWOJyyH1DyY0y4E9bNj+4L2zAiWl3N0dwC85u22ehVJIzFmAuSx7M7yToNO9dHj6sBx1CqqNMZT5lTVg2c47kOaFVKiamveUu/FL0YqkcDewOKw4f8QnlzHcVrh/Cs5LGugx2ZJv05Erb6pn18EI1I596zyYo5PkuGRw+BLiHAcSyTLRr8QaPQiVRVcBiX/FMci4AeQP0XTV8U5xlxLjpJMnzKG5ZQ+lS7ZrL6lvo5pvAHfzOaO4E/kmqHB6bdZcev5K0MIFQLdYoL0MHlm/Ug0DaywBaARaYWpmei+x3C2HBB2USXOk66Ej6IvDqWUPEQJPl9lNfs/pn8F0zOjzMowwh95Ub1B/7CP/AMlcU19x3Q/FCFZ/34LzyuzM9x5kn1XpfF6WRnVeftp3WuH1Mc3oINpIzaKebg5KM3Bwug56EqeHTNJibp0NlOnQQOiAaoGkUy6mQpBqBi1KjCcpUQohl0Wm6bJiJPsLKDXSpkka3WNcEDLP2cp3cegH1WJzgQhhPM/QLFJLOca1RqU1E1C5wINsp8wQCmCZChSvaLK17OSreJVtpsAZ77H771d1adrKix+XMQdxAPU/YWX1EqjRrgX3Wy1/ZriQypWptaDmYwg9znZvUt8l6bh62RgH+4/IfReT+xTsmNpCwzNewj/gXCfFoXpGJeRpvYd64Vs7nSYrj8Rmt4/VL3FB56GEpUxs1zT5ACfvwVljKQZhqmvwmAtEZM4qqzkkajO0B0J+X5p81LJSrUh4OxBHjZ30K9CTo88VquIJkmAWxEiQAd++fIIr6l0GhVDqYLoOs+BKh+IDjexHrIlZwkr+dgFfEqBWw1TDVsmIXe1QNGyLi6Bc2x025+V4WmPJbyIifOFlLKougBCkpCmiB7c+Wb6qdSoBIkAgSQeWsp+WKVsD0/8AZxXDsGW7seQfE5h8/RWNOoHYx7JE5AY7nH8/Vc9+zB5NDEf7mR/1cdvBVOD4i8cVBABa5/uyZMxEaf7lzt8naOuMqii79s6uSIuuM9zeVfe3eJLXAumM2gvqucHFm3senWE8c4xbtk5mtDdF1z4Jh1bTkqvC48FziTAiQO7/ACiYDESHB2xPktY5U/7nOOmoJRBUi5ST6rYBkdEFuLDjr3K3JejGXYgrNFU0OKhrQ0/ELR3aXUsNxYFxB7x6D8lPljaQWWDn36n/ADK3h3WJPMgeFvoVUVuIy8lujeyOrjc+VlvB4uZLj2WeWtyp8q5aEXJrg2QHSCladYmXHQ/Dzjn4/kjMqyt07VjOl4M4mkJ5n5rEDg2J7EciR9fqsU2SzhsLxtrCM0mxAjmbpvBcbZJDjBMkTYRtB7lw34wmBMaaiRM3+iexGLcQ1pZLdiCYHP7lebCcoFnXur56bi03IMbH8x3d2ioH441LEQ8QOhAOvfcyEhTxDYnc2kzIJtzEJbKWkFtRu511noJRkm5lwnR03sy+MbQO5qNHhBB+a9TrsfckABtxzP2V477N8RJxuGbAk1mDS93D78PBe2cTEUnHkJ8hKiCaWzrUrOCweJDsSOrjf77l1PHaZ/CvJOjSfACfovHuGcWIrU3l2aHB07xvfllnWy9xNMPolp0cD5EK4ybezLHbTTPK/wB5NcOyQeVxHnySeIxUtIcIMgi51kafOR1XOY2g5j3U7syktIvctJadNTITeKqkNYwG7NTfUnmRGgnfVVLJKS2cjGffktbTE/1f7gZI7+qPXxrQRGsAl3XYAfVVGBzZnPBEgGACYEggbTy8k3gmD43ubOgOsHqOnKFipSXqLotMPiTAmT1NpRg+TpHcq440NuaxeB/7bhedLCPkmquPHu8wzEnSBvyg79y6YZox7AYeDciSN41VdUxRBgSZ2IcDNxA8Qla3Fastykti5HM93dspVcTTqXfLHA7OiL27+9c880pvr/YB/fGo4ENiIva/PTbW+iFi8cGktbGYxBN+UWGu5v6ymOGYxrqoaYIIcCQBAkyAQbTPQJSph206zszS6fhkCYFtCY11lZv7tsaPWP2X0y3h1R+73uvMyGtAB+Y8FxmFxr2cTDJ/9Q3WdHPHqQV23svxZjcHSpshrgzM5giWlziYgDWSVxLqrX8VpF4M+9ZltuSL/wDx3W9tJUdLVRR0n7TGfwHOA+EtnUbgXI715m3FF0AkBszJbuBESPBeq+1Ds9N7To8H5EbryV1cVHCmxuV7iAB8Ivqba+szFtEsnZGZbs07FhrpBMTa8h0a6/NOYXijpOU2MTOw8Ln77lUVqJaHZ5IJJHZESBczzteydwLB7prmk7xLcrudhvBnSdeih6Voxos245zgf4byBoSCLc8uuXyQG452YfAQZtEEbbqtFQs2HamHdo5d7yARc9d0cYptSz2mm6PiHaaSNiNbx/lNaXQD9auBBnMSLgQIiEN0EH4pbpvF9fDkkK1dtIF4IcdGHMHSdS6ALQPUhQpE0oqEucX3Df5v6jPO2qLYx8Y2GOAdpp/UL3tzPaui0uIOOWQAxps0EXMWnnfYc1SYiq3NoQHEwdwIHyMjuTvuwxuaM8aHNaeZhpM90RPep2loVHRs4qSLgTbfTv6g2UDxcAxB6dlx+S5ShjagEgEgnQ3vrMOJPjZNt4g4NvM8yBfuaBC18mT3HR3/ALIcQzmoCLDLYaic222ixU/sJxMMxL2PcTNLMZAa0EObYf8AYrF2YZJwVktM4sNad8xcYEaDs5pN9dRCmKDmtGUktPaI3vvfogZXdqSb3lvLQi9+SJQcB2YMeIHKQdQVxM0GwC9t7iwJgTHWEkGS+GtJvEGAOsC/zRGjKCQbg23J6/45KGCqVM7XDMQJNgb25AckkmCL72QwzmY/DHK2DXpgEQb52ztPNe48UMtLdiCPNeJ+zAqNxtB0EsY7OARlAyiTrEXvqvV3Y73zAWwecX2+S0xq9m+N6Z4k/sMcMs/y5gYIEkaQeV45L2j2Lx/vsDh3EgnJkceZZLCe+y8b4hgKralRjmus9xsJkyYMjeI+RXX+xPtL+HpNpvaQGvNodPbMzBGxmbiJsFKSFjdSE/2kcMZTxjX6ZxmA5uBh0jyJ6lcfVzOzCTG5aYv5ajoV6n+0HhwxOHbWYe3RJJHNrgARbXRp8CvMhgazhDKTtZ7QDZveSdDrZOSpmc1sA1pAaGmJzXBuYkgdTYeZ5q24biAcz3dkgw4CB0uB4H7uDD8BrFwe+GkTDZH+AingdYE1JAdABME5gIEloEahZOmZ8RjE1hT+K4MRl5k2mNjB776pXEYgvfBOWLWmwmPW1tk4zg9fLlOWQQ5r5MtGuUgiCPzHJTwns/lBL4e8i+sRM6bn774pC4lFXpkmA0hpNr3PXWf0utYum4Og9p7+YEidgTueevquo/dRDQ1pyxeQBckRJsJ0EbDlrNY/2bdIzVI5kbwbW3Mbqk1ZdITw1I0qT7gl2x2IBeCPIqfE+JNDIacxbleQRHx/EQ7e+rSOR2Ku6HC2xlbeJMnaxkmNTHpa6T/07TDYzEzYukzEzy7zpulab2FF17EcVpFgqPzF2ZwgkkXA+k67SFXe1nEm/i216YMNImIkwZ0NuV+aWocFYyzQ9xOnayzto2ORRP3JmEvNQtFtjc6XF+fktPJE1Ulxo76nxWlisMyt2YI0F4IsR1uvN63D2++cWgmJIvJGpnXYiOkhXdFxbTLGRlPMaTA8klRwBa6c5v8A5tyROalHvYSakilrYVzi5zg4kgu03IaCJP8ANqI6KFLDDKA7Y9kZrB5gRPdYgLpW0Mvj9jRK1sEx0nJvJI57X56LPkZUc5Xxp93mkDRjmOEiRcOE7x8lrC4oFhY6CItIMC1ribTFjzV87hNIuJM+MWsRNr+SYHAKZgw1zbW1E9ZBkdFSkqoDnf3S4Cm5zC0O7TCZh7Q4tLmk7WjwTDWXNWpzOQTtIgf/AGXd4zitOoKbH4LDkNztbD3ta0VHZ3ABmUAA6axcpatXw5yt/BYWxmD7wt0FrnMG2nKDBvIIsK17ifZwhYKuV2U5S/LZpLC8w73YtGaCNLi2qd/CvpPNNjXtcyZpwc0B0E5SJBBMEELsGY73dJ1OjToU21KjKj2hmdr8jMgljjDZs7MzLBAiE5huOBmIfiG0abKzy4ve2pU7WfKXDKXWEtDhyMG5Epvj7g0jhsbhAxrajmFmcEsPw5oJaSInRw9PFV768/1SBa5me82nku245gqGIMmjTY/O95LC4SXmXgg/yl1wP5ZI0MKuZ7NYcD4SCNTMD0j5JaCgHsNwNmJe9r3ObDc1zzIEA/PvWJ5lN+HP/j1RTJs4gNJI1/mBHktLox8EvuWyvHJm28CYNh5HfXW2h+4U28Jpf29bCD4qzIcdG+EbzzK06iY+Fvdt5DuXHZNsrjwxgu0ffgpfgQNDJnYmPRWVWlGw8YHlPJQfTdPwj1+iLArT3d2n5q8w/GMrGhrgCWwQDJJFpgackDIOnda5v1WCgBJgCdRIPyt5qoT4lxlRV4upmccx7Ws6g/moUqTmlrveSAZhrdel/FXDcOw3yiTrAbqN4/RY6mSbx4Ge7ZJy3Ym03ogeLF1srcp1BFwR3xf7ul2OIdoSO+BGu4sEz+HvY8/LfQoPuRe/ny8T+qcsja2DdmnVjyjaZG/gtHEwIjS3jpeb8vVbd8Jg9DbXrf59FjmkjY8oEeGkb69QosQs9rnTOp28Poo03OG+YacxbqfmmMtj3GdI9UGoZnNMxaBqfBKwNOLgATmubWidvTooCncSYHoCOp7wiN0Em3URK04WjMIn66ddDCmx/AMawfA7Tz71KpQNjGUHSxiQb6HY6ozKfLutZGfRnUi/hP3ATEV4GmptpIt0n73US2JEk8pBuBvcW2Vn+GnSPCPp3qbcK0CdPWO9FAVDhvebwNBtt5KZaSdwByjfbuiFYOoDl8vzss/DAmxjx7722RQ7Kx2HNhqCNN/NT9xIiNeisBg9CBNtZEeveptwkn4Y1vIJ0kmB4BAisN9Aecbcz99ei1TZMxmneLX13708aAmIMeHfGkqJDS7e2kyL7BHQ+xZuGIME+u/j4KVTCOjXpcfYCZbTBJgRJuZJJnv3lEDBe7bkC8QO7r+SoRXjCEiJItabj02ndY3hbv5XR0M5dr7wfJPvobOnwJHqLLTaWWLkcpP2UCEjgXDUxzOvTdRr8NzXJiNpt19VavbfKSfAkeQPh5eCEx+Tw/uzc9lXTAqKvAmkXe6baO6X1laV27GDYjXkeX+VifN+47Z//9k="/>
          <p:cNvSpPr>
            <a:spLocks noChangeAspect="1" noChangeArrowheads="1"/>
          </p:cNvSpPr>
          <p:nvPr/>
        </p:nvSpPr>
        <p:spPr bwMode="auto">
          <a:xfrm>
            <a:off x="155575" y="-876300"/>
            <a:ext cx="2495550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33796" name="Picture 4" descr="http://www.anarb.it/manifestazioni/Verona2002/Foto/Campionessa_Man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581400"/>
            <a:ext cx="2383536" cy="1752600"/>
          </a:xfrm>
          <a:prstGeom prst="rect">
            <a:avLst/>
          </a:prstGeom>
          <a:noFill/>
        </p:spPr>
      </p:pic>
      <p:sp>
        <p:nvSpPr>
          <p:cNvPr id="33798" name="AutoShape 6" descr="data:image/jpeg;base64,/9j/4AAQSkZJRgABAQAAAQABAAD/2wCEAAkGBhQSERUUExQUFBUVGBUXFxcYFxgYGBgYGhgVFxgYGBgZHCYfGBkjGhUXHy8gIycpLCwsGB4xNTAqNSYrLCkBCQoKDgwOGg8PGikkHyQsLCwsLCkpKSwsLCwsKiwsLCwsLCwsLCwsLCwsKSwsLCksKSwpLCwsKSwsLCwsLCwsLP/AABEIALwBCwMBIgACEQEDEQH/xAAbAAACAwEBAQAAAAAAAAAAAAADBAECBQAGB//EAEMQAAECBAQEAwYEBQIFAwUAAAECEQADITEEEkFRBWFxgSKRoQYTMrHB8EJS0eEUI3KS8QeCJGKistIVM8IWQ1Njg//EABkBAAMBAQEAAAAAAAAAAAAAAAABAgMEBf/EACoRAAICAgICAAUDBQAAAAAAAAABAhEDIRIxQVEEImFx8BOBsRQyQpHR/9oADAMBAAIRAxEAPwD64Jh3PnHBZ3irxGaMwCe8O8d7wxSJgAsVHnEFURmjoAJzGOC4rEiAC+aIjo4wAcTEhUUeOBgAuDEFcVeKrUwOwrCAkmOJjyav9Q5AWxBZixofEHdJGlo8ZivanEDMgkhExYID/hOcqTWocMKNbmTHPL4iK62B9Mm+0kgZmmJUUAkgVO1N60jHH+oEp2UkprTxA6OXbWPm+L4qoZSSlrEE2fW1DGdiEFRSrMqjn4aEipGZ3HTZ9o5P6nJJ+h6PreG9u5eRZmpKSk+EAE5klmL6c33EPcG9qpWIVlDpXsdehsbHyj45K4oQtASCwBfYmwd9XjRwk5UpWfxBQU7+Fgb1HXQ6wR+ImmuQH2vNHPHh8P7erMsD3bzCFAGwzXFNr66QWT7RT1TCtTIQCxlh1K2tl8Tly77DV47lmjLoR7N44qhPh3FETkuk1DZk6gkah6a+UNxsgOKogqjo5oYHZopmizRBTAIjNHZoiOgCywMdFIsDAKziYjPHExV4YDMdHRBiSiY54kiKmACwMcYTm8VlJVlKw/n5kUEXTxGWf/uJ8xE8l7HTGIsFQoeJyv8A8ie1flFP/WJX5j/ar9IOS9hxY+8Q8KDi0r847g/pF04+WbLT5wcl7Di/QxHQH+Nl/nR/cIj+Ol/nT/cIOS9hTDxje1NZBS5SS5zOwGUOXIOocbb3h9XE5QvMR5xncb4mhUpQlzElTWCg53vyrzaIlKLVWFM+M8XRL+EkghRJUKMWZiBcQTEzag5nzB6ClbZX56xocW4VPnTFTBKShQOcMB4iCKVV8RclzdonDcJnAIKkkKBe4ZIFA7lgWDtVnjz3Dz4KpmYZhVKS4JV4mprWoBAr0vAeHSskoy3J+J6samptfS9iI3DwglRechIc/jDsS5qVWbntESfZ5eTLKKF+IE+JJNiFEEEO4WoVb6xKhaasTi/Rky5gMwAAhRelS5IIPWjxK8RmCWsb1rckffKPTYX2eX72WooKfdhwyaFWUVDEBzlfqYzcV7JT1AZZQ+EfEsBi9QATSjWi5YdaFTAcJx2QpzVUm4ehexppHtOC4g5V+8NQ5AqQ7v0exoWtHn8H7KzUqSpSkIykOQsEtWzBnvG4ShJOWYkkfmzHzDAPsd4vDULbdD4Sfg2OE0Im5TmUGIbkNHZho0ejlLJSCQx6vHiJGIKVJPvEAJdsoIZzXWtN+celw/tBJaqwk9C3WkdkcsGuxcJI1I6M1ftJhgW98hzQCpJ7AQ6cSkXo/n5Ropp+QphTFFGkI4jj0lCsqipzoEKPWrN6wph8cuc6z4EJZkg367m3KsS8iukCiwHEeOzkn+XLTloApTuTqWBoILwXja5v/uJSAQGUl27g/MGMvjPFMqg3frzjOwvGFSiAD4dqakPHE8/HJ2zp/TTj0e+eJeMnBcUdiSCk0fbbqPlGouYBcx3qSas5HFokmKwM4pMFCknWGpJhxZ81k+200BisKrc/KkaMj2yURrQaEfWPJLwEtvDh8YhT2UAU6n4ggK0vzgUyeUJLyZoqLJWbbUtHJ/UNOkJwR9BwntEpQ8KjuRrrDSwuYyphoLPYaecY/srhP5ctRBBmeJiK1okEbatGxjJzqIvpt97xU8vJbN8cK2XGHSkUqewgZCoqlREVVjFAWEZOaOhBSVbQCaDrE/xkVM54mUkxpHS+kcV1iFYgWEDzxDlRQLFEtSKSJijeCTFvEJEQpbAgp3gfu62h2TJi6cONYvi2Ixp0k2AhLEYQtaPQ/wAMHhedh3jNw0Ozxq8Ia0f7+UXGDIZQJDX/AMHZ49L/AAbuIWVgKEj7+6RhKMhi2HSpvrHKUsG5bqY2MNhKWikzBX8/2hPG0hWYZK1H/JgyMKRfWHwhjF5ksFmESkMRKGgSoZnS9YrMk2gdgOeySkS8SFLYeEgE0AUdeXWNbGGYnEOJhUkkDKSzOwBFK1LtzjzsvYw3K46lDe8ClAZWykA/Bmatw4jTk5RUU6p2JJJ2z0KZiVEFq+L6j6GMuWtcyWQHGRVQLE+IaXsDEn2kksUoCirMEhwHdR5bP6x5fH8NmFaFSZ5kzJZKkglWRZJfKoAFx10Mbctrk9EP6GlxBKiHa14zgvwjUj5xtrmkqImDKVJSW0fUDQtZ9WjIn4Zl0Zj9vGM1uy0zSRMUJYa9GF37do9FKxAdxdVyNKP5Bj5R4yfi1KllMtwspUM35HGVPd3849fwwIkS0y0pGUAUe1NPL1joxO13RjOSj2Vl8OUtYcnKB4kuakGjN5aOwOsb8uQwAduT/vCA4ugOyTX73jv/AFZGyvT9Y6McscF2ZSyqRjP9vF0rodq8ma8QMN97QIpAmBOVOVYUXcuGu4exf1jgS0ZKBqYFQXNYfgSBbejjyIi65XiJ5mLYOVlnSiPxIUkdsqh8jF8RLYnrHcl8v7nSmBVLhecnaCTJjH1gSpuZ2jOUk9GiAmVtFQ7NBgl/pHIls7xHGyrAGXziFDygzDaF5pct8ozkqHYIGsFlqiqEQSWjcRCsYX3mxg6TAFIjkqaN06JDZICtF9YkL9Y5aqQ+QA0pcHpFclDo8WC2HOISXEZ2gLy5dIKUWiskuILGkeiRPEYUEecKiSbRqrtCF1NETikxpisyWBT7rAGanlD2LTSE1jWOeTKQGZL1GheFsbhqBtH9EqEaGvX6wHFW6gHzof8AugWgE8FhMsxy/wAYPmlI+kay5AKw+jnyjNw83NX+k/8ASk/OHF4twlViDX5Q+Wtksdx8v3mTdJHl9tCMyT4zyhqYpvENbwRAzAmN9SRJk8Lw4TNSkucywSLWfXqI9KcNLtlV/cf1jGl4b+eL0STT75xorwwJBOZw7FzSjfKML4kTa8hxg5f5T5n9Y7+FR+Q+cLAc1eZ6x3vhv6mF+oyLgETNYV+dIgzRdh97RVKE6sP9v7RIT9t+0UQjTwyz/wAOTfOU+aZo/SNLEy6vvGbJHhknaYD6mNjEJp0j04f2/wCv4RZg40U6O0JIpGpipYPeFFS2FdI4skHys3i9FgqkGy94WQsCkFQtouLBnTkCFJgfpDqliF5gr84U1Y0ASm0ERMiVy4gU1jOqGWWDFpaIgTdrxRc0gUvFWuwOm1NIhesUE0b1iUgsdYnTAoTQ2jgWb1iQXeB4gV+xEvSsA8lTiD594zZU0C8GlT9b/f7xUZiG5hpC8pNzvETMU5I2GkWlijQ21JglQviEuIXVJvDmILCFVLf0jOVJjFMzAHrCfEsSySB/+wDqAFhv7T5Q7iSAn19TGNivEaXBB+R/8hGX0ZQzw+aFe7a5zvTQEM/94g/FgpDFCSo6gX6iA8AlsZZNmUPNI+suNCdjQVsLt9vFuqIbG/Z7DjEvmzBCQlSmu4fw8jBuAe2kmdJeTJCFCi0OFFJchlPV6aisP8A4lKTIYJWcylVZ81AH6FjHyjj2FVLxUz+Gw8xIyl1MoAoFTyJFnF47sUoqNR7Odu3bPpPEfarDjJnknOtSUINEnxFiRV1AAu20NqQzjKKEjypSPm3sjgJ03Ey58+VMRLlfDS9bAGoSdS2jR9FXMGZTE3O+pveMc8o69ktFlV0+/KICFbP2hf3xdnIiUpV+c+kctoRdUw8h0s/6xBUQKn0P0ii8KlNcoffKD9mKgmlBWtodNMZs4M/y0E8/QkxuTlgppHn5KvBKG5+aVD6xry1+DsY9TG9V9v4KEJ6q1hdcvuIZxKXhfMbRlJbNExUy9oXmYpixjSaE8VhgTGM4OtFpi6eIgaiG5BzBxWFZfA0EhwXNmMegwnDCgUTDxY5PslySM4yjAVyqVjeVh9WjPxSY0niVWCmZ7h4otMEXJF9YEZXOOR2jQqUB4vmpS8DVEB97awJgGlBh5wCZV3ggMCmOxhyFYpMV4d4LhkkAP0iuV4JLlEv98hEJNsZPD5LlSupG2whkKaDhIQinIQlPnsesaNcVQlsBiJxiqZfhi605hSEprpdncxg2UZ3Ec5UUi1z0EJycxTzYgdc5I8n9I0iCQTqWH6xoSOHhCEjUgnsP3gSdCbMyQRKFa5R9P3g2BwIYTJoPic5dANArfdukaHB+DGZMMxXwCw3Iq/S0aE5TmiQRp97xXGo2/wBjLJL0LpxI7Ws3Kj6Qb3m79PSlIhuTdxFpii1GMZpdnPsrn5FubxVCgfzD76WiM1A4HnfprEKxA/Ke4hIAoPM93+kBVKG3qqORNzXBT666RVSVaEN0EXf0Ey3u+ZpF0ziNXFrGsUM4Urpav6x0kAmvX77Qk96KTbNbBTc00J/ICT2DD1IMegMp0iPE+z2MHv5lfjQW7KRHupJZDx6uB8oGklTMnFyikgW1/WElKvBuMlloWVWIBHIkD9YFPoYzk9stHJWGrC2bMrlBJcrMQ8XxCAkQeLETKUok+7AK1Bkk2QNVHnsOUElezo+KaTNVclZJ8hYdo0ODJaUCbqr20/XvD2cRrHGmrZLlszEYVKfhdPQ/SxgM9QsbxPEJiXYUMY8zHsWeMp5VHQ0guLpaFsz0i02Y4Bf612hedxREkeM1J2Jp2o8cc+9mqYwEmKGZVozF+0CNDCk3j6XoWeM3NeCkbsydXl90gZmUjDPGMoK10TcnlC//ANTpUD8JGg27wlNvwKj0ctTlrQ/hpNvUx4/De0aAQM4bZ/rG9g/aRJoGUdADaNsc0n8yJf0NbGDPp8B/xCnusxt5x0jG+8VRv+b6ehhsTMptX5xepuwuhZWEIprAE8PBuQwvXWHpiGqpTm/7QvhpqCtyzD4XOutBAoRuhOWiicAkMf7Q1ucPScEFHKrRq8oZpoL8o7+KCEzFAOQwSNzt6x0cYx7M7YPGT0ITkTyBAowhBRG57mAqxcwkkgEncdWtC/8AELJ+AdCp258j1jz8uRzZL2ODqWiXfr1EJTFrFQi55UG94phZix8SXfnYtTt1jOMmmZjyE8+9IpMxQDuQO36RCy1gXran7RwDA0P2PvzinYEKTnAyqbzgglnc+YH0iiPStNeUS6h+by/aFfkdg1YhJNQ9q6MbdB+kJ8f4gJGHWtgCfCK/mp9DDkk08QHS9qn1EYPtkfee6QQyQSohrkAj9T3jVV0zSCtnex3EAqcncBST6H6x9UUp0gCup/aPhnsXif8AisrMxP8A3FL/ACPaPsPEeMCVL3o3drR3Y2saaZclZk+0M8Zvdg+NTOX+FIItzcsI0eIJcsm/0jG4UTMnOpIdRzKJ2vlHJxG7LkEzVq2YfN4nHcrftiASUNGX7TY/JKJ6J86RsT5TERgcZkpnHIoApBcgux007mDK+MWgs0uGcbQmUkqURoGSVGz6WgmI44Ake7/mldQxYDV1E26VPKPC4HhkyQZzrWhBWfdsqgQxIu+4FfymNXDA2Y2HQEC3I/rHO/iHH5bHJJKx8yFqWZi1g0YpAoBU+E7tqYLjOIIlpCRJUvcjKVC9dyOkJoxSlOB3ccqQYYtg7XbkdN9/WM45NGXIROMUQoUQdApTF48p7ScQmIOVYvYhiPSPVYxpoyqShYBpmqXrV2pQesIy+BykzHIXmAcgLOWz0YU6PpExlG9mvNHz7+KxP4ULAJuQw81Rs4Xh81QBVKxU17FCMiD0mKZxzj3AlSkh0ykFR1NTyYqqK0pDQ4kbqq1QL2ArWmjdo6Hmi/8AH8/PsTzro8VjPZvGz0GX/Kko2UsqUG0OQNpA8P8A6ZLAaZiXH5UJO+pURH0CTiHsmtL9vSvzhcYkkVoxOZ001sR1iVnlFVHS+3/SHJvbPKSf9PMMCAUzJlKkrIbcMlvsxpS/YySkfyzOlKZ/jzJf/eDTvrG6hQoXp037RCph1UKnlXt5+cQ8032xcqM32WwS5c+YFFZBSQCrKzpUGNADYmPXpICa6Qjw+VQnrB5s2jW/aOmLaVm3Zm8WxpsLVPKA8HxWGyg5gVM5OsJ8SUfhFSabUFTF8AjICyajRvPWOb9RqV0U6qma5xpWWlhhqpVv3gJCSwSVAB2rU1qTzN4EVKUCzbU82fTpzioK3BcF2339dImU3Lsyk10hkYciua9LCjUpFvcVu/bqNoGgh62I9KhvlpHSpvi8z5XhUZkqlB6nt6aRyFJBu7cx5xPvQNn7/ZgayNgzDrpSJqgB4hdsigGI6NBU4pnewdyNreUDM1BJAbtofpeLLlg3JZr9rmG47sLATJiUn4S5dqaj6wZGJp+IeX6QNctVKjUDUN+ukUJUKMPvtE1QWJImKWCrmR2+YY0bcjQwrxlLZD2H+5w/rD5xPhoDqabnT19IniXgwoURXOlI7KQT5AxV2a4uzy3sTgCrEzFAAfD2cOp+RNO8e2xjzVBJoEnLfUO/kWDx5v2anLSlZSGVMoFbAFbnskpjQIAU6VFqeF/6vqa9I3ySQ5yrRt8KmGUsuHGU0G4JNCbu3yj0/CpmdJUxD7ho8XhlKzJr4QN3qwd20j0vD8copChY7aEXEb/DzITvQ3xqWBLcB48nLBJBUxJqdN7cgHEbuJxS1UKSwc1sY88Z4GgJvdhy+sZ/FSumN6JmrTnALtbRr1+nrzisqdSgUbhjfr9IGnFu9gWvcb/rElJKXPIUtcVjheyOTGVYgOKGleQ5UivvEmpAajOdaMPOFUICmaulTX7v5RT+Dt8nYaaDZ9YZFsdmT5YuLbDoecR/EpIdqgVFNm+vrColFqpoxLDoAIqrBAKtSgarsAKAwPYW0GMsFjsdhtcQTuS3Jr0J52hP3GzhnJa+jerxCl7qP25g4i5MclEUv/joW7xebigKv1cmtP3hASgXNavQUJt6aeUDmy8upbV9bs3rBQ7ZojGJuC45UfptFDiZZOvQ03aMybNCjRR9O46284rg5WV3mKVVw9Bs1LxVew5HteESwZQIsf1MTNwzOTprAfZP/wBkvYLVq/4UfUmDe0vFEyZZKmj0nSxKT9G0HfR5MYkHEKLPkBHckfQEQ+qcSHZgzvrr6+nWsYHB5qV55ktJCVEBL/iCcxJ8yR2jTXNcadKl7EdKx5zbi6HNqwiMYt1X8utxuPk0XExZoaC4D6u2mtRbaEnW7OANSA5vrS1BbeLJSxckmr1HmOjfWBy1RnSNRKVMFCuhHbTd4VnTSCTap/tLPTasCTPexozsdC7v84mZPzF2oA3z0+7w4zBg8RiVGxDgij/1UG/7QjiZ8zRykkJNHvV9/wBqxpBLVbUOemp51PnEmeyQEtX9nDdyeUNSRNezNwswhfxO+hJdzloQzflPc99Y4h7FnD/Ia2Lk+UVkBLklq6htj8vnFDLGdSnDl7WA8Z+Rhtp9DDS5hcDchqhvPlSIYmpFekVlyUqH4QUinUGv228LKnLFGJYCr8hrr1hXXQJDc2YCRQV0HNvrAvaSYBJSjZieqlZz6KQIImYCQE1cskiu4enSMz2gSpalI1Kk0AoDSgbo3aM+tfn50dGBbsLwAUs+UMPMuedvWNFQc2FNj0s/pGBh+JCUcq3Spn2dqnoaQWXxYEAOK8wzinl90jSmYZH8zNdU5lM1HrvpfXWNT2axYCzKJPjZv6xm+YB8hHlBig4d3tsxtrtBJXEghaVpLEEFLbhtyNet40xy4yTJR9GVhVPXmI8Zi5ASquhJ/Rz9I93gMaifKRMRaYkKHLcdi4jxntPKKZjpepAOwNb/AC8o6/iYpxTKe0ICbUeAJDs+1LtYaUiq7MC7gUa++nJ3heVNzCoNQ9ejvT7tvHImtRzv2cc60+Y3jh4mYWVMYBvipfct90iDOVQq33076xULBJqz+JnoH5ci9dI6eUm/Z/meZIem8FJioL/FU+KuuoiV4vML3rb69HEIy5BYFg7UrQ/YfSLGQogFiFDaoPLmWMTxQ9jQnEEHNQ0tr5ROYLABerO+p/SEgpeo+6vpQ0iyfeGpSBVIcMfwnT7tFKPofYVTCrMxA3YfJni8iZWpcUdrBhfpq0BRJV+UhOY5nYVNSQ9x01iTLDkbkB6vo3ht90hcaG0xlKQLADTd2evppygRlOfEzaDnT78oDMwxBFXqWqQKn5sIFNkq/ERuw35Oz6wUmI977Iyf+HJd80xRHOqU150jM/1F4PnkqIOoo9vvWN/g+GEmRJl7APrU+I16kwp7Zz/5SktcCPTyRrFXqjSGmeKlYdKAEigSMrA0YWMQySSQbtbS3rSE8ykhnFL/AKAdo5WLBbKA/LrHluOzJsfRJDMDoARtX9YtLltqauOWmh6iFZCyz2JFNDf/ABDIxBKq8iKM9R6Q+KEiZlnuBy/TcgW+kd4qjZw+/wAN+8WSVM7U5uKOb+sWM9T0rTtu4Om0Q0golIUaENs9q6eXzgZwahbTY7A+dG9I4yylsyyByvmqT1vbkIlWNUScoDHUWF/oPWHQ6ORLXmrRzbRtPnWCS0tQjQHRrOb+nWFcRPWGP4TfTUfWkT79m1CgmzvcB21sTBdBsOtzmo5YWtQAva9+u0NolpbxqTm18X7Ql7wBh06s930bppDH8SBRieZT90gtIpNmFgcRMlrzq8RyqCSpmSdGALWcW1DWjTl4xKyFOxSxY2BIqH1AMKYhGdIAT+FBfZ3NC1QXI6xmSsGrO4N31qVAh02DVIUeSqWaNG+WzRSaLYrAqUZi1KCkrUS18qWSLguC+36OxheHFQJBAzIzBVxmSakajxEA0qxrGphsIEI8YTmS6SH/AAkpPattilJekNypoc2y3DMzuobaF+VIpyF5MlPDyU0ykuQou1aUv0Gl+cDwWBZCkqSSQq5LliLMGoG7OIZRi5a1MaoYkgMxqwNB8VO9BXTuLIUU5kknMGdFjlGbOG/pIOtRrCVjRpcO48qTJyn4syVpIsFEqSoAbEVbnvBcZxwTSM6WCgc13Bcjzdi3MR4yVgiF5SpSjk8TEjUKLl6EEgx6DDVOUkFLBmoapGanVzyfWKlfVgUTILpAIDk66ZMqQNy+uuXmIjESkuWADgEaEFgHet9Og2jp03KoJs9U3sSkMnViCRQ6whi8YE0IuDmYfiJBFXYAOwYa84lb6Fori+JhBUo0AB2vVx66fQQeXiMwbWh0fKAd+WvIwpOZawSAAQo5RQB3JfNSgCWexUBHTJa0skZVAkku6aGiRS5uL9bxTSJqh+VPagGYtYA2bMQebaWbeHpWGUQXYKDitRRqtauW3SsZ+FUU2DF0hyMpYEAu3NgO14bQc1Sq7NpUE3G2Vj3EQ1RS6CyMGcpc70HR30u4FvrDkvD5fC10jWuYO48iO8LSV/y0jxEpNrkCj9WDjqekFmrcEZgzEuGpcN1Ib+2E2FIvKzaixAPdxrW4fSEJ6SFEg/CBWlHI+Y5Q5KxStfFWpubPtzftFVKcLSWOU0exGXMlzszh3owEJ7Qn2LYWbmoRmZ+bOBpyFe0L4/DqLpDvU1P4gCQ/J2tBUYhKizNVQI5s5zOL+En/ABDqWOZWUqLu9a5hlfkHFtHeCIMPwTHTMOZaVzHQjMGPiozS2cEim35T0jf44c6SU+KunLnaPNzsQCW+IKBD2oCf39RDwxLIAqBm+e/Ko7PHQsmnFgnuzz/E+BrBJylgQpJsFJcZv9ySWZ4pOwPu1AAA+EJcW8O/f5iPRzFFaWAcgFxra+mgPlCs7BjxZCGZBYsfECCebOlNOQjJteBOJkCWCOdB5F/OHUYcgWZ1OOdr+beUUxIyBawlwzsA6iC/iqHLEQRSySXBBBIa1ikjs5vyMZ7BRRCpACSKuwLCtqsNO0BEvw2KX08jru3rDKxQkeIhhRwSwctqS6tYTXhfGalgHdm3odlMO9D0bXkKDpAVRSQ6Q+UnUAK/yYXnYpgTcBqWfcuzNX6UhqVIcgs9Blc2cMQw5+HajRy8MhQZQd7vUPprQUA7CJbXRTQoueFgChZXJwX052Oz9Y45E0zVIv5igsGaGJmFCQyakZlPuSHq+v6jspLwxzOUtWgcvXbatv6YCHYSbiEhmNAGI6gE+rQaSvwhi45lJgScOgOCw8IZuQIvzy17bRaQXDsgXoWcVO0FIgZGEcuFOdvylLliLVa/I10iMLJQAeZdw5YkCjnnrBsVPKQWYOZaexJfvCcjEEIQ2rP6w0zZvYWcpgSKmrNr8IFSQwZXzhfDIoMrlQOUD8tKigcv4S3IkVhrCJBUp6sEkcnyDyr6CBYeeXa2ZyWAqxQ3/cfOKAXl4Z/jsSwDgGjbWqLncQyuaMzDLkBUD/ymoJr/ALvTaJnJdWzEpAFAAklqc/oIXmUH+166HMkU8odMdURnBAUHBBNLHMCAbXZSXaKT1AOUjMXSxAsHAI5VF+UNyZKWUW/FMOt3I35CAYNWbO4F/wB/mB5QMmwC0vmSqtSzF/6lIN0rzH1if4cFJcPmNHcJBDhxqAyhTnDZkBSkpNQoqUepN+z2tAOJJAEoN+FH/UtL9qw7ZNi0zAZMqU0zJNGev8yo/LpTlDMmSHJq4LEj8LipQ+gDkdS1oDNopIGuX/rUomDz1eBRpQ/VX32gcqEmLpkkmYHFgwD1JSS5O3hDDptAFAJHhrlJTc2dybaJG1e8NqnkOKEAIIfclIPzjOGHqFOp1K5UZLBqUuT3hrfZp3pDEviJzOAcjoBejEp60JBbUEmHk4tJS6SrZViRQgg2qDo1/wCoNkYXAJzguqqMpD0IKczHdj3tsI08LIAE3rm7uP0htJaQrGczrCnoCaBkmoBIG7tblFpk2t2JSkeTAEjfTvGXjQzM9UK+X7mGUzcyiaUAV3BmDXkgeZjNJ0TdgxhXWpSRlbML6nKRmTpYXFhBSooVmT4QEuo6hLpDA1ZkkNv5xXEzSlVLEAt/aOv4jBJKX8JJZSZg/psPDtodnAjRd7BhMPOoEqbOAWIZPiKQNLmwYh6C2pU4n+XmSSKuH2o4PNKgof5hJUzMVEgP7xaXD/hSlQN6FybQxh1MFp0+JuedPdjDfQ6CScblOepSHIIIDZSv0YJHftDOIxQLAEci9wXS5e9B9vGJMnEoIsChbjqZw/8AgnvEYSaVSpT/AIpQJalyXbz9BGbTWx2b6FeFAUqo8OrmjkZtbE9+UBEhzmBfxVD2ZjbWruOfWEpWLUZOYlzkBF6Fz/4jzMHWspdvxZSetC484TWwHkSAHIXuz9q8yMneBe8IuHJBcZudOthT/mEAVNLdHHkJelqudIPgphUADsn0Cf0EEkSgctRBC/hY96B2poxfvDCsQAPCl3yswtXws9GAYUhZS3D/AJWap/M1XP2wiJaSChIJqlJJoCSVKuwrYQRVjIOJQcxILm96MKXtrXlHYjESiaEg0Labd3p9mGhhUEKXlGaz9A/zSOUZM3CgIVUsfdhv/wCkvvXMfOGo6G9DcxYFQKB3a9fDU7eKFUYl9k3oxpXpDAwgSFqBIKkjWxYlxzdA9YRxB8RvfdQ+RiZRaJ8H/9k="/>
          <p:cNvSpPr>
            <a:spLocks noChangeAspect="1" noChangeArrowheads="1"/>
          </p:cNvSpPr>
          <p:nvPr/>
        </p:nvSpPr>
        <p:spPr bwMode="auto">
          <a:xfrm>
            <a:off x="155575" y="-852488"/>
            <a:ext cx="2543175" cy="1790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33800" name="Picture 8" descr="http://www.agraria.org/razzebovineduplice/brunafrancese%20vac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3581400"/>
            <a:ext cx="2514600" cy="1772793"/>
          </a:xfrm>
          <a:prstGeom prst="rect">
            <a:avLst/>
          </a:prstGeom>
          <a:noFill/>
        </p:spPr>
      </p:pic>
      <p:sp>
        <p:nvSpPr>
          <p:cNvPr id="33802" name="AutoShape 10" descr="data:image/jpeg;base64,/9j/4AAQSkZJRgABAQAAAQABAAD/2wCEAAkGBhMSEBUTExQWFRUWGRgYGBgYGBoaHBobGBgYGx0eGhsYHSYeGhojHhwaHy8gIycpLCwsGx4xNTAqNSYrLCkBCQoKDgwOGg8PGiwkHyQsLCwsLCwsLCwsLCwsLCwsLCwsLCwsLCwsLCwsLCwsLCwsLCwsLCwsLCwsLCwsLCwsLP/AABEIAMIBAwMBIgACEQEDEQH/xAAbAAADAAMBAQAAAAAAAAAAAAADBAUAAgYBB//EAD8QAAECBAQEBAQFAgYBBAMAAAECEQADITEEEkFRBSJhcYGRobETMsHwBkLR4fEjUhQVYnKCkqIkstLyFjND/8QAGQEAAwEBAQAAAAAAAAAAAAAAAAECAwQF/8QAKhEAAgICAgIBAwMFAQAAAAAAAAECESExEkEDUTITImFCcfAzUoGhsQT/2gAMAwEAAhEDEQA/AGvh+MbS5aRUpb72jVc0X+uvgY2WdiqoNX/XxjyqoAstR2Zum28HKzq/aFUTGHzEtqf2EDMxJrW9Q/tEcVsY0pKikswLUBc+bH2gSZRZ1BAa5AYdan7rAibcyh/pcWPtG6JzhvqD51hNIEZMlaoSkHWtC7baxvNehG9Wyt5fWkepKasx6anyv7xuZbVY1O3tEuCY02jyWRYnS31paAzAmrVVVqkeZq3hDMpSblgzX62ZjBZRSQ/K2/322ilCgyJycRQZlJSrocwLbe0OIB0Ph/MCm4hI6Hf9DBVqLPQjxq8UvGxUe5iDd+/7QIzjo72NP1rGS1ZlM1AaUuxrrStI0VKXlJooODty6Cm9o0+m1sYFEleYkrXY8ung3v7QdU82b9f5tCk3jJMxTpAAaptXTygy5igVG6lJJS//AFLb1DQcUuxBEzDmKSFWerVvaNkLSbJPk3vCUla0AOXLkqcAu+w/Xr4M/wCKSxU5oA/oG9REgMJb+CDGpWH6evoI1lzCQ7VNq+NWH3SNVJdrGGrGbZk9XvaMXYVrtv4R4Zg1PvaPM6ep0qKHzg+7sDzPS3l+8eJJFwAG0jRcwAVUR4P6RkmWHLqoNWr99hFWBss949SAKMT4GALnMWCmO5H7sGghnAqIUpRduz9GvBdjo2KQRe14TxEhKQDmy10Yk70t6QWdNSkMElRSQ402HeNFTMtVsH0ADxeUFAZmKSGBzKVb5Q5B9hG605kuDlGoYv20jXEzDdKymoFvSGkqZJUpJKrUYeukVxAVlYUgMkkB33PqT7RsMOBSZX0PYNAsLMWonMgC7Mf0gsyaujM2uUVdtzCadWIR/wAtlGolK8VN7l4yGVzkA1d/9pjyFyQqXocRISmzd6NtBMgL/r7CBu3Xdx9IGcTlHNyDuAelo527JDEZXYCla9IXxOMon5SSbdn3oatteBSselS/h8xSQQFgUcubnq3tS8YcPKwwzJKlsfmNWqzO9r0tTrDUX2WojE3iF0ukkP0rRuhBLjwhfiU9RyJObmD8t3yuEuKM7EiNsNw9ZLkJY+O9X3ePZGBUFhStKu7VND9TF8aYw2Gxq0pIJSo2Bq1iB1p1g3xlNlJAJd61FPp9DA5ss5s4u5PnrC8xQQFKOzup/lbfv7xLRJrN+K75gQxbSpDPXUAH7Me4VZzCWcxGpszlJpdiG7EG+sEGLloQ5BSVOMpIt3TrT2rWiyeOywnKaE7bdWioQleUJFFOFzllqrXV6O/gOkbT5RDIS4SKXu3b7tE3BcXQrMlAb8xJqT90EVJnEUsVLaoAA69fT0jdYVF0CmYlSFAJOYmhFNTetTrBkYlQSMx/4s7v1Gw22gGHnppmIC+lfB9yNK/qr/ikrLJd3Ff9IB9y1B1jOVp5JDzVpyKWvKKtYqLV8GtetoVRiwpQWLgEeClC1dbeG0GVMLELYCmm49GpAZKOVgzUoz8tdu3WIbjmxNjYmVBUGzHpvqL/AL+MaTkM9cwCq5RcAu9a5aPEg8azKOY0ZgdbkMe126mHJM/MQoFQ2YkNu21PsRNccpAO4fFpAzOBUUBLh2NaVDWI2s8bTcU8wgpNDlPQBmNNFb6t5jx+HzIJzFw9QGcPZLffnCCpk3O+XlDObBVUlgfypDeraNFQkqsLKip7HlonvmObUVFxSkZiJozNoKHViSlvSrwimbMU6AyUkZi45yHFGoQQAHYChO8ElKSAxCgohnynlAq7qP6kW6QXTC2Nicj816Cw5nf28qQRK0tcdw6a38TGpkgKBAUWGuxBZxce8Lr5XJAJNkmj2t0iZZ0NB0y0aEv2NN7x7ODCpzUszB/CBqxZTypDFTgAdAD9ffaB/Cy8yFlZAcijd2Jdum1YdSSsd0eylZXzBqG1IyQhCnahHj1udY9xGJXdg2jgXFKDWJ81ExajmdiwBFAmjl99PWKSHY3NUajOAH8q+sBXXlz3GhOu33vCuG4UpAOZeZ69vE1hmVhk1JYAak/pF60IIjDpIZK2I8+33vAJslaUFKVE1sKWpe3jB8NIlD5Ab6m33+kHnAEhntaE5uwEghTW9TGRk7BLzFpjDZ2aMjS/2Cip8JJFHHWr/UwPEBBBGVRe/h5x6SQ2ZQYXYm3XTxjYzUqFAGO+VjYt62jjqlaJRy3EMWpCjkFVMMpU5vQ6AXPnATjZudImUNG0BJpzE60qaV8Y6ubgHScgAaoA6ilw8JrwUlLCYklamFc1zs5jbknHKGiXImzktl0Jd2DaVGtr7CsUSpUzlzHO5O4AdoaRh0BtkuLanr1DelYDnKXT+apCQGowVU6kv6QpPCwMbncUKMPlYFhV6OBd2at2jlMRiMROBUmiU/lD2Gpro/s8XhgVKAKnYgEg0Fe2vdvKG8JIlsQkZUkEUat2HZyPSLjP2PjezmSFFMt5iltZWtAQzjRjlNdRB5+DJQEkJUa6VADeTed4uYrApKQkUqCO9AOvdth2hM4hEkqdSqgAina9x97wcmNQSJ0qUQQwCSaGr661a9P1h3EyDMyoB0e7AaFzoQNLRvKPxHL0qBR3LHwG8LTCskHKovXKBXKwIbXXxpDbZTeKDZJiSwyqoWpQClXbU+hguGnENmScxchVGe4BA330LQGRPJckEhPMBUXLUys9GPZhFCWELShQ5QAc2pLB6NYsDTfWM3emQ2KYqYJmXLmBILvQVNG8Kv1hjDYNwCogqAp1NK3uD97rqwKpRfK5IKgxzGpAdq0DW7u2pp+DJQF5kgktTR3ttv49Iin0R2aSuFSlTaEZX5jlAFWzAhrjMztrfY8rhuRJyq5QXpepID+TbPCSZnw0lYfKoc1bA0Ki71s2tRB5S1TJLJXky6D86Q+VtQTyuNwTGkU2qbwWUywTza6ncsLeMTJ6zNUEBsj6No2j1szQJfEVqPw1Bi4ClM1N0vQ27lofw2HcjKHAq4tV2I1NN6u9IHBR0JjUnBiSoZCFuL0YOLVoBp5jrCWLxn9UcnIW5XLq5RQl3q/kDDuJSyQRU2D9xSvR/KFACWSRzM5YDTZ9qny6QKOQZt8ZyTQh6to/23fSNMSpyeYNoW5g71APgYXAUkG9TWrBjfx+seS57EhaDUEcwJAY9CHH3rFcfYBZGPClsWGgNi1r94zGiWhTksVAVFb6OLt0/lSbKCllyE5RSoI6dK79TGyscESTnWVB3c6uACwNUmoPvQw7thsenTqAJL/20Ie2+tqd4UnYolLMAxAbxHnHvCsQV/O5cKyhVhm9tP8Aq97BxSmUEFTVuOtK6kNpCc1dBZthMcc5C01FA9Pe406w8qemasoCWCW2Zy9K9OtPSBLxScrpSg5WBJBapLNozCxNXsQ8DKzMW6jq7ijnRqeneNai8BY5NwSkliGHkP3hOfNCTRQTRnjaU6HbMR8qql2JdyDeB4vBJmCoNC9Kt3hOCWQ0IYrh6yskzFeRjIpSAopBzKHR9qa+ceQlJ+v9C5IpycQT/wDzZqFwB4h7iMVJdgEhLOeU26i76x4uW97vv+m8MykgMxcg977N93jHCGkLTJai4cM7bhwzPbWmr9Iaw+CzbeIa/vp9iFps4MwTZ29PvyjbD4hTErOjju/qImy6DrkpTqX2HfQQjMwyUqzJuxBJ1dqMLFx4tAMZxIZ6B6D77vDXDGVRyHpVwRqHozdekUlJiZrMxQUzumw5WPQC/b0hOdjcqsify9OvrDq0uSnKAGoQ2upd+usLq4UyypZouxHhpe8XVZwLZKxHEsq6m6XdQLC/vbrEmbOM6awLuCd47LivCZM1LUDDSj3v5+scvwzhoznMFoKbKSPVjo7C9iOsdClFgUcHMTLSJZ53DlgeU/s3vGs5aDMaU5SKVOVyCHALUqA9NSINhcOlEyYVOsFCgT1ZqC0er4D8XlIyqbMCCwd7HRyxOtW2iMNjY9h8QJklBmFRVUVcnQ1J6v5xkqQlAJSAHJFHBu/mRAps34eVBDskOdAQK9DHv5NXAdybEu/ix8z3g4pbDYljs6V/EdSiOUUOVKQ9HNmFPulKWoKctlzJ2cChJAYaufO9Yny5xKyRRNWurm3Y7CH8PiAVClb9Qz1L9nYbxKhWgSVCvFPw+TdQSlTgi4Ys3djT+YZwGFAQALNUd2HlSGjiAUvdny6izCmgO9YHL5EupVCCSBdg58K/dYtJNUAjxXhJLVJS7sCWY3oLH7vBuFn4CL0FTmGa5sz7mKUzEOkCjAdQ40dvtjEviOEUxIto2lYUkuxDH+bpUKEMKnuKnzeFTixQjb0pSAysIDWxIrVtNe0aGSCQQKD6WpEYYbHsTNe6WZt/pasBnJS+ZTvZnZ+tIJK5hzU2/WnhGi8MFA5lEKJDka3IAtT6GBuNYJASp4WvIEnQnMB37ViDjpa5s1kJOUK5qa9vC0dQ4y5RUhySwch99bjzMAnYhXMxALWpdmc+QgjJLoAciQ7Bmatd2r1+xE3/AAa15luL2dg9rjqx9IuSF8jquWc/XtSBCYEuo2LOCXqH6DXSJf3dBsWwCFJRlVUHM4VSpu2Wu14NJSmXQEuCT1YmJs/iP9QJsHatLnrpG07iYqLnXexjSMOx0VJjqcjlB+n0aAzMYJauVzYN1iKvHzfM+H3p4RV4eDNrqBsS33aNKpAF/wA2f+IyDy+DsAM4T0KQSPF6xkZ2MKc4zVBB3pYueo/aAhExJAAIQdvZ49m5geWpJdu503aNkyZk3lmKCUm2VVSwNMu9vIxzpqiUyh8XKqqQaM7vXatReJuNWt3FQXIA/iMlS1JUFFT6Br9m6fd4ZVi0qVkbKQKW5qVbrenSB1ZqiXJlqKSTp9+9IOVAOxr1I9izw4rCKmlqswNKa016gwvjuDqVUXuSOw7WoBDWfiJ2KycWFKyFRL+tzp4fZgxmzGyBqOSSRtavl/EBwXCT8QKq+XKo0OlGFAwoWjpRhEob5dHFqF9O8TUk7vBCi7IeCxJD/EDNpuDt1FfTePMViFLUBYW69fMQReEUuYwci9B3P1g+HwXw1BaiL0NdDpuPesbKNlILg0pQkfFDZqAf3H7evWPZvEJQmUdTEcr0Z6uYzi+CXNQFpFsxqS4ppo8Lp4UA9yVJALi51Pkw8TGuEgpm+P4ilRBykVDV2bbT9Ij8SxUxQoOVstGDj71h1WEVnSSBdiH7fRocVwRLBy7hBAaoAADa0J13iIt3kDmuGY4giWlJUA5Nwajp2peGZmO52YpUeUiwIIvuPV3NYvI4HKSCEhWfXmpfNRqAM1fasIY/AgKzkm1AkCrv6B3fcxpJ3oV0a4GYFnIVZTTKS2XUEE2T0Vbs7wDH42ZIWVLzJKS1K5bAFxbpofGG05ZmVCwGLBKwkUIsFlIGYHe49I2mKUR+QrlhmUAcydUFwxQoXA8IxjjAbEZfGHUFIKQFAlju7FtGG3UNGuK/EjjK927UoWO/6QljcGETylKGkTGVLJfkCtFPR0kFJNCWfUQaV+GlzCk5crOauPmDAVr16PGmNMG/QE48zDSzeTm3sIsSkl60fTYE0irguDS5aAQKsHo9QTUdzV+kS5SzMmsAaO97A1dx0/iG4JoEGmuzVrXcHZo0RxdKFcyRuHs1m8qfzB5GECyQosCKW1O29ohTOGrVMKVsyXc1BBZhehqN9jEw8cbticS/OxklMt0a1vUa+RoIlzcSiYxByv8AzTraOakylEZSWDlIfvS3tFIcPVmqqyeW1WAFr1Y1/eLlErovSZCac1G/TpHi5SQtKGJNS/33p+8e4NYypbsmxLtXpaGziU5BU0Zw/n31vv4Q1QUSOMcGzzEFBBBBKnIu9LVFDrsYBLwSEqUxcpLHYlvv0g3+LUSchZLFyH7MfUt1EBxqeUlNyanQEtU9mH3SKdPAj1a0qJFtCbXhpEjIh0d6fuI5AYxRWHL6gb18Gilh/wARBwKmIqSHaLSsct+ZRftHkKJ4sFVJZ3o/7xkZfUXojkyhNlrA5VZiwIzUOjBxcA9WqIxU1iPiTACoUGoPQ636QdSBLYHKEgDQFg24pt26QoODIMwLqpnvRj5tv5RyxleyVY7gsLXLmGQhm3JH5bne37RWVgEnKVKZsrWsBuKm7t4RiClIzBtwwG7MdiGhDGcV5gE2YBvJ/OHebZrVB8TOShPKLUe7jbqX+sCRiiqwY0Z7V9fH9IVw0srL6D78xfzg6yxq7GnZj+0Ws6DJtKkrlqStNAqh107MYLMWpTuzMw7Bi/d/aFcVjMiQkuxO7tX3qYArGuVGh06fuItUtjLKFCiQQN3YE3ceUe4qUjMzskWFXNvWrePhEVWIcioAHm+vpAjjFZa7lT97ebRfIVl//FslLl9x3+hhM49yTcuTtb3iBN4o5Arp+/kTA8DjSpWrO/8A2JDe/lEysovTMakEq3S570/byJj2TxAlibMw7D94hTpqgqutB5/tDeFFi/Ul/GJUh0WsDiHWx1Pp9KPFgS5ZSOUEmlrOCyQa11bRxHJ4fEZXU4FGBpU/xpFGRxEakv7ff0i4zawyWi3icFJMtRIZaQGCRlIepDWOkcbiZzTSlKSFMnKSDcuaPu1ty41i7/jf6l3oT43FPT6UiXi8cZc5wANXNXIsXOzqoNot8WyOxrDTlqZCxl2UaMHqp+v6Rri+LZFJl0JZnDM36RKxXFSygbkVYWvboPbrGuDkKJSogKSUpU5DM/W7XB/mK4lHU8P4kxr8rULW/a8P4zDomJCPlepOpsznWvt0haRLQUDKQaC4sAGIPf3AMOLZDEX2fp71gWEApj+FHlXLunSoB1Nfr1gQwaJgzqBBSwe+cg/LUtvaDY3EgoAFwV8ttK01/wB3eIWJxasqABcEBPWjsdX+veG6ExvF8JSqWcpYqmAp77j1HeI54e6ipTvqSzk9+lD47RawcxRQ7DMSWJ6HbY+8BxOCJIcukFn8XUNz31hy1QMlKWQlRCnAFTlr4ne/eEMRjyklH5vqaP2ufGOml8OQUlFQrlzacvQg6CniYw8IlqSVUK6sCGcspnpZ79B2hKN7FbOUw+NSB81fmOnp0u/1inh0hcpYBBGvR7N+8Q8XwdaJgcMTme9fmApu5IfpuDD34fSqqVHKDrq4p+nmYTikOxXE8FzJUokB2AFtq9gNOvWJGO4UpBpUBqsde9R+0darhJUUkKI/uG/ba8Iz+HlCiDY1Dl7XFPAsfpDjKS2FHPyapHynuz+seRVT+GVKdWYpcmjdT18YyLwSdBJkghlKZy4Brf27w4MZLlsAoPb5gA/r5HpE7G8JmlKimpoxq5v59qRCw3CJ5WVKDUYC/Qs7escMPGu2CwWeKceUgfK4einDPsGerdIlYfjYWpi7B3JYNfe/brFGfgghLqSVFyxH5By1UNVWbyiSfwpNVMPwiAKfMWPl9DFqENMdWzpsDigoAg/LQjcWdt2IgM/Gam4U/kT9+EK4LDKlpOdHM+Whuegv66RvUqYjfMNjv97xEo8dFoWx81azX+LfbxSk4VQCHIoBp1f2p08ILOwATcilS/f1p7R6FGYEpSbb9X08LRKk0OidxQrplDk1JsOrnx0EIYHiOSaErYJLuKmu6mdtGEdDj8AtST8NJPKWLO79Kb3ji5PDVyp5Kw/MQAxAJBN9WDeNK1jsglWSGqOoxfAQVAoDNzC5DF3FRSp6+kBwGDyAqDu7tdzWhAsxbyEW5c0ZUa8lWBbMAS3l2jPhoC8th0pRjGMmy8EDHoL0HR7m48QIBw/iimqHFKbfvp+sdlMwSPhlg6jQdan39h5xhwooWUUKy9rBgKOBUXH7tDUU0DsgzcUQcylECjAjetGAc+G8FlYtRD5gSHbs3s1Ysq/DPxkFU1GRctLlyxJUR4bnrXxUwvDVAgS0uCak2ZOXf/SNRXyisaJbGpMx0oIJOaw6PruXo3R3rGYnhpUvNZtq6ffmYOiUhNADUFt6C7HoG/XQQ4hlblrYi/T3DRHYh3A8DJOZaQohvlAqAQPs9OsCVg8mcpUUBPK4uQ4YXdwXYg6l4JL/ABQlnN/UN0+7wpM4smaqlq0pXeo7mNJPiht0Ny+MplqSCahnIG7sw8y/TxhydiHAKFBgHAe9BXqPtqRyHEsMrOs5rMC51tpp814pcFx6kygVVLcu92a1tPPaFFtoIuy3iZZmperpKSLO+cBn6kN4xrPwwRLASBQs4NmrUG9XqIdwuM5HUGLEnuCAKWetO/k9N4KFy0h6qpe6lOa9unTrFRiM5xXEcvKTSj2IACWZL63c9ejlmTjgsgeCRozK18RQRG49+GsRKcEpJDcqSTRTmp0FW3oKRnC0FKWqVBP/AJM3l5Ro8IQ7i8yZpFUkpA5n2u+zike4DGlJzO+Z2vR3etBt+0QlcSIXlWAVHmzPmUKClDUHzsYoyFAspVw7l23u1Wq/6XiM2TkvTEonIqkFg2Z2DAU77Qt/lSVIc1YnwIslvLzgM3FgqH9pIygUs7aODQ+kZ8YhTJLo9y47NcN+saUhmy2SA6q9C1PYdusQMVxYOUhTih39htFXjMwLlCYkG2hsCHLuS+1b5jHPLSgpNOdudWwGxHgS29LF54IKDf5ooU5qbf8A2jITRODfkPUhQJ9YyHQUdFIxyiSEnKpzStdCCbEA32pBMPi1LcKB2BFLFmPi0ClpSVpUCkKAzEiiSSA9wDTrXyjJuKVLzOlRYg7B61fUdu8edHl2RGw44QqUkEKKwpzzKJI8NQNu/ghIXlUohINSXqVB7OXYDVyHvDknjBXmSlKv6YJZhzEEAXsR7Ry+M4xOViDKyAF8vKDRzelaVMbRh9xTaR0hx4Kgo1UkuWNlVAJEQuK8YykmWsOLs70oL/taKGFmJmIBWjmYEl+ar+WpowjmOMcKWlX9N2Zy7vU+tNesTBJy4tibYX/8gWtQQpTbFnro7Vb26xd4ZiZgZwK7saGwDaODXYCOU4dg+e5SpyDb6OX6MPRo+icLlsElQNspZqWuNQ7lxZ63L7+TjHRccj/DMaErTmAOitcpKSASfWm8IfiThctSnHKoqCgAKEJpprWPcXi0S2L8tQ13pTyqHp6RKn8ZGd3BFAamjA72NXjNStYHQ/wRBBYmiQ3en35gwdakmYQm/KHOmUEAep84nYXFAjk6AkdXANffpAgtQNSxOmrgMr103DaiG2yki8MZlGtA79qfUxthZyTzKsfYA/VokTcSlRqGoG0/KFGxqz+kbfFJetKgebRnzoEilxHjSpywlIISCCQLuKenvG+JxzoCQkBAdmIOlSSHdRLD66xMmSAC4IBNXBY83RqbRvMzM2bMQbAk33BvDUyGMowJIB5XrSrANR2oVd9ujwLHcEU/zFmKSmtSNUvWpY5WpftQwGJQHzaXAoPAi9d/0g885klWQB61JJrrW46bRfLtBRwkjCKSvOQ4dQIG6VKcMLclfPpDuAwOSZLJqGd9HB1Gv7N2oYvmL5am5uD36tveF5uORdrFzuDuG9usc8vO9MWKNp0gFRI2cHUNfetfON8HLy1JGYUB7l7Dr7DpE9eNcliwCSSdg7mnizbxtg8Q9fsdesKMpVZUaLyFlOxIFK3Lg66xQl8XUhQUqpSCKktUMH9fTvEzBTQpVT5ebQ1MwANcpOtSWcPZutOzxv45ttopo8xuNXMf51kuTQgZuajnRN60cgC1YSMSUT0oVVZU2V3AJa7jU6mpi5lAJB5QNbJSx0cs/wBXhFODlKUFJSEglyquZVdS1Nf3vG0pYIeBLiGFkrSSk5CXJV8xszBreGscxN4qUDIhRJdqWpZtx11jscR+HAuVkC1FRKaUd3JIuxDA+DRGxf4elhPxEJJKykIr8qjMZ2B0Sxu1OkTH/wBEcEOaNOEYn4iDmoQXZzQHXtQxZ4fjwlwt8oD5d2Nw9CeUHyiKvCqE0Jlj+kOV9SVHnLXcLrl0DdWs8L4bmUlNnIS1RVRG4a9W+zalyyUng6DhUhKkzM4cOAR0FaA3u3jHM/iHBpQVLSAy6U7qYga6Dq4jquEYchRQsUUCHAOtCHA6q8e8acQwQWAkGiMyWH9qGZz1Ua9ugjVAQsDw1pYC1AKDvXqW02aMh6YAktllltSpT/8AjSMgtiJSUSwQSrKqz5nN2NSAX1ttHspwo0VYAKUKeI1BehFq7Qadh0oUFy1BzQAkVDaKqwD6tr4N/F5ASlnIcvQ3oQSHufSPLU2mZL0J4KViFZyAkVHgDratidgWPSDYvhc4pUFTAEkJqGzEOPIs1dI2nY7IGSARXLvY0IalNISXxoPlSQVswbanpt3i3JmlG3+DlJBVmNKro51sGqp2po52aN5vDULRyJJBTlvd6glLOFVAYUsOsazZZWCPi5bgMxII3er2e2kP4fBsFAqVQIGZyWIYG9wSBfrA1WR8cnJYr8LJTMCXUUA1UpYCgbkuzKo9CAK7vFCdickpk55mUBlEMT1KrFgwdzFHiygU5W1BYsLhLP0Y+sIYjA8iUvWpsCS5/MxY1NnZtIpz5YkPRzmKxkyZLJzAFJJCnZxqB2f3iN/j7vnG/frWKXFJBBAdVBYA0sejuQ7j0DQjgpZzUy1LsfPSr9GrHZ40qwTZV4HjvhTOYkoUMtKhjzV8n6NFPF8TTygkvmZJ2Kd30UGB3icnhqqGqQqhCtK7JfoXdh0hWdhiVlKiopTlIa7aithq2mkRKMZystNpUV8fxhLBtQ1qDKWBcbhvKDyMeo/3EOBfrrve3aJOBw2dYVUSyXcvQDwH228XcpQpFVpAIsafNXN4vWzGMpeNIab2UZTnKdGttdneupho4rKlSWru7DQNQXodmrE+VIOZnKsrdNa+reYu0GmlgUpUFl+YB3pYAUp+1I5ad0ZuxkTwUAZSAC4aoNGpRsoY6eMCnzCXSFIc1NWoVaPStNz8ohXEz6qUKPfQUAJF3DCpvGk1KVro7jKCokgFKtbUo1VUDaRXOw5EzEcVXmKagsWDmmVncC4pfUs8I4metIWGer8rkgioejEizRSxmFCV5ApTMBnGV2oRlq5TanrC2J4arLmmukpsQFFw7gsHZy5ejgxsop9BQCSklmqQEtZqOTS55mGlgYqielAABcnUeTAnt7Rz8malLJckA5mGa9h8xue8MS1/GV81AKJAqwOhNqB3pp2jbgilg6LAYktRwTUkl9Qadx91ivKxSi4rR2oToPW8SOGmWsWtucoIrqw3h+WUlLEsWLfMGe9fD0jGdplrY6rEFN+YGpVe+l3HYwXCYUTZaiGcfmUwZw7VqBevWEMTiOVIU6mP5RTmpUuXA8njXCvLXmST/wAg9gNOjEgh7vFxl7Cz2VipqJi0KZqBgKKNnc3N9NwzwLh+JBUpKwty1CMopSxoz+HbVqdIqVh1AtmvplcOOvNuKa1JkTsozEi7lKq/MQDVqWrs+zQfSjJ2RwI0niqhOMpTpY5nSWScwd2CbW1t4xTwCFIWPiDmKiNbkpsT303gWP4ag/1EKALMEkOSCSb6NX1GgjSXjviLBJYkMd3SUl9f7XjWMIw0JKjocVxROcEfMSwd6UKq13IPgIJi8dLcoQ+hJZwXPqoUYdXjjcTjzmSobB+6RlPjR+8CVxJU1RAcmpLblnAYXcXh8yixnQakknUhv0jIYk4ZQSHnKQWDpDsKaOqPYugsjzpBAFCEBXKalgTQudjej1EaGYTlOfm7FgGagNGfwcRhxClF1OCARUv/ALaaDcAwLETVSyFOwICnTZgKp3JuyY85Q9mCN5uGlqVlMxKFHXNlSMyUqF9C4AMLcKwjrKpaVTK5c1CxShynev8Ada8FmcPROQJkxAGZLJOZROYAgOmiQR3PnA5mMKUliAosCUyiORAbmqOem73fpbVYDNlLDyZckEIF+bZTBwQKU0NevaBYjjqSoMAxUza0YKIGg/eJU7iijJX8NtFKBBzZXDKJVRiHLPaA4LDLVMlpUH5qACjGr0DJFFNr5h74/wBxryL2JwJJQQXQT8wszAt5EBoDMStBBU2cvdrOdPCxvDsjGJVLBKiGdm6hnINCQyaPpA8QgCYAupFHA5mHKTaxNyXsIiKVUJ7PMXNKkAEOv5QomyS5Ll66U6dIkyeBJLAg0NimhFdD8oNGc6xaACSEk3bSjG3a79WFS8CmT0ZlFRNWO1t6kKJP3SHF0gjHJKm4QFICCEOS9AaagMHAo9f0YZ4Usiq1EqKWuTV6Vom4BO3nFzA4RKiRqqoffYtfTyEGzhKg4zWtZjdj6RS8lGiSI0nhOXkNwUkbcrHsK6Pts0MTMGpEx0VDgBLA7E/+Jd4YxuKAQQnK7l+pOnm/r2jZWPExOaoszHWmnUN5DeF9RtlY0MpwbLSoEZW31zkggeI9IdlcNASSGcrBrahe9rn0gEvEuBlNluG0f6WoOsa4bFlIAd9We7u+nUeXV4dxFxFp3DEFgPE1JuHNG6DKNKvWJs4lDJYZCFMaZgAoliTVSqC41IqBFrOVMkFsxapNQCbDWvTSNFIlpRmAQReooW2s6izu1tK0F40+ieKI+HwAmKAWSQ4Z3Lkgse16dieu3FsDnl5yQSksSHogpBSMtszAmgaghqTh85di1yKOb0SPMdwepjRA5VOQ6+UpFhW+xc7Uu94tOkBzv+XKQhS1pcAkAGpLMkJpapIvvtGiMAspzI1BKm1Y83dIaxsK1d46bimFUiUhCwRypK6vzKYqau6UJ61ekRcYcilZaAZEpHU5mHaoD6uHbTRMVDXBlksVGhJCSCxIHL3agHrvFpklIBqGqcx1GvrEDChVUaABQJuQCzObOSKRUkoIYua1LUejh/M+UZTKTA/4kompCGKQAUvQNUkB7Eje8WZGITMlhSSU1GtRsa277RzmLUTMSc1HBYsDcC/QxtOniXNBfIPlSGBcVfwNP10jRJOOBpltOcEIzEGz0uzVADdNrPSME5ZzOH5WJSBuxcGoe+lmaFlYvmrWgq/cdHGjdYYk4sh8qXPg5Fmp2FolWh2Tp84hv7GLs5yl+tb1Y9doTl4n+ocx1TrvlY+nrFTFLQsnLykhilVmIDMRY5vqIhyMMAFAfMBqagXCf+JF+9oZNZPcUokMDUO9dwYcwOPEpAsa70c2ajvr5UswSxci7Neg6wxh8IEhJoVEmgqzG5/1bbNEqeQr0VcThwtRURLBLUVewuy7xkODGIFCE3NwktWxJBNLR7GvMomScFlQSgZamii7kku58bAW2uWcKCrlUQBUgIBDV/3VSdfCE8TIUpCkDLmodmzav/tbtW0Bwk4gVUBqMwSGuKAu1hpHnrl0cieR2fhQUssDlYlwRq/KK0YtrpEbFzZBF3W2ROUtlOjipIL3FaaGLacYsoRVSyTlFq3BdTBmfbSJM1Q/qKEtlgqTLK5ishIYFjlbM1bs7VeNYv2a0ZjcVMQETCCTKZBmBYI+GWyv2USAT2paHuH4sLZaQU5dM3zC4dKSwIcsC7PoHhPAzVfE/qyky1ZbMXFhUAhJSXvVxvrrIT8XMkAKIYgIcagAAhLAdTV3DHVSzhC/JUk4BHw2Jz5icoq4oCwJLXy0JPymFpmEWiYbHMFkEbMAw1Iqn7dnJMr4SEJKFpKmJBGcp/KHy1SSx33O0ZjpBOVSQnNUuS41cp/+PShiFaZTVpMVn4POApPzZUhnZ2ZPQaJ8I0Kgq4Skg5TV67DS1O7WjfAYgoBStyVGh1NwBW1hXbvG/wARlWAdRoS/Mq7+I06xeUUhRM0k5yohTAJ2DsKbUdh6whN4iqgFAGIre4azVr0pFDiksB3DAlgRsKeRqYgzFZTlIcAj2c3608BGipgyiVuCCWJ0+Zizt2rT+IHgpigDYAN2BIufEHzhThOIVNWAsVclwflLWINFDLcHdni9OlZfkQ6SakWPLdx1a/Q9SNccFL2EdSUZhbMnlA3YD1Dd2hUcSZQBd2BD9AH9jATx7IGNUmtt6X7Aem8K4khbLTaxdt2emn7wuOcg/wAFNWJdWYHRhXrX094XxeMKrVANA5pu0IrxgBCaZaWv4QSQrKSaFhXUD32+6xdNElWRifhoGZNSKE0u9fIUf2gyVpGXQkOSQzBi9fvSzRMnYwfDcJdR3AALakC/QG/e68zGKUsIJsoAt/czN3GmlCYtr0B0c/ElZKRRgcraFINTu9B/ES5mHINaqcvW+tjShFzZtGggxQSFMXDUsWBZQ9PJzB+GYhKsxU7+AajCptt5xi2+QfgIqSElhQKbNsBVV9Q7+Z6R4qchRJqBdvJg+o67QocXmUSE5S4BGrF3d3rTyIhafivhrUkNbM9Tez9DFyGPzFgjMUBwc21vH16wpxWR/UdNcyksGepAA77+MLycaGKH0PjZ/OvhB5BKmOtKXAcAwlNp0JCOcoU+e2ZO7162Fd9TDeNxykMULyLoSBtfQ/buYDOwpzGj13ahqe3vWNMVg1EuQosASznXLU3HtG9qhh5nGUzGJIzXBOvcgfbdIBPxAUoKBpUAvWunUdYkzpKqkFyLijgvQEa6mkISMYZZ53CSS3Rns9q+kHG9ByLknHBDv4Ve9/ciHUcTIAZrd+tOscuiYVlgbsHNSa6UpcRWwUkJAzNTaor6mMZwSywUvRQHGEChCn8fpHkeywABQ/8AVoyM+X4K4ssT+MSJasiZfOfzAjMS4fU0oDprHkjBJxAzGWX/AL1hw5IAetWLflZ4PPly2BUlBqQWBs1XAqb6k9oWOImpKQlkoarJd71IVpswFzvGGHo5aMxWCmJloKaLCswoyi5/tDsGehegibxGbM/pS0pzZklZBowWSkVLDMQHD6s4cR1WDx6lSirKSkPlXlIAYXU6qh9R0YRLxkycSoIolLkqblJLhkGp3JN2BGsaeOvRTEZWPloUHTMWrKM2dbJQCGbKlgotuwoYrp4tKlynSgOasBUtR6aBhTTo8c3xTGrRMClJkzQAaqlpIAGw5W3sD7Rkr8QpmpV/SASLhLAkgFsygA5ICgEjuwYk68OWUNDWL/E6iUrypTzEVWz6VyOdRtpeK3D8QFSjzEHMQBtSjg0d37+LRzuC501lTA7G4bV8oUkUBF3rq5Z7mBSlLAGgAFAVGiiXBBGqrdYU4R0aIPLOVdWq7EsWU1e/a/pC3EFD4iMtASTq9yWfWhIh/F4lCs1RmuCrx7Ut90idPml0nKklT0Bq4+9HiLdD0geInqPK/izv+7gDwiHiZKyDe431N+laPHRzMOSS2Vju4Aeug0G76whjpJIzHIFXopnanLUVtoHEOLoGhDBvnylIQPm+SxNgCGd7OXsNIdweMUkkJLLBLFJcKsGYiv0rpCI4sspyFDJdzmqPumsIzcWxJCQxezqTQWa5vYsLPG1N4EnWh4YGZMmlSyhmJKczK2dg7Gn8WhfC4NTKdfIlRYNlNTYjTSsLYXE5ljmNRbL8wIBrltct11i3g2w8pedROZRYnmCaUctY8wZmPTS66BEjE44J5ZdSSxVQkVAcN7doPhJqk5eYMaOdWDUtuIDi0pU6iUImAkZQpwoHYGrHyLG1IFIxIVKUkj5OZIBB1AIBJpp5RTVrABXr8Qk5Q5YuVOHNWDnu0eSp1b1dw4LEODt09bwli8cgu6RmLlx1u9/T949kzApIJulmrXKNhq1+0NJk2VU8QLZeoqa3d/c+cN4HiI5a5XoaO1XHlSE0yk1JqctP+Fgd/wCIXzJdhRiWfS4f0B8IyaTeCjoZ6szCxYMx1d2L+A/mBY/DgzAbciQH/uAKQD0eJErHFgXs7NdrDx1i1N5kFRPVzat+t/aM3aZVkfCLAQhvme5szk1fp9IYwWIOZge+4YVG8EnSGWBYZgp+mg9E+m0KYJBlqIUauS4sdKt42hPRKeSxPxBQBlNVVfUPcD2icrF5iQTej/fSA4maaBJzbVDa3669IDg2zVNb0sHqw6w7dC5csG04E0A5KinsOvWJ+Pw6lJAyvqGqB5XPSrR0KUH/AGjwPvG0/AJMoFSlpaoJYV0DEOXOle0aeOTwFHDyJ2RTLBYb36veL+ExSXYFJe7v9aQti0SV0zzSQAFEscxe422+lY0kysjKTYUUFNUHtrrozdI6JUJYOwl4JJAIdu8ZECUxAOZaXqybB9qRkYUvZXM6mbSUsi/xlj0hpHzLGmWXT/qIyMjglszev56LmJSAiUwamnZMc3xNRAAFA9hbyjIyH+n+eyWc/wAbkpGHWwA/rrFh/aIk4SWCuYkgFIUsgEUBrUCwNB5CPYyO3w/EaLH4PxS5iZ2dalsumYktfeKBQBNAAAFDTdgX7uTGRkZ+T+o/8f8AC5aGsUp5rGodVNLp0jm5aj/jFVsmnTmQKRkZD8fxZT2OJWXIctlXTSjtSK3A0gkE1JzOTc01jIyF7HHZ58FPxyMo+YaDRIjnOPjmH+8DwrGRkaL5EsZ4eP8A06P9x/8AdM/QeUGx4/8ATzOiVHxyTDHkZE/rX7jD/iTDIOCzlKc2STzMH/8A2LF72jncNLGdFBUtb/Sj9T5x7GRrAXZCm3PeKGDNR4e4jIyOjohbLeD1GnLTzhTEjmP/AC94yMjm7LQosehHvF3BKLLroPYxkZC8mhm09Z+FLqbqHhzRN4cXmJetD7RkZGcdEvQ4DQdSH694HJHMgaVjIyHIS2PcPFSOh+kWcOXll68qr9oyMhvaNInz7ETVFCnJP9RWuyaQ3JDrS9aG/aMjI28nxZL0xqbOUVFybnXYx7GRkQB/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33804" name="Picture 12" descr="http://www.sonoma.edu/preserves/prairie/prairie_desc/images/DE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1066800"/>
            <a:ext cx="2743200" cy="2057400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152400" y="1143000"/>
            <a:ext cx="525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sv-SE" sz="2400" dirty="0" err="1" smtClean="0">
                <a:latin typeface="+mj-lt"/>
              </a:rPr>
              <a:t>Vegetazione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con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graminacee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cespitose</a:t>
            </a:r>
            <a:endParaRPr lang="sv-SE" sz="2400" dirty="0" smtClean="0"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0" y="5867400"/>
            <a:ext cx="723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sv-SE" sz="2400" dirty="0" err="1" smtClean="0">
                <a:latin typeface="+mj-lt"/>
              </a:rPr>
              <a:t>Produttività</a:t>
            </a:r>
            <a:r>
              <a:rPr lang="sv-SE" sz="2400" dirty="0" smtClean="0">
                <a:latin typeface="+mj-lt"/>
              </a:rPr>
              <a:t> della </a:t>
            </a:r>
            <a:r>
              <a:rPr lang="sv-SE" sz="2400" dirty="0" err="1" smtClean="0">
                <a:latin typeface="+mj-lt"/>
              </a:rPr>
              <a:t>razza</a:t>
            </a:r>
            <a:r>
              <a:rPr lang="sv-SE" sz="2400" dirty="0" smtClean="0">
                <a:latin typeface="+mj-lt"/>
              </a:rPr>
              <a:t> (</a:t>
            </a:r>
            <a:r>
              <a:rPr lang="sv-SE" sz="2400" dirty="0" err="1" smtClean="0">
                <a:latin typeface="+mj-lt"/>
              </a:rPr>
              <a:t>misurata</a:t>
            </a:r>
            <a:r>
              <a:rPr lang="sv-SE" sz="2400" dirty="0" smtClean="0">
                <a:latin typeface="+mj-lt"/>
              </a:rPr>
              <a:t> come </a:t>
            </a:r>
            <a:r>
              <a:rPr lang="sv-SE" sz="2400" dirty="0" err="1" smtClean="0">
                <a:latin typeface="+mj-lt"/>
              </a:rPr>
              <a:t>litri</a:t>
            </a:r>
            <a:r>
              <a:rPr lang="sv-SE" sz="2400" dirty="0" smtClean="0">
                <a:latin typeface="+mj-lt"/>
              </a:rPr>
              <a:t> di latte)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793" y="152400"/>
            <a:ext cx="37827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800" dirty="0" err="1" smtClean="0">
                <a:latin typeface="+mj-lt"/>
              </a:rPr>
              <a:t>Gestione</a:t>
            </a:r>
            <a:r>
              <a:rPr lang="sv-SE" sz="2800" dirty="0" smtClean="0">
                <a:latin typeface="+mj-lt"/>
              </a:rPr>
              <a:t>:  </a:t>
            </a:r>
            <a:r>
              <a:rPr lang="sv-SE" sz="2800" dirty="0" err="1" smtClean="0"/>
              <a:t>Pascolamento</a:t>
            </a:r>
            <a:endParaRPr lang="it-IT" sz="28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30" name="AutoShape 6" descr="http://juliafoggterrain.files.wordpress.com/2010/09/2.jpg"/>
          <p:cNvSpPr>
            <a:spLocks noChangeAspect="1" noChangeArrowheads="1"/>
          </p:cNvSpPr>
          <p:nvPr/>
        </p:nvSpPr>
        <p:spPr bwMode="auto">
          <a:xfrm>
            <a:off x="63500" y="-136525"/>
            <a:ext cx="6096000" cy="457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1" name="Rectangle 10"/>
          <p:cNvSpPr/>
          <p:nvPr/>
        </p:nvSpPr>
        <p:spPr>
          <a:xfrm>
            <a:off x="381000" y="1143000"/>
            <a:ext cx="381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sv-SE" sz="2400" dirty="0" smtClean="0">
                <a:latin typeface="+mj-lt"/>
              </a:rPr>
              <a:t>2. </a:t>
            </a:r>
            <a:r>
              <a:rPr lang="sv-SE" sz="2400" dirty="0" err="1" smtClean="0">
                <a:latin typeface="+mj-lt"/>
              </a:rPr>
              <a:t>Equini</a:t>
            </a:r>
            <a:endParaRPr lang="sv-SE" sz="2400" dirty="0" smtClean="0">
              <a:latin typeface="+mj-lt"/>
            </a:endParaRPr>
          </a:p>
        </p:txBody>
      </p:sp>
      <p:sp>
        <p:nvSpPr>
          <p:cNvPr id="1028" name="AutoShape 4" descr="data:image/jpeg;base64,/9j/4AAQSkZJRgABAQAAAQABAAD/2wCEAAkGBhQSERMUExMVFRUWGRkZGRgYGBobHhsbGRoYHxoaHBgYHCYeIBojGhkcHzAiIycpLCwsFyIxNTAqNSYrLCkBCQoKDgwOFw8PGikcHBwpKSkpKSkpKSkpKSkpKSkpKSkpLCkpLCkpKSkpKSkpLCwuKiwpNSkpKSwpKTAyLCkwKf/AABEIALgBEgMBIgACEQEDEQH/xAAbAAABBQEBAAAAAAAAAAAAAAAEAAIDBQYBB//EAEAQAQACAQMDAgQEBQIEBQMFAQECESEAAzEEEkEiUQVhcYETMpGhBkKxwfAU0SNSYuFygpKy8RUzQyRTotLiB//EABkBAAMBAQEAAAAAAAAAAAAAAAABAgMEBf/EACMRAQEAAgICAgMAAwAAAAAAAAABAhEhMQMSE0EiUWEEMoH/2gAMAwEAAhEDEQA/AJ9/cY4PUtll+OMccf8AN7eNc3evk8nac015eau6eEf66Xw/Y3L75jWb8N4I19bMPvrv+mjDuxIjlzlfFfJt/XXkXaztjrSXaxvmi1tDBQ/M/fU+xN7Q3F9Pm8J9POXj56FgDKXbxH+VMc4+WMN/PXNzq590jtGsoezXBzqZU71Rmy2ufPs8e+OP20MMh/NFMH1/z76Zt9R3ofQLc5x+lODxqViGa5KrC33fmyNPJXz++tJSqFZrLN0AX4qq4q/n7513fX+a1xXtbV0c4978Py0Rt7jGcpEe2OSRhtyJjI03a1qHpYgTjuN9sml8nivn5u9Bw2MfVFjFiHpla21deeYvHyPOnG3Lc9csZJKtZz/cfs6kS/kMfEeJd3783fzxoee/KIHaqclWZoorKWNpj1GmU2strqO0Vfz2Bng/Ld+Ro0t7ckxjbm+Pt+XPzdCbm4yIk7RKaRrvR7VOcANcaJfhzuRiRU9UQJP/AKpLEuxyVnnOdGzQR6uUbld1XNl0LVp8nx51Lsdb3SkV6e6rsyc0mPa7NM67cY7ah3SuwPcj2yLfmfzV+fQnTxqTcRqMJSz/AD4ZdvL+bHp0rS6Gy3Xkv61w2cywcUeedT9Dv93Y3FgplvDSjkf140MSruvmw9LxV1fu+C/Z0RLe/DmFAKZ4uX0/X6d2nKqVY7nTbJffuZy8eX5R/X/50LDp9lIxNxvnMfPi+2g8+TUG9NlRg+QOc+c144waClvecp7U4p80GLzl+XnT9ofsujpNnBGRYNRlGnPs8e/Oq8q7GjNuf/dw4/x0+O7kOMtgeWqv/wBOAKzoUlGS2yTnubrloqvl599Fsp7Tdva95Luv1P1X6ex/20+WMW4ytC0tZXk/31Ht/DqqQsinlrm0Mcfp48aZubS2SkNoYpwVV5oyf99SNiNudoXXgBX/ADjSd1sVaVcWrX3zRqDo2Z+YuxwuVG8Bn+xWpep7o9sYBIruUrGbKtv8t6D4O3dySXtx7uLtwFff2+Wm7XVP4ke6jC8+1YyZv+2lHqfLXqwVxxyx5eLb9zXXfjNuN5/q5M1lPl7aWxdGJcUbw1VmbCz56knC/wA8g+fAFlZ4uv66iI9p6fN2eHiv9/tpR3m+PV7ry0Z/ej6caOi4KUZepF9j3w4sxjTZTl24yqGfYr+ucc40t2FmV5Kp59+c8mdSQZ8rXayAleaHODlwZ+dafaKfKb8r58vOKxf+OoHuVGu3Df8AZf3DxWltdRLs7pHqcriqePV4pOK8a6dI33M3tvIZ5cHvV4dLlRrL03nl7TkPreU+eeNNlJK5UjdXeTg9s/310ePVaHqfEcmC/bmvppuyv5pDKNgNYzdxc2nP6aNFva0Onn7Tfowr7Z40tQwcH/Ef1D9q13T4LlBtMb9VhzKnwmAObflqDqJXFwlGKXyg+p8c+H6aGluRJuJZxmVeD2MtjoiMe9gQqQiLQe3IYKz7Z0DdRf6YPVGJUVBH0/L80rGon1rJoicTugyobuSGDtpRfI2/T9tRYp7baRqvzduBAPbOuIbhFHxbHFoyT5mefl7Go0VLY9JLuRzm/Z4KMmHw6mr04tHxbdYv65RPl9tRbvTsntqET2v8vsfMzVnzdOhs2Vm3Ai0uMJLNuH/51UCWfWHbGP5Var96/evGudTFCL6ZRXK3lu81T5D2xpu6bfbGM6nIxx5lTfvwVZk03uvtjCKKfmktl5+mf1xzoBvUbrIKl5bKc1nx8n9DjTPxO4iEsRxV/mwXUv7akhsoy9JIp8c3i75uj6Z1LudFFMxiwCqWqDBQ+So/r9tGtmZCXZJl3dt14MFZKieH7VqbqeoTtFLq748npv2C8p4++hvwfoZMRXxwYS+X9XGmdZuIxGMs1Huq7boiZ5sHPy1Qp+7tXLzl4+mX5Pvj20jex6nMcP5Tyhn2xwa5szqpT7opXdLKDmxyYeQp/bUwm4MsXGu4D1UscD49xxn56QiHfj28NjbJ9S0Wt0V5vUzuV6TIx7YlJhOXw/fBrvTlDDNflfNWvl83k8e2kRkyiRDGOFpUPV5o+/Hz0cmintbnc1Vc2c8F0Hg07Z3ZEV4lHH3pr2avnVp03wPe3bPwpg5tEMBXqaKy/fVt0n8EbnaE9yMeOLk8UliCfd0547R9s5t2P/24ku2ksw3hO19k509CXyDFJ+xE+f8AbWy6f+EOnjfd37j/ANUkr6dtPy540f0vR7O1/wDb24xfcM/q51fxf1UwrFnwzdYJHbnbHHpknKX4z8r13b+AdSUmytiv8vqKDn5X+ut87+hpdT89X8eKp47WS2/4e6ju7nabcNyKorwyukWvpqDqfgvUcx6aXPFDi+LGw+mtvHqeNdl1FedHpifx153D4B1XoPwdwKb9PFcab1Hw/ejHOzux7bSXZLk444Nei/6vGux6vyOl8eKfjrzLZ6v0pLkZWnmygD5U6ftTuydZcW2nprn6v316N1HTbW6VuQhPx6ojz83Oqbrv4Lg27U2DjCsjHgXJ++ll4/0m4VkIyOwkFi12mGg/Nft/saTuRSjtwjgtw3n3vU/xfpNzYQntsAMOWNtUEiNPBjHBqujNtlWYitfzeqhD+77axsuKeUu31QWW9sZWYPvzjH++pOl3b7jJixq77hcZx4f11B3q8X3UV+/0c3+upZzO1KO1o9NLyYft9dTKOignYd3K0/XNYMDxj205o20rI3WPcLrweb83pR6isWZffJd3n38Z99M296mQfmqXyw37nsmnRKZ/poufxKvwV/vpacdNNz3H6aWpPYfc2o02PJaXFMe5SKfpmqzbul2IWEcULcrwZfUPky3qTch6bM2plzR5Th/etO3uniNRlTLlfUUPyzRV1nW+xwGlv5vblkYY7gX50Z+/yrUexvndcr7hqmqt/wCobus1X3HU9xPVUY5i2f8ApvvPS2vmuflqPbiSCcoxO2dLEpU9Rha8X86xWkvcN2OoUkxjKCRBWUk9ls8GPpbeNSy64jUGS9oWKrzaGFFr9/atIF7a/wDLnjm1pvKo4rHy03a34xxnu4TDkPavauf76m6Z26pR6yMRO2ZinFd1LRG/y1xzn5al2fim0yqLHuJSAk0024O6hSi7TnGdRTn3UEo9t2Z5cd3FOMc6I6fp4yi90QmPbEA85l6jjmkpMmb04LyHdyTmOYpzeREz8yq0Q9bcWDJiy7s1Upek7a9kquQSWmb+3GR2s5CJTTnCIV7Y49tCwVlCMmdDay8FXwXii6ebPOleAmjvJRJTAjKsD/Pk4L+WlDqu2SuFa7UFGQVVYcf1M6Zs7S4fSJ24LWWTuLMgP2vU8utZz7pHaN+10mO18CZ86mUtuRkzlF9UjL4szVqpmzFe+rb+HPhL1BLvgwjFrvv1LmwvPs+33xqD4Zsx3PRG/wASXFeVV7leIg5Dn7a2vTbBCMYRuolF8tefut61wm+WmE2b0vwPp4VW1BTzP1N1V5xxjjVn+OHFB8j/AG1WbnU1eT/P/jTDrvu/LWm9N/WLX/UfPTN/qNV/+t8l6Y9VnNaPZXrB349abPqb1W7nVW4fv/bUM+p0tnpZS6jj2/zi/OmHU/LQh1I154/z/PGu/ih7/wDfSAp6uj/P8zrj17lxjxehHqWvY+Vah3OuVoC/KB448aNgb/rubL+/+Gnx3xcWfXP+f9tCQHmQc/t/86Zu7ocH6PjT2NLV6t0//Xof5/bVFudS3Wfprsesw/K/n9fvo2Wl1LqyUUmEopkcj9TWR+PfBY7Z3bafheCX8kruru0kuKHVju/Ee1C+e7P0+3F6hl1/4ndtpycpj5P2c6d5nLPLFnGMW0e0C378BjB5v2XTduTGXq+1fL++eP8AfQndPtR7kwMo3jwt8YrP2NR7XS7jH1Yc580CRB/8X341zWOcZv7se7vAvt+WbrIV7t3a66ysjLGWs+Qzk9sc6ihGP5pEcOcF0cFcU/pnTN7ZmxUlGKlCuGqzw/IxhvS0BD083PfF+1ftpaGgFFz27/8AN/tpaRaOtjCUorHuWcYSz2SfzZAJRbZCYvt4qtO6frJVxZAZCqqexebrGKM/Q0zrNsgMe5YqiSuP5vcZPbWUSnz413c6wEQiDFiPaRax2yxjvQpXPq0ZZUH7G5+IRfVGixMjQLmnhi4Pb312PTRe0ssbblNto/MHnnLz8td2WyEZdxKSEAHBZ6qMGLx7HgdRWkiMrPyllUDaAD7W/wBmtEolW3TDGIQPMqx4cP0vnjzoGUylfDjw2dpL1HjPD7Pz0PDfh3yk7avMu6styKAwL9PF/PT+q6v/AIxGMLhFI48kr/m4Pd84NPZpul24yjL0x7gsLLR80nyf11zflI9Jlk3hquPQLwGMPLa6dtrDuwBaxEojtwlRKUpZris5+5qLoepe/tliQ9weeD25aPfxpb+k7d3Og7kSSL3d1WPpqy7vGW8W+NTbu7KXaB6S813V5ttyJ6VG7L+Whuo3Y9/4UtztmkfCSlF7pSpMHpOVvNZ138ZtZY7i4ny/LEjcjGOPH1dPZ9pd1tSvzSxatgNtqIZDOPa9Q7nXENyMPS2sl4hcX0xZvhkZX/mPbXdjfShPzXcbLe2qt4X6fOm860Pwv4LBTenGyRcYrZxhYUGCsN5L05j7Lxx2J/hfpeyLusOx3cxjLkhX83sqv2D31df6gH/ONA7nU5bb0BvdUt+arHH7636mnRjjodv9Rlfm1/n0dQ/ifPx/S9BQ3sH7/wCfTT9zfoKvgLvz8jx/20trGnVpx9M/L5e2oN3dfr/ntoT8fj3/AKfpxrkuq/zj3/7aQF/6vxdHH9PtqHcndN+eD2+f9dQ/jXha9tN6eGfL9+XQBUN5vHl86n25vmrf73qL0x+r8tdjuh4+jzxoNNOa3/n+GnbZR/mfe9DR3FrHtT9saK/DU5p/+MVoBk5PNp9tLa3/AD+1aj35Xgaff56A3+rY8/Qo58Z/fT0W1jPe8+/jz9vnnQ2/telT2x9PbQUeody6l6h4oyeUXye3z0P1nXMfTZJaPPF5f00bhO/jsVWleV/oV40NP4jJnCsZrn5L9nQm98TUuQEf3PPa398GqHf+MMuoIQsjEb8rJ9/t/fTlTWo3v/uVJCPc8c02/lKzbzn8rj2bCL2dzLupC64WVj4w05zVmuT6GSN2dyVLLhK7Tku64P5m9dNohbMWJZxXqAr8ubODWF7cth3UdKyrtrH/AKlVap/lO1fbPjQ3dLuKcBEMXRRfilz++jdvbX7DHMaH3O4+9roaUi7JEo121b9LDxzXjRYWnTpIeYyv7f3dLXZdVTR/7ZaWjRbQdP1uWD3TU7wDPoVav2iy90v9Hk7Dc7WwMA9vdh7rl7c4xg99NhtsZMoKdopnuOR7gofndfLzqXr9lNyTCKMc9sS6zkoLY9zWcZr30vXgOGx2hOSylL1Dn89SOLuj8y3z+mq38OYjCcL7Ql6cyWNc01WcY+t1qw6iMbIvdEtSm/zAUZ4559rxp/SbL2MjNZuUyRSiSbXl9s+fGmHXaInd2kpS+ma7j86+Fslzi9RSh+GxlKBV33dxTi/TfNeUPGn78u6qticCxL90Gn54XUJ07bIkRHxUTHhCn05499LRVXfEuobiSl6pqdsWx4RyilN3x7aXTdSG4RZthdxHmriI/wC+NXAQl2JUopUosfGSxY3FpaROP1hl0cI7vcV6oQEU/kEFkObKW8+l07J2EHS7kpJuRSJPINeiTzTznM8e0ea0PPptyPdOZN24ljkkvc4j591swHC0JW1084Sf5uZHbnzUWLVOa49861nwL+GiDHc3oA4YwbVlExKfcubePvqcZutMZbVd/D3wL8Qjvb8UMS24PkzUplflrtQ81b7a0s93HOdR9b1rcst/X9a1U9Z1zSijXjW3E6deOOo7vb+X/PtpdXuxBBujj2xqmn8Xv0rn9PbXN34iWLwn+fPjRTHx3T35bSvn41L+MEO55Uo+uX658/LVLv8AUEVL580+dSS6y4xeMX9rb5/zOiAZLrO3Fn39+PP/AMum7nV4JDjm839a+/8ATVbvb/vQV+n+e2q3e+J57q4AL9s018rvQW2ij1OTj9f6Pjn+uptnqf5sEefr9/trH/8A1JW1sOPHjn6Y1ZHWyfbtxUeMRvF+2L++gbanp+oi+rujgqj5XePBx+uiPxB4arOsdD45+GRLLKLPbxz4/K40f0Xxg3VAZI9oHtiv2vnVBpdqvp9P31NPppphq2jnn/HPsGpPhXUwDNekz4rjhcGff31N1PWnbcbov1RMVll+GJ6nAd2P3rTkK1WS6KUWvpb/ADK57DPpwKrVGXxqr6/Z7geY8UfkDIc5cnjMudW80hGkLz3X6jLchmuavIfmecAaDnt3crZS8S9nHBh7vp9Dg0qIqeq+HJEIKgtni/lb8uL8aq+sh2oyl23Yuax4z51b7e73ZJfkAp9LzLFOboM/PWa+Jx7pOfFc+Pp9tRYqVV7nW9ruSFYxtpzkMH9tFfwv0f8APK27nIC181XzzoDdgNQCu5P6/wCGtJ8I2ztni8UfXV71jplmt49TFj6Z22SS6kMvTkkHPzr8pzWhSUoTDuk/Kd8/ZoT6HOid8I7ZxJmkkkjyL59wfr99Dn4kqWOMyAcRGzDKsKJh1jaw7FG5/wAJ9PYylgsuzJk+dc4M41HHckUH55UpQUy/ltxwfrftru1BDtxGI9zJbMNFR5q/vT99D9d3RRP5m0i1bJqJTn+2TR7JsWZLd/5Z/a/9tLQx0oY7olf9P/fS0vYcnbl2PE+04c8l1WDF4fnpRgUjH1rLhrFNS5qm6+6+NTwYxIrUKKPemXGfb+7qP8T1SXICOEyqxPbxdK1b8tF4KI9nZ5ielMuCog/7NPu67vXOond2tAV+eWKvFOLwXqeKUDZCs4Ob/Nf283V4Mrrs2+0ojdjWA9NGb+XBoh8KnrthPTGFthTebLsrDkKw8l6703SyiSVqpcJiRwnqFSo+MYadW0NuMpMixB7XLV2LX+2h4dNd47bYvbFZflE+39q0WALPdWB35Q7oyHKXXpSyqTHjU/w/1S7A72VR7e85rMSiuUPreoXpM3yeKcBXvzzn7Gtb/DHwHb2Ns3KPxJixV/LB5fYZOb+Zxoxxtp447qfofgcOnWc/UnEb7qziT7vFBxX6c+IddK1v5/S9O+IdZEPVKvuX9PrrP9b1LIqLcksxis85qsX4y63065Jim3t0UWRVmMeU8aA3epLrhp8n0v8Az30H1N3UpHccZo4vH3PHmvfVVvRntyJd3HP0f7XqLNK2N6xgPqsXN3xjK1eq/d6js7oqXRm7x4bHF86fLdhJlKaintZ+n2/rqr3/AMJQv1DLNOQDtP2f11Sa5vdXNou64/bUuz8YkWSP3/e/P00Z0PRRnEnCmK588c+MaI6r4PtsF/EGv5cY+3P7aEqfqPid38/ndXf9tAbvxC/r40B8X6FjbCXHzzWqfa65wOtMcNzcRcmk298vKf4+/j/too6uQAZy35M3XOqfpd8kNhdVX+f5nRkuqFxi/wCup1oSl1W8yt7e3HBwf7aH+D/FdzpuoNwVjZ3R9z3r3LvXdze8h/bQc+o5+f8AbVwbe2fDd8kQlBiksxz6aMsreKjlvzjni0dlk334xacUZQriABJeWgxevKv/APn38RMNz8KR3Eswi8Xn+nJhya9Cn8YjDuZzJoNQIvbh9MfZh3HHvEW9R0uXaLqN07/54gVAkZ7RHuAu5SfVngeONVO31Nyfw9ws/KW4W+6SuWTfPnRHxP4ldsZlzIxnOR3ScncBwQ8V7/roWPTbEtoZbkYUCFSu1yuPlyY0lbBb81LY+rK5/p9zVH8Y+MQgeF+T5eDQv8WfxTPbHYLZCLPwxqyvNvz41i5785ubdaY+HfNZ5eTXEafpPiFtubf8/TW3+B9H37fy3FRq0Ii3V4aPnyawP8N/BtzcnBx2qCX4837Y16btwYyiRaqyF0UJ5eMfcOdZ+XU4Z5ZXSTqW5JGnbb9I1iOIey0RNCzG+1nUKIpYHcP/AC5Ay/O3XHYn3WR/Kc5AAokPzft/ZsJM+6e5a2Nq8Y4Vq35e3jXOzlRbvxaURJcWNmc0RfmYff30X0/WwluYkwe70rae5XzuscY1DPahuLI7xKwVK19k+Zn7Ol0uzPugjfdRc6oG7z75+2mfqK3Phu3JUm0q8Bz8u/H00tTRJUf8U/S/3rOlqtD1M3d+Up7tniNMbqrx6nFg8Hl1FvTxG7lIMfKhz7e1+eNR78CYLwRsp8kyMrJPFB886C/1pBl3dtRC2x82NH/Un6azspaWPewAbYrSnyATjGFy+dElsstovGCi6RzdnGqvouu7bWmxPLd1xIec+yY41Nu9bNoqBz3S7chhqvpXDTWnJIawlFId3akbARq/aq5ccfLQ3TxqNJmX5vl7x458r7uhozvulIqVeiyuEVo4GL+1a6dXL0PplG75q8rLH3x9NVanS26PYdyUbL24pKR2+PEfbKV7arf4j/ieULDdRLtM/TD59jVZ8U/iDd6fYl+ElM6WXEUM4HLTrFR33dm/RVqrcV/ny1v4/HcpK6cLMY0HSfxduMyO7K4ze0k8l1iVclf1+ur7Z3KFsTBkxj2rjxrEy6HuJBziR7WZ/t++t9tdbtTid6SwL6e2rzVBj/M62zxkOXarn1sZsbHvFVu7vnD/AJWg+p+Iq0/T7asvjvwiIfibVRlnBaUffTPhnwqNk98inbdNge/HKFPy8658iyy0pun2dyd9kWcTn7/P31B1/wAN3NpbE+fJ7VZj7OttvSIxO32iecVKPbg9PC/O9N6yQZYksyZXnFzzj2e3m+PfWXtpl71gvgfx2e1ufhzkm23g8L5H2fOrDrN6U2xxGvld0/bN/pnRnxr+EiTOW1WBWEmkoLpcVfjWWPiXpuNSlBqXzHBnn9PbXRjffpcyH9d0rKDzf9v61rK9P8M3Jy9MJST2F+nHGtL03xYnH2TFcv31rvgG1GOxtwZEWR3ekLbbuV4oPrnVXO+OJzYvpv4X6mQyNmRVcpHn6pqTY/h/qVrsea5KG+LvDY869Ak3C4lEqieq7XzCsrjHGdM6feYFdspUkafu3Xl58Y1hfLandYbd/h3qT/8AFz7MX+jpkP4T6qfGyr7XH/8Atxr0l4LjY3jhLB8ee4/Z0NsdLUg26QzKa4AKqV4Wj93S+WjbC9J/BnUsmiMO3Nsz05/6bzjWkn0+9s3HdSa5JY7Sj10yDjzq025yDEsR/NbzQmUaxKjt5xob4vtLFuS3njhz2yznIuPP9H8hzLQHd61k1OIJxR23bRhHm8V9dFb0pbkJx2jcZUBiP8vP1Pn/ALaz/T9aEuzfJMQoD+Xzcb4trj6+NaHo9vbYSkMnuj6oTScUW6fN5/ltumtaV0TliP496f1bG5Y923TQlMX5+cvC6oOghbra/wAZfCYz7oQl3MfXtvdhhK7gq1ZSe9x+esh8G2rk+wa6cL+DG46rd/w303ZDuair215qzMfC8fYdXUoSj3CvqG8XwnrDxhCsXqH4fIOzbIj6I8nvUrF4HjHs6sZbkMCVK3EyrtZClXav7Hvrgyu7yi81B18pw7Kbwljchaqw8VdtZzxWpXq1XmNtxlB8UIGTHHH34rT+m6O4ku17c/8AEGxbyPOSkrnPgrXNzoYxjEl2sT14i1HPdI9iV1L2vU9pcj1Edz374ybEWOfI1+zz3OuMmITZSEV8eyeBat++pN2T3Re2rzx290W+bxdYKOf2W5uS26kFmEsaawNe3z0qKb/rZeI4/wDNpan/ANdPxJDwdn/+tLU/9Lan6iF3mmqMYsnf5n3t8GS9S7vw7ukkIU0Fx4UC2sma5vk0yEie4xhe5uVcs4DMpdqZknat4B97vUnVfEGG1Hb4ZSbe1sGgv/zc/TWm+FIv9JuRrLGS+0ZLZyPs+aTj56dubf4Zctx7Uyt88CRqkzVL4zp+1uErpkg0HdkZGT54/VK0PPaO7w4uPdRjwS8XTmvNudTKWxO91HE2TuFASAl3fXua7j2/tqB3YvdIi23glYS7avJf5vHF+5nRO38P25CMjHHbHtvhVSvHmuNc3vhkfQxH12EQXFyB8StR9+NPSmT/AIv2dx6W1fRLJ3dxSpz74v6POsZ03VsCyTfFVj769S+K/Au/Y3Rm+on22VErIF1/0l5/NfzfIpFa9DwXeOk7WX/1/d4ZFfIrH11b9F8Zs9M3Hh/7aoPhvxKWxLvgQWk9cIzM/KQl/PTuuh2bku3EcSj/AOGQSj+zrXLHZzLTe/D/AIxLdmEpX7mOPIHg93l99F9ftS7PzAY836kGcaMdvvbgQbvVL/CXQEoRdyKdxLc7sflJEYB/4pxT76vt74jH8Q7CJGO3/KsolySXowfzV875zjg8nehb7Cup6zunIq6TFdvKefZ+mnS6wjOyPnB4iSDy854fNPtoHdkqkZjCo9uHwH6fXOdFR25EYd9SiWwOOLbtz22/S11z39Ed/EnxA2+h3JRru7WF82rA7ynyt/a3Xl3wXeO+UXicU++E/p++tr/Gz29LIOGcAoKyMpBT7n9NY3+Gvhjv75Ea7RkvtRj96/fXoeCSePYlJ6hhuXH2/X/Plr1n4BIen2hkxk7O23mj0FcvLf768h66PbJEyKOb+XOvT/h/XQej6buirHa2y+QfF55ax8oup/yJvGU7V4b/AHMY12cPtdB2iIPPj56Zu7MDvCWWTd8lY8c5x9Ppob/6gU13RhEbViNHHzVqsexjTuukkpMpKpOpe6SbPqcZ1xJExhz3jLtD1Uy7au32BjfNaihGMxGJIlhsowntJ/m/9vz1BLqsQj6ZXGStuKLt8UAv2dSbPU/iT9L2RJXVUVWBK/O4x9fswI290TtCPbZhK5UBP+bFq+E9tD9VsQt7ucSrGbKiZ5bzlqvGi9mMZSkMvzdtXVYvy+fpnjTp7sfxEc9w5eCozvnPBWPfUrUnx/4LHq4A1DcqHZNvksvHhosfezOsV0fxDqNlTbl6orGUXMXtU+WRzZXA69LN/vmjH1TlUS4hguV/Q8/LWF/jPpYbfVRmURnEUL59/vrq8OW+KculTvdZMky3MW4j7fRc18v11XR3Ik5JgT9Fv9r0T8RlBJeoiAdo5W32jxjNuqraisiJ7ZvgOVX211THhWWT1z4NI3OmhOW3KXos7bO6MQ9LfpG+fdTzonep7l7qr1URSI5okyiOeUHl8Oqr+Euvro4Re7sucI4vJIl3p4tZFHgPZ1Z7ewhGh7yvFkuSSe55eab15/k/HLTPfIzb3oA7YyO5hOUQ47DFylOn3x4rmtQdZ8VhI9MaLVqrz85W8hJr3z7EU9yMIxJR2+/BkvDkMqH6Ln5a5s9FFZT3DuggINVXLG/FUV7XxjUbHBuzGQlwJienslKSvt3QMU8vjRW8PbKf4e5kj2StQJZSPdi68VZWedD/AOkgdtSKpBq6zWJYUwL9aa03rg7mC1aJYOciW/la8ns6RJYEaLM1n0R/20td25bdH/6raMcZx8tLRyNRF0/w3aiy7dybORI7mqBw1FM3Fc93nQ3W9JOCVGUxKsLsp9NcF9t3fPj3UOo/LGB+J/zN9oNpVOPnZ786L+GxJOJCxvGSJhB/w5r30Qtgum2pbdEuXx8gEquefHvqec3cAecDdZvIXGvcy5qvbRXZGP8AxCUZdg123ytF3ihrxnFVnQ/V1Ofed0iWe7lLT1StMf00X+Emkdvrql7DAt+rxXgcte7oOHUd8oUuUorIK2HkvKgY4zWns5y22odse6SEZOS6ub3Ury3deKrXeljtRlcZWxe4T5TMnqFq6zyF/V7B3TdVM7uWEfSRaJd0faVjFK+fzvXmX8XfB/wt1nEqE1r5S8n9/vr0OEIu5GO32T3DvlQ0XIBb9vmJXqbNCfGenju7ctmUozchzhjxNQFb5XNa28PkuN/hPKiN6O3Yd+3tS9u7bf8Ay+of/TKv/Lq2+Efwt1BMkx7Qa9SHcJLi/CD/AE1ZT/h1hszO1ZSiBkzKDJ7sN32Mofc+dd98mMU03QdGw2dmMLSEYxWThlSyo/5Sd+6yP1d1PREdstBkLnPdJQuvoVb/ADP30F0vxNRjdNJ3DmS91NvGVaPl97O59oyvFUADVcpHNUYt+uvMzl3sgsfh0mvIAy7vTGPuoRrnND/XU+3ubku+d2yUsoOz+UJGaifZ407/AFcKS8B3LLLZXjPahx5X5ZROq6gb9zE0kkji0OE4M2VJfnqNCM3/AB/1dx2oqsnKvkDtOcue7Uf8CdIsd2QgySBcb8K/TmJ9U1VfHN+W/OcrZdvbGNH8pigPF8fXWi/gzanHZih2n4su+XbdRovNKOKeMOOdd2U9fDoKb+K+g7N5bPURng/5i/1/31sfga7nRdOMbj2WhgrbuKvul/8A8tU/8b9MLCdRKjIkRTFIR+ypX0dG/wAD9XfTdktxiEpwY5qQnfXCHq+XhzqcpvxRVXWyzmSuMdsMVS+/5gz4Pbw1zojremGUmW498pRI4CPrhwxvnBnx51Xz+ILKO4bbCXMpFtiv5rGmsHH5eNR9rLcjKSQ2Ydrc5XxgjIDK4aMuuKTXSR3SdR2/iSYRuqjFJJ3Jn05u/p/M86bDYnAjwdqU2jKd+paSl++NN2viHaMIgeb7ZHN2/WiuUzXvrp8Qt7wkpJytqh7mTFlcV9dUek3S90SKp3L4koGWuOT20V0mdw4yXl8tlN+RTzxeq/qW9sO71S9SNnPy4vH6Gp9sTaiOY+pPCsThefMm/nXjRjDiZSjvhyvv6o9yVRweGvF++sR/F+4bm7uyawBF8AHAfXWp6r4oR2ZykqtkT2qgrFUua81rAfFuouA/82G/c/3Kfu66fBLva8elP0m07syEY2t+flePnru9vB6It+ZS/wCZPp/KeP18la3+AvhAk96Q5JQj8hxJv5r2/rrFdRt9k5H/ACqfo67JlLbP0jbf/Ae6fSQNuVsWR2hwd/d3MlCi39X76foOtNvcjJVnHFxHtklKBz4eD2aNBfCfhVdLtxO3EIPckmXduXJiRBrOcc/TVtsbTBjEq5ZslTeeGV9pY2Ys15nk/wB7R6l1McsoxZkc1LFErYyGvUW0yPlrvT9Z2dzVkXsQyg/LLWbty0Z1J0fViyouMcwJZTuQY1eIsWkHGHxqSQhAwPpv5xADK/LIuftWp/oR1txgDKwbLse5lhK5Kr66h6jr4tjITEU/NGxcMirfN3fyrTTaXt7juj3BdV3fmaO3N37fZ0ur2Fv/AIfbZ6YuQt7TFYwfPx8tTbvgSmQ2Nmj1bJjjuMfrpaZCe1RcNpfKsb/ppaFbA7O1V32Xn1RZC3wdqVfFr9saJ2IyO+BzUfVUUskYcd0cWpxgrUkOovckbExxFXtKL7bKnw3jDZf01POMWFQkXLhTMs2SriJjz8750+WYbrUYxj3UVm6lXHqKA7XNL7edP2fi3dCUmP5EIkvEHgXGSjni6+WmdNChjLiBe3IPSUOGn054+euQ2yHdGNEiiRQWBVXeMHj305FOwYd0JbXdYVHlwuPVw5f5s507fkd23GPbHyjIGpSVjjyOLotMaUZnpkx7eCOLIt0xBljzbya7t7RKPfKJ2ixMyH021G7KJYuvetO9FoNtb0u2LBjLbl3CIi82UhRgCqvHtp0NyLtpCRFuKiy7bcxGUuMPEvu6M6T4ftxim3LurATMdsorhL8g57cFedR7+0s90oI0AbknJVdwKep7sc4xo6CB6CtyBIjTlH80Thko5x3I3x9dN396X4kSji4yQRLSK0YzjjOiul6abE71YJKMHbKlBeSRKgjlx3J7VrvU9IkoxHu4vAWHkQyMvFY4o0KulLufDDY3Dc3PVstTjC8zF9MUCw7hLxQfMNdO/c3JT3kGXqXgw/lOaAoDxXGrmGwy89vZ6KaoCZl9zuVr3/XUO58NhGkZoxo7ogZKjJiBnuHOdVvYugPU7Hd3d00lHsO2MLYuB7sByclrRwcj9YtOJd0QABq7xK+bcHhMGNXO30UJDmQyIklKfStxR5x55aNFb8Yd5FsFQ7QUKWN8VwW5ymlstRj34F3ylKu2Xbmjtu/J2GG3PyHPJoHo+mlHb7pCEVKLjXdVeych4zWV1tj4e47mLHD3HsDTHNKPvxXHhqup+FLPcbFlfej3WKv5iiVnNHmsOC/kutUtM58Z6lnCI3a23zdFftnQfSf8GUY2pKPdKsP5pn/tNXnXfAZyZ139sBbiErZP5nttMsc81dVoDc+Gy257e5Lu9G3G8Z7sjY+C8vzPOujHLH00Fh0/Vy7RiNY8HzpsDN1nnnRXSdZVlfZ4pGinJy48Y1J0Xw24ReLLRlVPuV54fkOi9z4UkXulQRJXa9z3RKwcc5vy65bYXKun19ZxT+ZebPGPGb5rUD1+GRgKOKpvAh8+NWT8MgIMiwM8nqHOFSlPHgxqv3fhMlSPYr6qtEPephbb73palBmx8ae+JKNxlUVu8JXjF/5ejen3Jd0YylFj3JY3SPm3nnVd0vQ7sJ3IYBzJQOOb4rx5M6uur2DbJzj2dpeeLigh6Y2+q/U8GHGndfRys9/EG4wTbu7iN+HkvP0dU3+jdzp5MTP40IHOPRNqvmf+3Vr/ABL8Rgbk9nt//IJKwolGT22i0Tnxxisc6i+Bb/4Md+MvXH0TilH/ABIqD/6JT+iHtrtw/HFW+OFv0c4bUJQ5IEImDHqFldmcLj/m1hfjEA3KCvTFfmyO5f31q49QyJRUrJ3VxGstPtGTXz+2qDq9sn1W5JK24z4vwPbGF+7VfZfGl4Zq20tPRej+K+iMeaInJaCF55+nsfLTpfE4rEAcZvPIYLfe8/PVJv7MiP4k59jP8u2/zd2GQeD2vnT+l6o7e5I+miMW/VJyyljiJwe9HGuTLHuizS52eppymTIPirpfk0fY0V1W6S/KyoqOM39b8Y/7aoNzrwaK7pZVDDyDx49VNcmiOl6tCpTTyIPGQ+Tj+us/Xgoveh625ucx7IeOY2j3HjOQxn66J6nblGMVllGfavpiFFDfL9NUkOsiJCgsc4oDNWW+P20+XxUlIKZAWgvm8Z8Vzx40uhVp+HD3n9hr7erjS0pbOwqkpRHIdxgeD8/jXdPgthfwoznL1SluURj2PaRvB2mQzdoD+mg/iHxohOR2vbGc4SnY91bbNrNrgbqs1embXXRu9mR3S7Y5kKXSqjd15LrvTUe50O33xZAteptSpHaqCZp7bpW044uZSdmbv/GIxhuRdmXdHuZHpUCMGV+unEjF39K1AfHu0qe1KyUolI32zI+X2T81GiN74Pt7tQj6I0txtUkdsxZPsAXKqwmjXotq5pthI7u5ZMpPbKKvtFdwLr25dO5eOQK6PxnajJdwWUW1lGKMxyVfItEmjnS6r49KccEpYzcsR/4hGxGu0tpLefbVnLpdsnKcoxn3k5Rh3KImZMeIrV9xSsT2vVZDZ2ZcwqltJPqWVnn1eqJz5L0vfCC0VsdcSlAjBnZGFkiPrZzIWXf5IRtPlZThfDf4gk7cO4Tu7Rlce2LuQJRKta7UzWLzWodiUD07YRqRJRFwvquSGMtB9vOuf6LZCE5S/DlTGHMSXYdtyg2FRwSq2nPlqZYWdDafrfjpEQFIBD8RI/mCOIndge8FqvnqGP8AEG3HcJQ2tzu26KGHb3dxERJOLTi8ffSl8Lgd17RdcXfdGo5u8UA+Jen6LN0Pw2Ad89ojFcRk0sWRJfUjd02t39dL8etEsPhT+JKVxnACdmK7ttI3ZhLEw6abs3cibUvw/EW8p3ST0gsn3iDbf10VCUoRSsLcnx6nulRV8rO85vVd1O5LvduAiRe6Ynd2FrkPy/MxX66nKfo5NpPh/WspDIO6V8nEoLXjgqvP5TUm9uH4kZVWYndnBgX6vat+fZ0H+Ax22SWqdnbnsiqfiZqlliLWKXnUcRmn4mH03OHc1RHMol2F+EkfO3S50LKO3PiFXIj2wmxknbg9OTF58vuyPrqI6aUjbG5W09mGILkj20yb5XFfPVhDp8nrcFQoGFcAdr3C+VjnXHo2JdkcZqSqVXt9ccedGqAM/h08ClDXanfwILEaHhznjGhJ9FKU6jB7YgXK7kZt7jFe4V5w6O6mUpTjkjR6mL4ynGbZWUe2UNM+G9FOPaFvcs1kP5sf8rZZj5+dE0O3I7ncdwJFbWca5viOcUrWHQO51D3xIiHAGFcEWWKX8z7UHtq03A7nu7ooye2UZS54eeX52fTUXVbZtydwZ5zQwiOa8jgcZ99K47FqDa35WKEeGyvV7AnzugP99c2Z90Zv4jEmWr3Subm+Je8TkMOn7uxx6uySWYqhEz2gVZzX8vnXd7p73e+0w5jx4MXdvyzdaNaPtJ08D0htznGhPVRmqJFUltuGg0uolCNy3YjkD0iRlWZJxfOAov5a7sQl28OD8xFkhbTXOMZ550zf2YO1HvRN0XOWycvVQXTVX9tGN0Ppj/4m+Azd2LSxlJWYXRaCrweP11bx+HSYQhUUmsTBGQ4IoHJlcqoONHbHWLZLcuMboBoVvEW8WaJ6aMdqXcl7iUTV7snbdNxMFEuca0vl3JKmVlPifTm3DbgX3rD8T3Le6Ea4zzX/AEGqn4l0tz2+2NknuI59U/5lU/KH7fV1vus+Fd3fcWMaBK7VoqNsW23N4wl6W78K2o9PBkJL8QlGTFqhSfaniqK9j2rWmPmmJsTvbMu+1m3RFtS/EX5fymrLotru5O4j6vbj5ee6WK9tWz8FIrGpEo+iUqHulyy54BK5ONN3vhcowlGIVH81SuRIcRo9hc17+M6m57LkPt9BcZT3NyUozO5pUHvRO2yk7f0TGndT0nbEjgr0u4W91tQl+nbbq/6bZjPp/XjMQS17ke5+hca86rut6CQ3AglpkLtkoiDiRUvfOov9VYrukhKHc9wtMU57SVHP0v3508kt5zHkMtU1WA/zxqZ2dwqiK2FSKM1YYxZovp/hdiV27YzJW1Jj3CSocKOTHBpSxMCbXULE9MeDiOPtjjS1bx/hCKX2Gc/km/v5+ulqdQ/U/wD0cosgjUpxuCxGrvKdvMl8NYz76ZsdElMoJcf5Ygq5pszzdjX6YWloyn2cWMZRhHtAI/laEkxC37KOVvJ83VV1goqq321LD6YW2nge3PDTzpaWps9uyvar2Zb+5vRid05TuLKlid0aZdximFnOHS6ra3ITYQhKQLSCgn0v3f013S1WWM4TV5sfDOxjOW2T9MKJRFtOMZruv3uiq8NlsRh6phLcuP5b9I/9JhQz75zpaWi8HHNzp5spRF24Uykm2El4r0FsvNv7Y1NP4dKMduFSbZLLhj3AjX8tLwNYOdLS1pjDoLquh3Hdl3kSH5YH5pSX88ns4tqx9jRG2nf6mOBH2RwrEG2iqPe/qtLRexEj07YSBGgvFlIRyX2op9c841D08IncQguMGWqt5X3+XjS0tPR2onqNyMWUCR3XYOBapTPN818vGl0ZuSFe2vVZTECJ3SbOcWV5zpaWsr2UFdLtkiHqb5qu0jHJ3R7aWkpPmaK6vpWHc3uSrnuNyLaYTvjafTS0taScbGwm1vjHtSUs9tytqq4s/Z50Rt7MiHbH3lYhSOSrKvD8740tLWf2KG3fhFdtkhbURawX5qrv+2m1mgSUuIsVoefblui8Y1zS0rOQd8T2zcIx7ZSBZxWQEe47RYQC5Bkzj53oTd3pMdqMNvcPVOO3f5rlI7cyKLkuHHq0tLSooOMHbZk4yinMT+a8vaxs/wANWHUbM49p6k7e7v7WX5gaKy04P/E65paJjDQxnI3iL6VRbtAnhEDx9eXPGrRZdoJRnFlclSEwuBo98njS0tXoTo+GzUoye5mXiCS7zBXq/lq3Pi+dRbam1OUo1iNp+aRGi1r8tP3zpaWnOxehcOg3IxYokS/UMRp8lOOD58513f6Bl3QY+oSqVEW7swVzfz0tLVWIl4A7+0xKkcRYlF+bZYx3Cmo9jeY3GW3GpD6aQusX3H0uysffS0tYQ1q/HX/93ePlXH7aWlpa2G3/2Q=="/>
          <p:cNvSpPr>
            <a:spLocks noChangeAspect="1" noChangeArrowheads="1"/>
          </p:cNvSpPr>
          <p:nvPr/>
        </p:nvSpPr>
        <p:spPr bwMode="auto">
          <a:xfrm>
            <a:off x="155575" y="-8382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3" name="Rectangle 12"/>
          <p:cNvSpPr/>
          <p:nvPr/>
        </p:nvSpPr>
        <p:spPr>
          <a:xfrm>
            <a:off x="3429000" y="1676400"/>
            <a:ext cx="5486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sv-SE" sz="2400" dirty="0" err="1" smtClean="0">
                <a:latin typeface="+mj-lt"/>
              </a:rPr>
              <a:t>Selettivi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verso</a:t>
            </a:r>
            <a:r>
              <a:rPr lang="sv-SE" sz="2400" dirty="0" smtClean="0">
                <a:latin typeface="+mj-lt"/>
              </a:rPr>
              <a:t> le </a:t>
            </a:r>
            <a:r>
              <a:rPr lang="sv-SE" sz="2400" dirty="0" err="1" smtClean="0">
                <a:latin typeface="+mj-lt"/>
              </a:rPr>
              <a:t>graminacee</a:t>
            </a:r>
            <a:r>
              <a:rPr lang="sv-SE" sz="2400" dirty="0" smtClean="0">
                <a:latin typeface="+mj-lt"/>
              </a:rPr>
              <a:t>, non </a:t>
            </a:r>
            <a:r>
              <a:rPr lang="sv-SE" sz="2400" dirty="0" err="1" smtClean="0">
                <a:latin typeface="+mj-lt"/>
              </a:rPr>
              <a:t>amano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molto</a:t>
            </a:r>
            <a:r>
              <a:rPr lang="sv-SE" sz="2400" dirty="0" smtClean="0">
                <a:latin typeface="+mj-lt"/>
              </a:rPr>
              <a:t> le </a:t>
            </a:r>
            <a:r>
              <a:rPr lang="sv-SE" sz="2400" dirty="0" err="1" smtClean="0">
                <a:latin typeface="+mj-lt"/>
              </a:rPr>
              <a:t>dicotiledoni</a:t>
            </a:r>
            <a:endParaRPr lang="sv-SE" sz="2400" dirty="0" smtClean="0"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29000" y="3055203"/>
            <a:ext cx="548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sv-SE" sz="2400" dirty="0" err="1" smtClean="0">
                <a:latin typeface="+mj-lt"/>
              </a:rPr>
              <a:t>Pascolano</a:t>
            </a:r>
            <a:r>
              <a:rPr lang="sv-SE" sz="2400" dirty="0" smtClean="0">
                <a:latin typeface="+mj-lt"/>
              </a:rPr>
              <a:t> a </a:t>
            </a:r>
            <a:r>
              <a:rPr lang="sv-SE" sz="2400" dirty="0" err="1" smtClean="0">
                <a:latin typeface="+mj-lt"/>
              </a:rPr>
              <a:t>raso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con</a:t>
            </a:r>
            <a:r>
              <a:rPr lang="sv-SE" sz="2400" dirty="0" smtClean="0">
                <a:latin typeface="+mj-lt"/>
              </a:rPr>
              <a:t> gli </a:t>
            </a:r>
            <a:r>
              <a:rPr lang="sv-SE" sz="2400" dirty="0" err="1" smtClean="0">
                <a:latin typeface="+mj-lt"/>
              </a:rPr>
              <a:t>incisivi</a:t>
            </a:r>
            <a:endParaRPr lang="sv-SE" sz="2400" dirty="0" smtClean="0"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" y="4643735"/>
            <a:ext cx="548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sv-SE" sz="2400" dirty="0" err="1" smtClean="0">
                <a:latin typeface="+mj-lt"/>
              </a:rPr>
              <a:t>Ottimi</a:t>
            </a:r>
            <a:r>
              <a:rPr lang="sv-SE" sz="2400" dirty="0" smtClean="0">
                <a:latin typeface="+mj-lt"/>
              </a:rPr>
              <a:t> per la </a:t>
            </a:r>
            <a:r>
              <a:rPr lang="sv-SE" sz="2400" i="1" dirty="0" err="1" smtClean="0">
                <a:latin typeface="+mj-lt"/>
              </a:rPr>
              <a:t>Deschampsia</a:t>
            </a:r>
            <a:r>
              <a:rPr lang="sv-SE" sz="2400" i="1" dirty="0" smtClean="0">
                <a:latin typeface="+mj-lt"/>
              </a:rPr>
              <a:t> </a:t>
            </a:r>
            <a:r>
              <a:rPr lang="sv-SE" sz="2400" i="1" dirty="0" err="1" smtClean="0">
                <a:latin typeface="+mj-lt"/>
              </a:rPr>
              <a:t>caespitosa</a:t>
            </a:r>
            <a:endParaRPr lang="sv-SE" sz="2400" i="1" dirty="0" smtClean="0">
              <a:latin typeface="+mj-lt"/>
            </a:endParaRPr>
          </a:p>
        </p:txBody>
      </p:sp>
      <p:pic>
        <p:nvPicPr>
          <p:cNvPr id="24580" name="Picture 4" descr="http://photography.colinpurrington.com/Sports/equestrian/evolution-training-center/i-hPBpWv5/2/M/horse-lips-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752600"/>
            <a:ext cx="3200400" cy="2400300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304800" y="5558135"/>
            <a:ext cx="548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sv-SE" sz="2400" dirty="0" err="1" smtClean="0">
                <a:latin typeface="+mj-lt"/>
              </a:rPr>
              <a:t>Lasciano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patch</a:t>
            </a:r>
            <a:r>
              <a:rPr lang="sv-SE" sz="2400" dirty="0" smtClean="0">
                <a:latin typeface="+mj-lt"/>
              </a:rPr>
              <a:t> di </a:t>
            </a:r>
            <a:r>
              <a:rPr lang="sv-SE" sz="2400" dirty="0" err="1" smtClean="0">
                <a:latin typeface="+mj-lt"/>
              </a:rPr>
              <a:t>vegetazione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indisturbata</a:t>
            </a:r>
            <a:endParaRPr lang="sv-SE" sz="2400" i="1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793" y="152400"/>
            <a:ext cx="37827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800" dirty="0" err="1" smtClean="0">
                <a:latin typeface="+mj-lt"/>
              </a:rPr>
              <a:t>Gestione</a:t>
            </a:r>
            <a:r>
              <a:rPr lang="sv-SE" sz="2800" dirty="0" smtClean="0">
                <a:latin typeface="+mj-lt"/>
              </a:rPr>
              <a:t>:  </a:t>
            </a:r>
            <a:r>
              <a:rPr lang="sv-SE" sz="2800" dirty="0" err="1" smtClean="0"/>
              <a:t>Pascolamento</a:t>
            </a:r>
            <a:endParaRPr lang="it-IT" sz="28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30" name="AutoShape 6" descr="http://juliafoggterrain.files.wordpress.com/2010/09/2.jpg"/>
          <p:cNvSpPr>
            <a:spLocks noChangeAspect="1" noChangeArrowheads="1"/>
          </p:cNvSpPr>
          <p:nvPr/>
        </p:nvSpPr>
        <p:spPr bwMode="auto">
          <a:xfrm>
            <a:off x="63500" y="-136525"/>
            <a:ext cx="6096000" cy="457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1" name="Rectangle 10"/>
          <p:cNvSpPr/>
          <p:nvPr/>
        </p:nvSpPr>
        <p:spPr>
          <a:xfrm>
            <a:off x="381000" y="1143000"/>
            <a:ext cx="381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sv-SE" sz="2400" dirty="0" smtClean="0">
                <a:latin typeface="+mj-lt"/>
              </a:rPr>
              <a:t>3. </a:t>
            </a:r>
            <a:r>
              <a:rPr lang="sv-SE" sz="2400" dirty="0" err="1" smtClean="0">
                <a:latin typeface="+mj-lt"/>
              </a:rPr>
              <a:t>ovini</a:t>
            </a:r>
            <a:endParaRPr lang="sv-SE" sz="2400" dirty="0" smtClean="0">
              <a:latin typeface="+mj-lt"/>
            </a:endParaRPr>
          </a:p>
        </p:txBody>
      </p:sp>
      <p:sp>
        <p:nvSpPr>
          <p:cNvPr id="1028" name="AutoShape 4" descr="data:image/jpeg;base64,/9j/4AAQSkZJRgABAQAAAQABAAD/2wCEAAkGBhQSERMUExMVFRUWGRkZGRgYGBobHhsbGRoYHxoaHBgYHCYeIBojGhkcHzAiIycpLCwsFyIxNTAqNSYrLCkBCQoKDgwOFw8PGikcHBwpKSkpKSkpKSkpKSkpKSkpKSkpLCkpLCkpKSkpKSkpLCwuKiwpNSkpKSwpKTAyLCkwKf/AABEIALgBEgMBIgACEQEDEQH/xAAbAAABBQEBAAAAAAAAAAAAAAAEAAIDBQYBB//EAEAQAQACAQMDAgQEBQIEBQMFAQECESEAAzEEEkEiUQVhcYETMpGhBkKxwfAU0SNSYuFygpKy8RUzQyRTotLiB//EABkBAAMBAQEAAAAAAAAAAAAAAAABAgMEBf/EACMRAQEAAgICAgMAAwAAAAAAAAABAhEhMQMSE0EiUWEEMoH/2gAMAwEAAhEDEQA/AJ9/cY4PUtll+OMccf8AN7eNc3evk8nac015eau6eEf66Xw/Y3L75jWb8N4I19bMPvrv+mjDuxIjlzlfFfJt/XXkXaztjrSXaxvmi1tDBQ/M/fU+xN7Q3F9Pm8J9POXj56FgDKXbxH+VMc4+WMN/PXNzq590jtGsoezXBzqZU71Rmy2ufPs8e+OP20MMh/NFMH1/z76Zt9R3ofQLc5x+lODxqViGa5KrC33fmyNPJXz++tJSqFZrLN0AX4qq4q/n7513fX+a1xXtbV0c4978Py0Rt7jGcpEe2OSRhtyJjI03a1qHpYgTjuN9sml8nivn5u9Bw2MfVFjFiHpla21deeYvHyPOnG3Lc9csZJKtZz/cfs6kS/kMfEeJd3783fzxoee/KIHaqclWZoorKWNpj1GmU2strqO0Vfz2Bng/Ld+Ro0t7ckxjbm+Pt+XPzdCbm4yIk7RKaRrvR7VOcANcaJfhzuRiRU9UQJP/AKpLEuxyVnnOdGzQR6uUbld1XNl0LVp8nx51Lsdb3SkV6e6rsyc0mPa7NM67cY7ah3SuwPcj2yLfmfzV+fQnTxqTcRqMJSz/AD4ZdvL+bHp0rS6Gy3Xkv61w2cywcUeedT9Dv93Y3FgplvDSjkf140MSruvmw9LxV1fu+C/Z0RLe/DmFAKZ4uX0/X6d2nKqVY7nTbJffuZy8eX5R/X/50LDp9lIxNxvnMfPi+2g8+TUG9NlRg+QOc+c144waClvecp7U4p80GLzl+XnT9ofsujpNnBGRYNRlGnPs8e/Oq8q7GjNuf/dw4/x0+O7kOMtgeWqv/wBOAKzoUlGS2yTnubrloqvl599Fsp7Tdva95Luv1P1X6ex/20+WMW4ytC0tZXk/31Ht/DqqQsinlrm0Mcfp48aZubS2SkNoYpwVV5oyf99SNiNudoXXgBX/ADjSd1sVaVcWrX3zRqDo2Z+YuxwuVG8Bn+xWpep7o9sYBIruUrGbKtv8t6D4O3dySXtx7uLtwFff2+Wm7XVP4ke6jC8+1YyZv+2lHqfLXqwVxxyx5eLb9zXXfjNuN5/q5M1lPl7aWxdGJcUbw1VmbCz56knC/wA8g+fAFlZ4uv66iI9p6fN2eHiv9/tpR3m+PV7ry0Z/ej6caOi4KUZepF9j3w4sxjTZTl24yqGfYr+ucc40t2FmV5Kp59+c8mdSQZ8rXayAleaHODlwZ+dafaKfKb8r58vOKxf+OoHuVGu3Df8AZf3DxWltdRLs7pHqcriqePV4pOK8a6dI33M3tvIZ5cHvV4dLlRrL03nl7TkPreU+eeNNlJK5UjdXeTg9s/310ePVaHqfEcmC/bmvppuyv5pDKNgNYzdxc2nP6aNFva0Onn7Tfowr7Z40tQwcH/Ef1D9q13T4LlBtMb9VhzKnwmAObflqDqJXFwlGKXyg+p8c+H6aGluRJuJZxmVeD2MtjoiMe9gQqQiLQe3IYKz7Z0DdRf6YPVGJUVBH0/L80rGon1rJoicTugyobuSGDtpRfI2/T9tRYp7baRqvzduBAPbOuIbhFHxbHFoyT5mefl7Go0VLY9JLuRzm/Z4KMmHw6mr04tHxbdYv65RPl9tRbvTsntqET2v8vsfMzVnzdOhs2Vm3Ai0uMJLNuH/51UCWfWHbGP5Var96/evGudTFCL6ZRXK3lu81T5D2xpu6bfbGM6nIxx5lTfvwVZk03uvtjCKKfmktl5+mf1xzoBvUbrIKl5bKc1nx8n9DjTPxO4iEsRxV/mwXUv7akhsoy9JIp8c3i75uj6Z1LudFFMxiwCqWqDBQ+So/r9tGtmZCXZJl3dt14MFZKieH7VqbqeoTtFLq748npv2C8p4++hvwfoZMRXxwYS+X9XGmdZuIxGMs1Huq7boiZ5sHPy1Qp+7tXLzl4+mX5Pvj20jex6nMcP5Tyhn2xwa5szqpT7opXdLKDmxyYeQp/bUwm4MsXGu4D1UscD49xxn56QiHfj28NjbJ9S0Wt0V5vUzuV6TIx7YlJhOXw/fBrvTlDDNflfNWvl83k8e2kRkyiRDGOFpUPV5o+/Hz0cmintbnc1Vc2c8F0Hg07Z3ZEV4lHH3pr2avnVp03wPe3bPwpg5tEMBXqaKy/fVt0n8EbnaE9yMeOLk8UliCfd0547R9s5t2P/24ku2ksw3hO19k509CXyDFJ+xE+f8AbWy6f+EOnjfd37j/ANUkr6dtPy540f0vR7O1/wDb24xfcM/q51fxf1UwrFnwzdYJHbnbHHpknKX4z8r13b+AdSUmytiv8vqKDn5X+ut87+hpdT89X8eKp47WS2/4e6ju7nabcNyKorwyukWvpqDqfgvUcx6aXPFDi+LGw+mtvHqeNdl1FedHpifx153D4B1XoPwdwKb9PFcab1Hw/ejHOzux7bSXZLk444Nei/6vGux6vyOl8eKfjrzLZ6v0pLkZWnmygD5U6ftTuydZcW2nprn6v316N1HTbW6VuQhPx6ojz83Oqbrv4Lg27U2DjCsjHgXJ++ll4/0m4VkIyOwkFi12mGg/Nft/saTuRSjtwjgtw3n3vU/xfpNzYQntsAMOWNtUEiNPBjHBqujNtlWYitfzeqhD+77axsuKeUu31QWW9sZWYPvzjH++pOl3b7jJixq77hcZx4f11B3q8X3UV+/0c3+upZzO1KO1o9NLyYft9dTKOignYd3K0/XNYMDxj205o20rI3WPcLrweb83pR6isWZffJd3n38Z99M296mQfmqXyw37nsmnRKZ/poufxKvwV/vpacdNNz3H6aWpPYfc2o02PJaXFMe5SKfpmqzbul2IWEcULcrwZfUPky3qTch6bM2plzR5Th/etO3uniNRlTLlfUUPyzRV1nW+xwGlv5vblkYY7gX50Z+/yrUexvndcr7hqmqt/wCobus1X3HU9xPVUY5i2f8ApvvPS2vmuflqPbiSCcoxO2dLEpU9Rha8X86xWkvcN2OoUkxjKCRBWUk9ls8GPpbeNSy64jUGS9oWKrzaGFFr9/atIF7a/wDLnjm1pvKo4rHy03a34xxnu4TDkPavauf76m6Z26pR6yMRO2ZinFd1LRG/y1xzn5al2fim0yqLHuJSAk0024O6hSi7TnGdRTn3UEo9t2Z5cd3FOMc6I6fp4yi90QmPbEA85l6jjmkpMmb04LyHdyTmOYpzeREz8yq0Q9bcWDJiy7s1Upek7a9kquQSWmb+3GR2s5CJTTnCIV7Y49tCwVlCMmdDay8FXwXii6ebPOleAmjvJRJTAjKsD/Pk4L+WlDqu2SuFa7UFGQVVYcf1M6Zs7S4fSJ24LWWTuLMgP2vU8utZz7pHaN+10mO18CZ86mUtuRkzlF9UjL4szVqpmzFe+rb+HPhL1BLvgwjFrvv1LmwvPs+33xqD4Zsx3PRG/wASXFeVV7leIg5Dn7a2vTbBCMYRuolF8tefut61wm+WmE2b0vwPp4VW1BTzP1N1V5xxjjVn+OHFB8j/AG1WbnU1eT/P/jTDrvu/LWm9N/WLX/UfPTN/qNV/+t8l6Y9VnNaPZXrB349abPqb1W7nVW4fv/bUM+p0tnpZS6jj2/zi/OmHU/LQh1I154/z/PGu/ih7/wDfSAp6uj/P8zrj17lxjxehHqWvY+Vah3OuVoC/KB448aNgb/rubL+/+Gnx3xcWfXP+f9tCQHmQc/t/86Zu7ocH6PjT2NLV6t0//Xof5/bVFudS3Wfprsesw/K/n9fvo2Wl1LqyUUmEopkcj9TWR+PfBY7Z3bafheCX8kruru0kuKHVju/Ee1C+e7P0+3F6hl1/4ndtpycpj5P2c6d5nLPLFnGMW0e0C378BjB5v2XTduTGXq+1fL++eP8AfQndPtR7kwMo3jwt8YrP2NR7XS7jH1Yc580CRB/8X341zWOcZv7se7vAvt+WbrIV7t3a66ysjLGWs+Qzk9sc6ihGP5pEcOcF0cFcU/pnTN7ZmxUlGKlCuGqzw/IxhvS0BD083PfF+1ftpaGgFFz27/8AN/tpaRaOtjCUorHuWcYSz2SfzZAJRbZCYvt4qtO6frJVxZAZCqqexebrGKM/Q0zrNsgMe5YqiSuP5vcZPbWUSnz413c6wEQiDFiPaRax2yxjvQpXPq0ZZUH7G5+IRfVGixMjQLmnhi4Pb312PTRe0ssbblNto/MHnnLz8td2WyEZdxKSEAHBZ6qMGLx7HgdRWkiMrPyllUDaAD7W/wBmtEolW3TDGIQPMqx4cP0vnjzoGUylfDjw2dpL1HjPD7Pz0PDfh3yk7avMu6styKAwL9PF/PT+q6v/AIxGMLhFI48kr/m4Pd84NPZpul24yjL0x7gsLLR80nyf11zflI9Jlk3hquPQLwGMPLa6dtrDuwBaxEojtwlRKUpZris5+5qLoepe/tliQ9weeD25aPfxpb+k7d3Og7kSSL3d1WPpqy7vGW8W+NTbu7KXaB6S813V5ttyJ6VG7L+Whuo3Y9/4UtztmkfCSlF7pSpMHpOVvNZ138ZtZY7i4ny/LEjcjGOPH1dPZ9pd1tSvzSxatgNtqIZDOPa9Q7nXENyMPS2sl4hcX0xZvhkZX/mPbXdjfShPzXcbLe2qt4X6fOm860Pwv4LBTenGyRcYrZxhYUGCsN5L05j7Lxx2J/hfpeyLusOx3cxjLkhX83sqv2D31df6gH/ONA7nU5bb0BvdUt+arHH7636mnRjjodv9Rlfm1/n0dQ/ifPx/S9BQ3sH7/wCfTT9zfoKvgLvz8jx/20trGnVpx9M/L5e2oN3dfr/ntoT8fj3/AKfpxrkuq/zj3/7aQF/6vxdHH9PtqHcndN+eD2+f9dQ/jXha9tN6eGfL9+XQBUN5vHl86n25vmrf73qL0x+r8tdjuh4+jzxoNNOa3/n+GnbZR/mfe9DR3FrHtT9saK/DU5p/+MVoBk5PNp9tLa3/AD+1aj35Xgaff56A3+rY8/Qo58Z/fT0W1jPe8+/jz9vnnQ2/telT2x9PbQUeody6l6h4oyeUXye3z0P1nXMfTZJaPPF5f00bhO/jsVWleV/oV40NP4jJnCsZrn5L9nQm98TUuQEf3PPa398GqHf+MMuoIQsjEb8rJ9/t/fTlTWo3v/uVJCPc8c02/lKzbzn8rj2bCL2dzLupC64WVj4w05zVmuT6GSN2dyVLLhK7Tku64P5m9dNohbMWJZxXqAr8ubODWF7cth3UdKyrtrH/AKlVap/lO1fbPjQ3dLuKcBEMXRRfilz++jdvbX7DHMaH3O4+9roaUi7JEo121b9LDxzXjRYWnTpIeYyv7f3dLXZdVTR/7ZaWjRbQdP1uWD3TU7wDPoVav2iy90v9Hk7Dc7WwMA9vdh7rl7c4xg99NhtsZMoKdopnuOR7gofndfLzqXr9lNyTCKMc9sS6zkoLY9zWcZr30vXgOGx2hOSylL1Dn89SOLuj8y3z+mq38OYjCcL7Ql6cyWNc01WcY+t1qw6iMbIvdEtSm/zAUZ4559rxp/SbL2MjNZuUyRSiSbXl9s+fGmHXaInd2kpS+ma7j86+Fslzi9RSh+GxlKBV33dxTi/TfNeUPGn78u6qticCxL90Gn54XUJ07bIkRHxUTHhCn05499LRVXfEuobiSl6pqdsWx4RyilN3x7aXTdSG4RZthdxHmriI/wC+NXAQl2JUopUosfGSxY3FpaROP1hl0cI7vcV6oQEU/kEFkObKW8+l07J2EHS7kpJuRSJPINeiTzTznM8e0ea0PPptyPdOZN24ljkkvc4j591swHC0JW1084Sf5uZHbnzUWLVOa49861nwL+GiDHc3oA4YwbVlExKfcubePvqcZutMZbVd/D3wL8Qjvb8UMS24PkzUplflrtQ81b7a0s93HOdR9b1rcst/X9a1U9Z1zSijXjW3E6deOOo7vb+X/PtpdXuxBBujj2xqmn8Xv0rn9PbXN34iWLwn+fPjRTHx3T35bSvn41L+MEO55Uo+uX658/LVLv8AUEVL580+dSS6y4xeMX9rb5/zOiAZLrO3Fn39+PP/AMum7nV4JDjm839a+/8ATVbvb/vQV+n+e2q3e+J57q4AL9s018rvQW2ij1OTj9f6Pjn+uptnqf5sEefr9/trH/8A1JW1sOPHjn6Y1ZHWyfbtxUeMRvF+2L++gbanp+oi+rujgqj5XePBx+uiPxB4arOsdD45+GRLLKLPbxz4/K40f0Xxg3VAZI9oHtiv2vnVBpdqvp9P31NPppphq2jnn/HPsGpPhXUwDNekz4rjhcGff31N1PWnbcbov1RMVll+GJ6nAd2P3rTkK1WS6KUWvpb/ADK57DPpwKrVGXxqr6/Z7geY8UfkDIc5cnjMudW80hGkLz3X6jLchmuavIfmecAaDnt3crZS8S9nHBh7vp9Dg0qIqeq+HJEIKgtni/lb8uL8aq+sh2oyl23Yuax4z51b7e73ZJfkAp9LzLFOboM/PWa+Jx7pOfFc+Pp9tRYqVV7nW9ruSFYxtpzkMH9tFfwv0f8APK27nIC181XzzoDdgNQCu5P6/wCGtJ8I2ztni8UfXV71jplmt49TFj6Z22SS6kMvTkkHPzr8pzWhSUoTDuk/Kd8/ZoT6HOid8I7ZxJmkkkjyL59wfr99Dn4kqWOMyAcRGzDKsKJh1jaw7FG5/wAJ9PYylgsuzJk+dc4M41HHckUH55UpQUy/ltxwfrftru1BDtxGI9zJbMNFR5q/vT99D9d3RRP5m0i1bJqJTn+2TR7JsWZLd/5Z/a/9tLQx0oY7olf9P/fS0vYcnbl2PE+04c8l1WDF4fnpRgUjH1rLhrFNS5qm6+6+NTwYxIrUKKPemXGfb+7qP8T1SXICOEyqxPbxdK1b8tF4KI9nZ5ielMuCog/7NPu67vXOond2tAV+eWKvFOLwXqeKUDZCs4Ob/Nf283V4Mrrs2+0ojdjWA9NGb+XBoh8KnrthPTGFthTebLsrDkKw8l6703SyiSVqpcJiRwnqFSo+MYadW0NuMpMixB7XLV2LX+2h4dNd47bYvbFZflE+39q0WALPdWB35Q7oyHKXXpSyqTHjU/w/1S7A72VR7e85rMSiuUPreoXpM3yeKcBXvzzn7Gtb/DHwHb2Ns3KPxJixV/LB5fYZOb+Zxoxxtp447qfofgcOnWc/UnEb7qziT7vFBxX6c+IddK1v5/S9O+IdZEPVKvuX9PrrP9b1LIqLcksxis85qsX4y63065Jim3t0UWRVmMeU8aA3epLrhp8n0v8Az30H1N3UpHccZo4vH3PHmvfVVvRntyJd3HP0f7XqLNK2N6xgPqsXN3xjK1eq/d6js7oqXRm7x4bHF86fLdhJlKaintZ+n2/rqr3/AMJQv1DLNOQDtP2f11Sa5vdXNou64/bUuz8YkWSP3/e/P00Z0PRRnEnCmK588c+MaI6r4PtsF/EGv5cY+3P7aEqfqPid38/ndXf9tAbvxC/r40B8X6FjbCXHzzWqfa65wOtMcNzcRcmk298vKf4+/j/too6uQAZy35M3XOqfpd8kNhdVX+f5nRkuqFxi/wCup1oSl1W8yt7e3HBwf7aH+D/FdzpuoNwVjZ3R9z3r3LvXdze8h/bQc+o5+f8AbVwbe2fDd8kQlBiksxz6aMsreKjlvzjni0dlk334xacUZQriABJeWgxevKv/APn38RMNz8KR3Eswi8Xn+nJhya9Cn8YjDuZzJoNQIvbh9MfZh3HHvEW9R0uXaLqN07/54gVAkZ7RHuAu5SfVngeONVO31Nyfw9ws/KW4W+6SuWTfPnRHxP4ldsZlzIxnOR3ScncBwQ8V7/roWPTbEtoZbkYUCFSu1yuPlyY0lbBb81LY+rK5/p9zVH8Y+MQgeF+T5eDQv8WfxTPbHYLZCLPwxqyvNvz41i5785ubdaY+HfNZ5eTXEafpPiFtubf8/TW3+B9H37fy3FRq0Ii3V4aPnyawP8N/BtzcnBx2qCX4837Y16btwYyiRaqyF0UJ5eMfcOdZ+XU4Z5ZXSTqW5JGnbb9I1iOIey0RNCzG+1nUKIpYHcP/AC5Ay/O3XHYn3WR/Kc5AAokPzft/ZsJM+6e5a2Nq8Y4Vq35e3jXOzlRbvxaURJcWNmc0RfmYff30X0/WwluYkwe70rae5XzuscY1DPahuLI7xKwVK19k+Zn7Ol0uzPugjfdRc6oG7z75+2mfqK3Phu3JUm0q8Bz8u/H00tTRJUf8U/S/3rOlqtD1M3d+Up7tniNMbqrx6nFg8Hl1FvTxG7lIMfKhz7e1+eNR78CYLwRsp8kyMrJPFB886C/1pBl3dtRC2x82NH/Un6azspaWPewAbYrSnyATjGFy+dElsstovGCi6RzdnGqvouu7bWmxPLd1xIec+yY41Nu9bNoqBz3S7chhqvpXDTWnJIawlFId3akbARq/aq5ccfLQ3TxqNJmX5vl7x458r7uhozvulIqVeiyuEVo4GL+1a6dXL0PplG75q8rLH3x9NVanS26PYdyUbL24pKR2+PEfbKV7arf4j/ieULDdRLtM/TD59jVZ8U/iDd6fYl+ElM6WXEUM4HLTrFR33dm/RVqrcV/ny1v4/HcpK6cLMY0HSfxduMyO7K4ze0k8l1iVclf1+ur7Z3KFsTBkxj2rjxrEy6HuJBziR7WZ/t++t9tdbtTid6SwL6e2rzVBj/M62zxkOXarn1sZsbHvFVu7vnD/AJWg+p+Iq0/T7asvjvwiIfibVRlnBaUffTPhnwqNk98inbdNge/HKFPy8658iyy0pun2dyd9kWcTn7/P31B1/wAN3NpbE+fJ7VZj7OttvSIxO32iecVKPbg9PC/O9N6yQZYksyZXnFzzj2e3m+PfWXtpl71gvgfx2e1ufhzkm23g8L5H2fOrDrN6U2xxGvld0/bN/pnRnxr+EiTOW1WBWEmkoLpcVfjWWPiXpuNSlBqXzHBnn9PbXRjffpcyH9d0rKDzf9v61rK9P8M3Jy9MJST2F+nHGtL03xYnH2TFcv31rvgG1GOxtwZEWR3ekLbbuV4oPrnVXO+OJzYvpv4X6mQyNmRVcpHn6pqTY/h/qVrsea5KG+LvDY869Ak3C4lEqieq7XzCsrjHGdM6feYFdspUkafu3Xl58Y1hfLandYbd/h3qT/8AFz7MX+jpkP4T6qfGyr7XH/8Atxr0l4LjY3jhLB8ee4/Z0NsdLUg26QzKa4AKqV4Wj93S+WjbC9J/BnUsmiMO3Nsz05/6bzjWkn0+9s3HdSa5JY7Sj10yDjzq025yDEsR/NbzQmUaxKjt5xob4vtLFuS3njhz2yznIuPP9H8hzLQHd61k1OIJxR23bRhHm8V9dFb0pbkJx2jcZUBiP8vP1Pn/ALaz/T9aEuzfJMQoD+Xzcb4trj6+NaHo9vbYSkMnuj6oTScUW6fN5/ltumtaV0TliP496f1bG5Y923TQlMX5+cvC6oOghbra/wAZfCYz7oQl3MfXtvdhhK7gq1ZSe9x+esh8G2rk+wa6cL+DG46rd/w303ZDuair215qzMfC8fYdXUoSj3CvqG8XwnrDxhCsXqH4fIOzbIj6I8nvUrF4HjHs6sZbkMCVK3EyrtZClXav7Hvrgyu7yi81B18pw7Kbwljchaqw8VdtZzxWpXq1XmNtxlB8UIGTHHH34rT+m6O4ku17c/8AEGxbyPOSkrnPgrXNzoYxjEl2sT14i1HPdI9iV1L2vU9pcj1Edz374ybEWOfI1+zz3OuMmITZSEV8eyeBat++pN2T3Re2rzx290W+bxdYKOf2W5uS26kFmEsaawNe3z0qKb/rZeI4/wDNpan/ANdPxJDwdn/+tLU/9Lan6iF3mmqMYsnf5n3t8GS9S7vw7ukkIU0Fx4UC2sma5vk0yEie4xhe5uVcs4DMpdqZknat4B97vUnVfEGG1Hb4ZSbe1sGgv/zc/TWm+FIv9JuRrLGS+0ZLZyPs+aTj56dubf4Zctx7Uyt88CRqkzVL4zp+1uErpkg0HdkZGT54/VK0PPaO7w4uPdRjwS8XTmvNudTKWxO91HE2TuFASAl3fXua7j2/tqB3YvdIi23glYS7avJf5vHF+5nRO38P25CMjHHbHtvhVSvHmuNc3vhkfQxH12EQXFyB8StR9+NPSmT/AIv2dx6W1fRLJ3dxSpz74v6POsZ03VsCyTfFVj769S+K/Au/Y3Rm+on22VErIF1/0l5/NfzfIpFa9DwXeOk7WX/1/d4ZFfIrH11b9F8Zs9M3Hh/7aoPhvxKWxLvgQWk9cIzM/KQl/PTuuh2bku3EcSj/AOGQSj+zrXLHZzLTe/D/AIxLdmEpX7mOPIHg93l99F9ftS7PzAY836kGcaMdvvbgQbvVL/CXQEoRdyKdxLc7sflJEYB/4pxT76vt74jH8Q7CJGO3/KsolySXowfzV875zjg8nehb7Cup6zunIq6TFdvKefZ+mnS6wjOyPnB4iSDy854fNPtoHdkqkZjCo9uHwH6fXOdFR25EYd9SiWwOOLbtz22/S11z39Ed/EnxA2+h3JRru7WF82rA7ynyt/a3Xl3wXeO+UXicU++E/p++tr/Gz29LIOGcAoKyMpBT7n9NY3+Gvhjv75Ea7RkvtRj96/fXoeCSePYlJ6hhuXH2/X/Plr1n4BIen2hkxk7O23mj0FcvLf768h66PbJEyKOb+XOvT/h/XQej6buirHa2y+QfF55ax8oup/yJvGU7V4b/AHMY12cPtdB2iIPPj56Zu7MDvCWWTd8lY8c5x9Ppob/6gU13RhEbViNHHzVqsexjTuukkpMpKpOpe6SbPqcZ1xJExhz3jLtD1Uy7au32BjfNaihGMxGJIlhsowntJ/m/9vz1BLqsQj6ZXGStuKLt8UAv2dSbPU/iT9L2RJXVUVWBK/O4x9fswI290TtCPbZhK5UBP+bFq+E9tD9VsQt7ucSrGbKiZ5bzlqvGi9mMZSkMvzdtXVYvy+fpnjTp7sfxEc9w5eCozvnPBWPfUrUnx/4LHq4A1DcqHZNvksvHhosfezOsV0fxDqNlTbl6orGUXMXtU+WRzZXA69LN/vmjH1TlUS4hguV/Q8/LWF/jPpYbfVRmURnEUL59/vrq8OW+KculTvdZMky3MW4j7fRc18v11XR3Ik5JgT9Fv9r0T8RlBJeoiAdo5W32jxjNuqraisiJ7ZvgOVX211THhWWT1z4NI3OmhOW3KXos7bO6MQ9LfpG+fdTzonep7l7qr1URSI5okyiOeUHl8Oqr+Euvro4Re7sucI4vJIl3p4tZFHgPZ1Z7ewhGh7yvFkuSSe55eab15/k/HLTPfIzb3oA7YyO5hOUQ47DFylOn3x4rmtQdZ8VhI9MaLVqrz85W8hJr3z7EU9yMIxJR2+/BkvDkMqH6Ln5a5s9FFZT3DuggINVXLG/FUV7XxjUbHBuzGQlwJienslKSvt3QMU8vjRW8PbKf4e5kj2StQJZSPdi68VZWedD/AOkgdtSKpBq6zWJYUwL9aa03rg7mC1aJYOciW/la8ns6RJYEaLM1n0R/20td25bdH/6raMcZx8tLRyNRF0/w3aiy7dybORI7mqBw1FM3Fc93nQ3W9JOCVGUxKsLsp9NcF9t3fPj3UOo/LGB+J/zN9oNpVOPnZ786L+GxJOJCxvGSJhB/w5r30Qtgum2pbdEuXx8gEquefHvqec3cAecDdZvIXGvcy5qvbRXZGP8AxCUZdg123ytF3ihrxnFVnQ/V1Ofed0iWe7lLT1StMf00X+Emkdvrql7DAt+rxXgcte7oOHUd8oUuUorIK2HkvKgY4zWns5y22odse6SEZOS6ub3Ury3deKrXeljtRlcZWxe4T5TMnqFq6zyF/V7B3TdVM7uWEfSRaJd0faVjFK+fzvXmX8XfB/wt1nEqE1r5S8n9/vr0OEIu5GO32T3DvlQ0XIBb9vmJXqbNCfGenju7ctmUozchzhjxNQFb5XNa28PkuN/hPKiN6O3Yd+3tS9u7bf8Ay+of/TKv/Lq2+Efwt1BMkx7Qa9SHcJLi/CD/AE1ZT/h1hszO1ZSiBkzKDJ7sN32Mofc+dd98mMU03QdGw2dmMLSEYxWThlSyo/5Sd+6yP1d1PREdstBkLnPdJQuvoVb/ADP30F0vxNRjdNJ3DmS91NvGVaPl97O59oyvFUADVcpHNUYt+uvMzl3sgsfh0mvIAy7vTGPuoRrnND/XU+3ubku+d2yUsoOz+UJGaifZ407/AFcKS8B3LLLZXjPahx5X5ZROq6gb9zE0kkji0OE4M2VJfnqNCM3/AB/1dx2oqsnKvkDtOcue7Uf8CdIsd2QgySBcb8K/TmJ9U1VfHN+W/OcrZdvbGNH8pigPF8fXWi/gzanHZih2n4su+XbdRovNKOKeMOOdd2U9fDoKb+K+g7N5bPURng/5i/1/31sfga7nRdOMbj2WhgrbuKvul/8A8tU/8b9MLCdRKjIkRTFIR+ypX0dG/wAD9XfTdktxiEpwY5qQnfXCHq+XhzqcpvxRVXWyzmSuMdsMVS+/5gz4Pbw1zojremGUmW498pRI4CPrhwxvnBnx51Xz+ILKO4bbCXMpFtiv5rGmsHH5eNR9rLcjKSQ2Ydrc5XxgjIDK4aMuuKTXSR3SdR2/iSYRuqjFJJ3Jn05u/p/M86bDYnAjwdqU2jKd+paSl++NN2viHaMIgeb7ZHN2/WiuUzXvrp8Qt7wkpJytqh7mTFlcV9dUek3S90SKp3L4koGWuOT20V0mdw4yXl8tlN+RTzxeq/qW9sO71S9SNnPy4vH6Gp9sTaiOY+pPCsThefMm/nXjRjDiZSjvhyvv6o9yVRweGvF++sR/F+4bm7uyawBF8AHAfXWp6r4oR2ZykqtkT2qgrFUua81rAfFuouA/82G/c/3Kfu66fBLva8elP0m07syEY2t+flePnru9vB6It+ZS/wCZPp/KeP18la3+AvhAk96Q5JQj8hxJv5r2/rrFdRt9k5H/ACqfo67JlLbP0jbf/Ae6fSQNuVsWR2hwd/d3MlCi39X76foOtNvcjJVnHFxHtklKBz4eD2aNBfCfhVdLtxO3EIPckmXduXJiRBrOcc/TVtsbTBjEq5ZslTeeGV9pY2Ys15nk/wB7R6l1McsoxZkc1LFErYyGvUW0yPlrvT9Z2dzVkXsQyg/LLWbty0Z1J0fViyouMcwJZTuQY1eIsWkHGHxqSQhAwPpv5xADK/LIuftWp/oR1txgDKwbLse5lhK5Kr66h6jr4tjITEU/NGxcMirfN3fyrTTaXt7juj3BdV3fmaO3N37fZ0ur2Fv/AIfbZ6YuQt7TFYwfPx8tTbvgSmQ2Nmj1bJjjuMfrpaZCe1RcNpfKsb/ppaFbA7O1V32Xn1RZC3wdqVfFr9saJ2IyO+BzUfVUUskYcd0cWpxgrUkOovckbExxFXtKL7bKnw3jDZf01POMWFQkXLhTMs2SriJjz8750+WYbrUYxj3UVm6lXHqKA7XNL7edP2fi3dCUmP5EIkvEHgXGSjni6+WmdNChjLiBe3IPSUOGn054+euQ2yHdGNEiiRQWBVXeMHj305FOwYd0JbXdYVHlwuPVw5f5s507fkd23GPbHyjIGpSVjjyOLotMaUZnpkx7eCOLIt0xBljzbya7t7RKPfKJ2ixMyH021G7KJYuvetO9FoNtb0u2LBjLbl3CIi82UhRgCqvHtp0NyLtpCRFuKiy7bcxGUuMPEvu6M6T4ftxim3LurATMdsorhL8g57cFedR7+0s90oI0AbknJVdwKep7sc4xo6CB6CtyBIjTlH80Thko5x3I3x9dN396X4kSji4yQRLSK0YzjjOiul6abE71YJKMHbKlBeSRKgjlx3J7VrvU9IkoxHu4vAWHkQyMvFY4o0KulLufDDY3Dc3PVstTjC8zF9MUCw7hLxQfMNdO/c3JT3kGXqXgw/lOaAoDxXGrmGwy89vZ6KaoCZl9zuVr3/XUO58NhGkZoxo7ogZKjJiBnuHOdVvYugPU7Hd3d00lHsO2MLYuB7sByclrRwcj9YtOJd0QABq7xK+bcHhMGNXO30UJDmQyIklKfStxR5x55aNFb8Yd5FsFQ7QUKWN8VwW5ymlstRj34F3ylKu2Xbmjtu/J2GG3PyHPJoHo+mlHb7pCEVKLjXdVeych4zWV1tj4e47mLHD3HsDTHNKPvxXHhqup+FLPcbFlfej3WKv5iiVnNHmsOC/kutUtM58Z6lnCI3a23zdFftnQfSf8GUY2pKPdKsP5pn/tNXnXfAZyZ139sBbiErZP5nttMsc81dVoDc+Gy257e5Lu9G3G8Z7sjY+C8vzPOujHLH00Fh0/Vy7RiNY8HzpsDN1nnnRXSdZVlfZ4pGinJy48Y1J0Xw24ReLLRlVPuV54fkOi9z4UkXulQRJXa9z3RKwcc5vy65bYXKun19ZxT+ZebPGPGb5rUD1+GRgKOKpvAh8+NWT8MgIMiwM8nqHOFSlPHgxqv3fhMlSPYr6qtEPephbb73palBmx8ae+JKNxlUVu8JXjF/5ejen3Jd0YylFj3JY3SPm3nnVd0vQ7sJ3IYBzJQOOb4rx5M6uur2DbJzj2dpeeLigh6Y2+q/U8GHGndfRys9/EG4wTbu7iN+HkvP0dU3+jdzp5MTP40IHOPRNqvmf+3Vr/ABL8Rgbk9nt//IJKwolGT22i0Tnxxisc6i+Bb/4Md+MvXH0TilH/ABIqD/6JT+iHtrtw/HFW+OFv0c4bUJQ5IEImDHqFldmcLj/m1hfjEA3KCvTFfmyO5f31q49QyJRUrJ3VxGstPtGTXz+2qDq9sn1W5JK24z4vwPbGF+7VfZfGl4Zq20tPRej+K+iMeaInJaCF55+nsfLTpfE4rEAcZvPIYLfe8/PVJv7MiP4k59jP8u2/zd2GQeD2vnT+l6o7e5I+miMW/VJyyljiJwe9HGuTLHuizS52eppymTIPirpfk0fY0V1W6S/KyoqOM39b8Y/7aoNzrwaK7pZVDDyDx49VNcmiOl6tCpTTyIPGQ+Tj+us/Xgoveh625ucx7IeOY2j3HjOQxn66J6nblGMVllGfavpiFFDfL9NUkOsiJCgsc4oDNWW+P20+XxUlIKZAWgvm8Z8Vzx40uhVp+HD3n9hr7erjS0pbOwqkpRHIdxgeD8/jXdPgthfwoznL1SluURj2PaRvB2mQzdoD+mg/iHxohOR2vbGc4SnY91bbNrNrgbqs1embXXRu9mR3S7Y5kKXSqjd15LrvTUe50O33xZAteptSpHaqCZp7bpW044uZSdmbv/GIxhuRdmXdHuZHpUCMGV+unEjF39K1AfHu0qe1KyUolI32zI+X2T81GiN74Pt7tQj6I0txtUkdsxZPsAXKqwmjXotq5pthI7u5ZMpPbKKvtFdwLr25dO5eOQK6PxnajJdwWUW1lGKMxyVfItEmjnS6r49KccEpYzcsR/4hGxGu0tpLefbVnLpdsnKcoxn3k5Rh3KImZMeIrV9xSsT2vVZDZ2ZcwqltJPqWVnn1eqJz5L0vfCC0VsdcSlAjBnZGFkiPrZzIWXf5IRtPlZThfDf4gk7cO4Tu7Rlce2LuQJRKta7UzWLzWodiUD07YRqRJRFwvquSGMtB9vOuf6LZCE5S/DlTGHMSXYdtyg2FRwSq2nPlqZYWdDafrfjpEQFIBD8RI/mCOIndge8FqvnqGP8AEG3HcJQ2tzu26KGHb3dxERJOLTi8ffSl8Lgd17RdcXfdGo5u8UA+Jen6LN0Pw2Ad89ojFcRk0sWRJfUjd02t39dL8etEsPhT+JKVxnACdmK7ttI3ZhLEw6abs3cibUvw/EW8p3ST0gsn3iDbf10VCUoRSsLcnx6nulRV8rO85vVd1O5LvduAiRe6Ynd2FrkPy/MxX66nKfo5NpPh/WspDIO6V8nEoLXjgqvP5TUm9uH4kZVWYndnBgX6vat+fZ0H+Ax22SWqdnbnsiqfiZqlliLWKXnUcRmn4mH03OHc1RHMol2F+EkfO3S50LKO3PiFXIj2wmxknbg9OTF58vuyPrqI6aUjbG5W09mGILkj20yb5XFfPVhDp8nrcFQoGFcAdr3C+VjnXHo2JdkcZqSqVXt9ccedGqAM/h08ClDXanfwILEaHhznjGhJ9FKU6jB7YgXK7kZt7jFe4V5w6O6mUpTjkjR6mL4ynGbZWUe2UNM+G9FOPaFvcs1kP5sf8rZZj5+dE0O3I7ncdwJFbWca5viOcUrWHQO51D3xIiHAGFcEWWKX8z7UHtq03A7nu7ooye2UZS54eeX52fTUXVbZtydwZ5zQwiOa8jgcZ99K47FqDa35WKEeGyvV7AnzugP99c2Z90Zv4jEmWr3Subm+Je8TkMOn7uxx6uySWYqhEz2gVZzX8vnXd7p73e+0w5jx4MXdvyzdaNaPtJ08D0htznGhPVRmqJFUltuGg0uolCNy3YjkD0iRlWZJxfOAov5a7sQl28OD8xFkhbTXOMZ550zf2YO1HvRN0XOWycvVQXTVX9tGN0Ppj/4m+Azd2LSxlJWYXRaCrweP11bx+HSYQhUUmsTBGQ4IoHJlcqoONHbHWLZLcuMboBoVvEW8WaJ6aMdqXcl7iUTV7snbdNxMFEuca0vl3JKmVlPifTm3DbgX3rD8T3Le6Ea4zzX/AEGqn4l0tz2+2NknuI59U/5lU/KH7fV1vus+Fd3fcWMaBK7VoqNsW23N4wl6W78K2o9PBkJL8QlGTFqhSfaniqK9j2rWmPmmJsTvbMu+1m3RFtS/EX5fymrLotru5O4j6vbj5ee6WK9tWz8FIrGpEo+iUqHulyy54BK5ONN3vhcowlGIVH81SuRIcRo9hc17+M6m57LkPt9BcZT3NyUozO5pUHvRO2yk7f0TGndT0nbEjgr0u4W91tQl+nbbq/6bZjPp/XjMQS17ke5+hca86rut6CQ3AglpkLtkoiDiRUvfOov9VYrukhKHc9wtMU57SVHP0v3508kt5zHkMtU1WA/zxqZ2dwqiK2FSKM1YYxZovp/hdiV27YzJW1Jj3CSocKOTHBpSxMCbXULE9MeDiOPtjjS1bx/hCKX2Gc/km/v5+ulqdQ/U/wD0cosgjUpxuCxGrvKdvMl8NYz76ZsdElMoJcf5Ygq5pszzdjX6YWloyn2cWMZRhHtAI/laEkxC37KOVvJ83VV1goqq321LD6YW2nge3PDTzpaWps9uyvar2Zb+5vRid05TuLKlid0aZdximFnOHS6ra3ITYQhKQLSCgn0v3f013S1WWM4TV5sfDOxjOW2T9MKJRFtOMZruv3uiq8NlsRh6phLcuP5b9I/9JhQz75zpaWi8HHNzp5spRF24Uykm2El4r0FsvNv7Y1NP4dKMduFSbZLLhj3AjX8tLwNYOdLS1pjDoLquh3Hdl3kSH5YH5pSX88ns4tqx9jRG2nf6mOBH2RwrEG2iqPe/qtLRexEj07YSBGgvFlIRyX2op9c841D08IncQguMGWqt5X3+XjS0tPR2onqNyMWUCR3XYOBapTPN818vGl0ZuSFe2vVZTECJ3SbOcWV5zpaWsr2UFdLtkiHqb5qu0jHJ3R7aWkpPmaK6vpWHc3uSrnuNyLaYTvjafTS0taScbGwm1vjHtSUs9tytqq4s/Z50Rt7MiHbH3lYhSOSrKvD8740tLWf2KG3fhFdtkhbURawX5qrv+2m1mgSUuIsVoefblui8Y1zS0rOQd8T2zcIx7ZSBZxWQEe47RYQC5Bkzj53oTd3pMdqMNvcPVOO3f5rlI7cyKLkuHHq0tLSooOMHbZk4yinMT+a8vaxs/wANWHUbM49p6k7e7v7WX5gaKy04P/E65paJjDQxnI3iL6VRbtAnhEDx9eXPGrRZdoJRnFlclSEwuBo98njS0tXoTo+GzUoye5mXiCS7zBXq/lq3Pi+dRbam1OUo1iNp+aRGi1r8tP3zpaWnOxehcOg3IxYokS/UMRp8lOOD58513f6Bl3QY+oSqVEW7swVzfz0tLVWIl4A7+0xKkcRYlF+bZYx3Cmo9jeY3GW3GpD6aQusX3H0uysffS0tYQ1q/HX/93ePlXH7aWlpa2G3/2Q=="/>
          <p:cNvSpPr>
            <a:spLocks noChangeAspect="1" noChangeArrowheads="1"/>
          </p:cNvSpPr>
          <p:nvPr/>
        </p:nvSpPr>
        <p:spPr bwMode="auto">
          <a:xfrm>
            <a:off x="155575" y="-8382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1032" name="Picture 8" descr="https://encrypted-tbn0.gstatic.com/images?q=tbn:ANd9GcSZgPkBvk1VJ53uFG35CARnOEhUlfPHVtTbPQIQXQv4edrR6dTOn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828800"/>
            <a:ext cx="2190750" cy="2085976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4600" y="1905000"/>
            <a:ext cx="662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sv-SE" sz="2400" dirty="0" err="1" smtClean="0">
                <a:latin typeface="+mj-lt"/>
              </a:rPr>
              <a:t>Molto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selettivi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verso</a:t>
            </a:r>
            <a:r>
              <a:rPr lang="sv-SE" sz="2400" dirty="0" smtClean="0">
                <a:latin typeface="+mj-lt"/>
              </a:rPr>
              <a:t> le </a:t>
            </a:r>
            <a:r>
              <a:rPr lang="sv-SE" sz="2400" dirty="0" err="1" smtClean="0">
                <a:latin typeface="+mj-lt"/>
              </a:rPr>
              <a:t>dicotiledoni</a:t>
            </a:r>
            <a:r>
              <a:rPr lang="sv-SE" sz="2400" dirty="0" smtClean="0">
                <a:latin typeface="+mj-lt"/>
              </a:rPr>
              <a:t> (e </a:t>
            </a:r>
            <a:r>
              <a:rPr lang="sv-SE" sz="2400" dirty="0" err="1" smtClean="0">
                <a:latin typeface="+mj-lt"/>
              </a:rPr>
              <a:t>orchidee</a:t>
            </a:r>
            <a:r>
              <a:rPr lang="sv-SE" sz="2400" dirty="0" smtClean="0">
                <a:latin typeface="+mj-lt"/>
              </a:rPr>
              <a:t>!)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2400" y="4343400"/>
            <a:ext cx="411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sv-SE" sz="2400" dirty="0" err="1" smtClean="0">
                <a:latin typeface="+mj-lt"/>
              </a:rPr>
              <a:t>Transumanza</a:t>
            </a:r>
            <a:r>
              <a:rPr lang="sv-SE" sz="2400" dirty="0" smtClean="0">
                <a:latin typeface="+mj-lt"/>
              </a:rPr>
              <a:t>= </a:t>
            </a:r>
            <a:r>
              <a:rPr lang="sv-SE" sz="2400" dirty="0" err="1" smtClean="0">
                <a:latin typeface="+mj-lt"/>
              </a:rPr>
              <a:t>pascolo</a:t>
            </a:r>
            <a:r>
              <a:rPr lang="sv-SE" sz="2400" dirty="0" smtClean="0">
                <a:latin typeface="+mj-lt"/>
              </a:rPr>
              <a:t> libero</a:t>
            </a:r>
          </a:p>
        </p:txBody>
      </p:sp>
      <p:pic>
        <p:nvPicPr>
          <p:cNvPr id="35844" name="Picture 4" descr="http://www.cepolina.com/photo/nature/animals/country_animals/sheep_flock/4/mammal_sheep_pasture_flo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857750"/>
            <a:ext cx="2667000" cy="2000250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5029200" y="4343400"/>
            <a:ext cx="472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sv-SE" sz="2400" dirty="0" smtClean="0">
                <a:latin typeface="+mj-lt"/>
              </a:rPr>
              <a:t>Se </a:t>
            </a:r>
            <a:r>
              <a:rPr lang="sv-SE" sz="2400" dirty="0" err="1" smtClean="0">
                <a:latin typeface="+mj-lt"/>
              </a:rPr>
              <a:t>liberi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elevato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calpestamento</a:t>
            </a:r>
            <a:endParaRPr lang="sv-SE" sz="2400" dirty="0" smtClean="0">
              <a:latin typeface="+mj-lt"/>
            </a:endParaRPr>
          </a:p>
        </p:txBody>
      </p:sp>
      <p:pic>
        <p:nvPicPr>
          <p:cNvPr id="35847" name="Picture 7" descr="http://www.valledeilaghi.it/cms/mambots/content/multithumb/images/b.600.600.0.0.stories.valledeilaghi.201109.110914_pecore_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831078"/>
            <a:ext cx="3048000" cy="2026921"/>
          </a:xfrm>
          <a:prstGeom prst="rect">
            <a:avLst/>
          </a:prstGeom>
          <a:noFill/>
        </p:spPr>
      </p:pic>
      <p:sp>
        <p:nvSpPr>
          <p:cNvPr id="18" name="Right Arrow 17"/>
          <p:cNvSpPr/>
          <p:nvPr/>
        </p:nvSpPr>
        <p:spPr>
          <a:xfrm>
            <a:off x="3581400" y="5257800"/>
            <a:ext cx="15240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793" y="152400"/>
            <a:ext cx="37827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800" dirty="0" err="1" smtClean="0">
                <a:latin typeface="+mj-lt"/>
              </a:rPr>
              <a:t>Gestione</a:t>
            </a:r>
            <a:r>
              <a:rPr lang="sv-SE" sz="2800" dirty="0" smtClean="0">
                <a:latin typeface="+mj-lt"/>
              </a:rPr>
              <a:t>:  </a:t>
            </a:r>
            <a:r>
              <a:rPr lang="sv-SE" sz="2800" dirty="0" err="1" smtClean="0"/>
              <a:t>Pascolamento</a:t>
            </a:r>
            <a:endParaRPr lang="it-IT" sz="28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30" name="AutoShape 6" descr="http://juliafoggterrain.files.wordpress.com/2010/09/2.jpg"/>
          <p:cNvSpPr>
            <a:spLocks noChangeAspect="1" noChangeArrowheads="1"/>
          </p:cNvSpPr>
          <p:nvPr/>
        </p:nvSpPr>
        <p:spPr bwMode="auto">
          <a:xfrm>
            <a:off x="63500" y="-136525"/>
            <a:ext cx="6096000" cy="457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1" name="Rectangle 10"/>
          <p:cNvSpPr/>
          <p:nvPr/>
        </p:nvSpPr>
        <p:spPr>
          <a:xfrm>
            <a:off x="381000" y="1143000"/>
            <a:ext cx="381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sv-SE" sz="2400" dirty="0" smtClean="0">
                <a:latin typeface="+mj-lt"/>
              </a:rPr>
              <a:t>3. </a:t>
            </a:r>
            <a:r>
              <a:rPr lang="sv-SE" sz="2400" dirty="0" err="1" smtClean="0">
                <a:latin typeface="+mj-lt"/>
              </a:rPr>
              <a:t>ovini</a:t>
            </a:r>
            <a:endParaRPr lang="sv-SE" sz="2400" dirty="0" smtClean="0">
              <a:latin typeface="+mj-lt"/>
            </a:endParaRPr>
          </a:p>
        </p:txBody>
      </p:sp>
      <p:sp>
        <p:nvSpPr>
          <p:cNvPr id="1028" name="AutoShape 4" descr="data:image/jpeg;base64,/9j/4AAQSkZJRgABAQAAAQABAAD/2wCEAAkGBhQSERMUExMVFRUWGRkZGRgYGBobHhsbGRoYHxoaHBgYHCYeIBojGhkcHzAiIycpLCwsFyIxNTAqNSYrLCkBCQoKDgwOFw8PGikcHBwpKSkpKSkpKSkpKSkpKSkpKSkpLCkpLCkpKSkpKSkpLCwuKiwpNSkpKSwpKTAyLCkwKf/AABEIALgBEgMBIgACEQEDEQH/xAAbAAABBQEBAAAAAAAAAAAAAAAEAAIDBQYBB//EAEAQAQACAQMDAgQEBQIEBQMFAQECESEAAzEEEkEiUQVhcYETMpGhBkKxwfAU0SNSYuFygpKy8RUzQyRTotLiB//EABkBAAMBAQEAAAAAAAAAAAAAAAABAgMEBf/EACMRAQEAAgICAgMAAwAAAAAAAAABAhEhMQMSE0EiUWEEMoH/2gAMAwEAAhEDEQA/AJ9/cY4PUtll+OMccf8AN7eNc3evk8nac015eau6eEf66Xw/Y3L75jWb8N4I19bMPvrv+mjDuxIjlzlfFfJt/XXkXaztjrSXaxvmi1tDBQ/M/fU+xN7Q3F9Pm8J9POXj56FgDKXbxH+VMc4+WMN/PXNzq590jtGsoezXBzqZU71Rmy2ufPs8e+OP20MMh/NFMH1/z76Zt9R3ofQLc5x+lODxqViGa5KrC33fmyNPJXz++tJSqFZrLN0AX4qq4q/n7513fX+a1xXtbV0c4978Py0Rt7jGcpEe2OSRhtyJjI03a1qHpYgTjuN9sml8nivn5u9Bw2MfVFjFiHpla21deeYvHyPOnG3Lc9csZJKtZz/cfs6kS/kMfEeJd3783fzxoee/KIHaqclWZoorKWNpj1GmU2strqO0Vfz2Bng/Ld+Ro0t7ckxjbm+Pt+XPzdCbm4yIk7RKaRrvR7VOcANcaJfhzuRiRU9UQJP/AKpLEuxyVnnOdGzQR6uUbld1XNl0LVp8nx51Lsdb3SkV6e6rsyc0mPa7NM67cY7ah3SuwPcj2yLfmfzV+fQnTxqTcRqMJSz/AD4ZdvL+bHp0rS6Gy3Xkv61w2cywcUeedT9Dv93Y3FgplvDSjkf140MSruvmw9LxV1fu+C/Z0RLe/DmFAKZ4uX0/X6d2nKqVY7nTbJffuZy8eX5R/X/50LDp9lIxNxvnMfPi+2g8+TUG9NlRg+QOc+c144waClvecp7U4p80GLzl+XnT9ofsujpNnBGRYNRlGnPs8e/Oq8q7GjNuf/dw4/x0+O7kOMtgeWqv/wBOAKzoUlGS2yTnubrloqvl599Fsp7Tdva95Luv1P1X6ex/20+WMW4ytC0tZXk/31Ht/DqqQsinlrm0Mcfp48aZubS2SkNoYpwVV5oyf99SNiNudoXXgBX/ADjSd1sVaVcWrX3zRqDo2Z+YuxwuVG8Bn+xWpep7o9sYBIruUrGbKtv8t6D4O3dySXtx7uLtwFff2+Wm7XVP4ke6jC8+1YyZv+2lHqfLXqwVxxyx5eLb9zXXfjNuN5/q5M1lPl7aWxdGJcUbw1VmbCz56knC/wA8g+fAFlZ4uv66iI9p6fN2eHiv9/tpR3m+PV7ry0Z/ej6caOi4KUZepF9j3w4sxjTZTl24yqGfYr+ucc40t2FmV5Kp59+c8mdSQZ8rXayAleaHODlwZ+dafaKfKb8r58vOKxf+OoHuVGu3Df8AZf3DxWltdRLs7pHqcriqePV4pOK8a6dI33M3tvIZ5cHvV4dLlRrL03nl7TkPreU+eeNNlJK5UjdXeTg9s/310ePVaHqfEcmC/bmvppuyv5pDKNgNYzdxc2nP6aNFva0Onn7Tfowr7Z40tQwcH/Ef1D9q13T4LlBtMb9VhzKnwmAObflqDqJXFwlGKXyg+p8c+H6aGluRJuJZxmVeD2MtjoiMe9gQqQiLQe3IYKz7Z0DdRf6YPVGJUVBH0/L80rGon1rJoicTugyobuSGDtpRfI2/T9tRYp7baRqvzduBAPbOuIbhFHxbHFoyT5mefl7Go0VLY9JLuRzm/Z4KMmHw6mr04tHxbdYv65RPl9tRbvTsntqET2v8vsfMzVnzdOhs2Vm3Ai0uMJLNuH/51UCWfWHbGP5Var96/evGudTFCL6ZRXK3lu81T5D2xpu6bfbGM6nIxx5lTfvwVZk03uvtjCKKfmktl5+mf1xzoBvUbrIKl5bKc1nx8n9DjTPxO4iEsRxV/mwXUv7akhsoy9JIp8c3i75uj6Z1LudFFMxiwCqWqDBQ+So/r9tGtmZCXZJl3dt14MFZKieH7VqbqeoTtFLq748npv2C8p4++hvwfoZMRXxwYS+X9XGmdZuIxGMs1Huq7boiZ5sHPy1Qp+7tXLzl4+mX5Pvj20jex6nMcP5Tyhn2xwa5szqpT7opXdLKDmxyYeQp/bUwm4MsXGu4D1UscD49xxn56QiHfj28NjbJ9S0Wt0V5vUzuV6TIx7YlJhOXw/fBrvTlDDNflfNWvl83k8e2kRkyiRDGOFpUPV5o+/Hz0cmintbnc1Vc2c8F0Hg07Z3ZEV4lHH3pr2avnVp03wPe3bPwpg5tEMBXqaKy/fVt0n8EbnaE9yMeOLk8UliCfd0547R9s5t2P/24ku2ksw3hO19k509CXyDFJ+xE+f8AbWy6f+EOnjfd37j/ANUkr6dtPy540f0vR7O1/wDb24xfcM/q51fxf1UwrFnwzdYJHbnbHHpknKX4z8r13b+AdSUmytiv8vqKDn5X+ut87+hpdT89X8eKp47WS2/4e6ju7nabcNyKorwyukWvpqDqfgvUcx6aXPFDi+LGw+mtvHqeNdl1FedHpifx153D4B1XoPwdwKb9PFcab1Hw/ejHOzux7bSXZLk444Nei/6vGux6vyOl8eKfjrzLZ6v0pLkZWnmygD5U6ftTuydZcW2nprn6v316N1HTbW6VuQhPx6ojz83Oqbrv4Lg27U2DjCsjHgXJ++ll4/0m4VkIyOwkFi12mGg/Nft/saTuRSjtwjgtw3n3vU/xfpNzYQntsAMOWNtUEiNPBjHBqujNtlWYitfzeqhD+77axsuKeUu31QWW9sZWYPvzjH++pOl3b7jJixq77hcZx4f11B3q8X3UV+/0c3+upZzO1KO1o9NLyYft9dTKOignYd3K0/XNYMDxj205o20rI3WPcLrweb83pR6isWZffJd3n38Z99M296mQfmqXyw37nsmnRKZ/poufxKvwV/vpacdNNz3H6aWpPYfc2o02PJaXFMe5SKfpmqzbul2IWEcULcrwZfUPky3qTch6bM2plzR5Th/etO3uniNRlTLlfUUPyzRV1nW+xwGlv5vblkYY7gX50Z+/yrUexvndcr7hqmqt/wCobus1X3HU9xPVUY5i2f8ApvvPS2vmuflqPbiSCcoxO2dLEpU9Rha8X86xWkvcN2OoUkxjKCRBWUk9ls8GPpbeNSy64jUGS9oWKrzaGFFr9/atIF7a/wDLnjm1pvKo4rHy03a34xxnu4TDkPavauf76m6Z26pR6yMRO2ZinFd1LRG/y1xzn5al2fim0yqLHuJSAk0024O6hSi7TnGdRTn3UEo9t2Z5cd3FOMc6I6fp4yi90QmPbEA85l6jjmkpMmb04LyHdyTmOYpzeREz8yq0Q9bcWDJiy7s1Upek7a9kquQSWmb+3GR2s5CJTTnCIV7Y49tCwVlCMmdDay8FXwXii6ebPOleAmjvJRJTAjKsD/Pk4L+WlDqu2SuFa7UFGQVVYcf1M6Zs7S4fSJ24LWWTuLMgP2vU8utZz7pHaN+10mO18CZ86mUtuRkzlF9UjL4szVqpmzFe+rb+HPhL1BLvgwjFrvv1LmwvPs+33xqD4Zsx3PRG/wASXFeVV7leIg5Dn7a2vTbBCMYRuolF8tefut61wm+WmE2b0vwPp4VW1BTzP1N1V5xxjjVn+OHFB8j/AG1WbnU1eT/P/jTDrvu/LWm9N/WLX/UfPTN/qNV/+t8l6Y9VnNaPZXrB349abPqb1W7nVW4fv/bUM+p0tnpZS6jj2/zi/OmHU/LQh1I154/z/PGu/ih7/wDfSAp6uj/P8zrj17lxjxehHqWvY+Vah3OuVoC/KB448aNgb/rubL+/+Gnx3xcWfXP+f9tCQHmQc/t/86Zu7ocH6PjT2NLV6t0//Xof5/bVFudS3Wfprsesw/K/n9fvo2Wl1LqyUUmEopkcj9TWR+PfBY7Z3bafheCX8kruru0kuKHVju/Ee1C+e7P0+3F6hl1/4ndtpycpj5P2c6d5nLPLFnGMW0e0C378BjB5v2XTduTGXq+1fL++eP8AfQndPtR7kwMo3jwt8YrP2NR7XS7jH1Yc580CRB/8X341zWOcZv7se7vAvt+WbrIV7t3a66ysjLGWs+Qzk9sc6ihGP5pEcOcF0cFcU/pnTN7ZmxUlGKlCuGqzw/IxhvS0BD083PfF+1ftpaGgFFz27/8AN/tpaRaOtjCUorHuWcYSz2SfzZAJRbZCYvt4qtO6frJVxZAZCqqexebrGKM/Q0zrNsgMe5YqiSuP5vcZPbWUSnz413c6wEQiDFiPaRax2yxjvQpXPq0ZZUH7G5+IRfVGixMjQLmnhi4Pb312PTRe0ssbblNto/MHnnLz8td2WyEZdxKSEAHBZ6qMGLx7HgdRWkiMrPyllUDaAD7W/wBmtEolW3TDGIQPMqx4cP0vnjzoGUylfDjw2dpL1HjPD7Pz0PDfh3yk7avMu6styKAwL9PF/PT+q6v/AIxGMLhFI48kr/m4Pd84NPZpul24yjL0x7gsLLR80nyf11zflI9Jlk3hquPQLwGMPLa6dtrDuwBaxEojtwlRKUpZris5+5qLoepe/tliQ9weeD25aPfxpb+k7d3Og7kSSL3d1WPpqy7vGW8W+NTbu7KXaB6S813V5ttyJ6VG7L+Whuo3Y9/4UtztmkfCSlF7pSpMHpOVvNZ138ZtZY7i4ny/LEjcjGOPH1dPZ9pd1tSvzSxatgNtqIZDOPa9Q7nXENyMPS2sl4hcX0xZvhkZX/mPbXdjfShPzXcbLe2qt4X6fOm860Pwv4LBTenGyRcYrZxhYUGCsN5L05j7Lxx2J/hfpeyLusOx3cxjLkhX83sqv2D31df6gH/ONA7nU5bb0BvdUt+arHH7636mnRjjodv9Rlfm1/n0dQ/ifPx/S9BQ3sH7/wCfTT9zfoKvgLvz8jx/20trGnVpx9M/L5e2oN3dfr/ntoT8fj3/AKfpxrkuq/zj3/7aQF/6vxdHH9PtqHcndN+eD2+f9dQ/jXha9tN6eGfL9+XQBUN5vHl86n25vmrf73qL0x+r8tdjuh4+jzxoNNOa3/n+GnbZR/mfe9DR3FrHtT9saK/DU5p/+MVoBk5PNp9tLa3/AD+1aj35Xgaff56A3+rY8/Qo58Z/fT0W1jPe8+/jz9vnnQ2/telT2x9PbQUeody6l6h4oyeUXye3z0P1nXMfTZJaPPF5f00bhO/jsVWleV/oV40NP4jJnCsZrn5L9nQm98TUuQEf3PPa398GqHf+MMuoIQsjEb8rJ9/t/fTlTWo3v/uVJCPc8c02/lKzbzn8rj2bCL2dzLupC64WVj4w05zVmuT6GSN2dyVLLhK7Tku64P5m9dNohbMWJZxXqAr8ubODWF7cth3UdKyrtrH/AKlVap/lO1fbPjQ3dLuKcBEMXRRfilz++jdvbX7DHMaH3O4+9roaUi7JEo121b9LDxzXjRYWnTpIeYyv7f3dLXZdVTR/7ZaWjRbQdP1uWD3TU7wDPoVav2iy90v9Hk7Dc7WwMA9vdh7rl7c4xg99NhtsZMoKdopnuOR7gofndfLzqXr9lNyTCKMc9sS6zkoLY9zWcZr30vXgOGx2hOSylL1Dn89SOLuj8y3z+mq38OYjCcL7Ql6cyWNc01WcY+t1qw6iMbIvdEtSm/zAUZ4559rxp/SbL2MjNZuUyRSiSbXl9s+fGmHXaInd2kpS+ma7j86+Fslzi9RSh+GxlKBV33dxTi/TfNeUPGn78u6qticCxL90Gn54XUJ07bIkRHxUTHhCn05499LRVXfEuobiSl6pqdsWx4RyilN3x7aXTdSG4RZthdxHmriI/wC+NXAQl2JUopUosfGSxY3FpaROP1hl0cI7vcV6oQEU/kEFkObKW8+l07J2EHS7kpJuRSJPINeiTzTznM8e0ea0PPptyPdOZN24ljkkvc4j591swHC0JW1084Sf5uZHbnzUWLVOa49861nwL+GiDHc3oA4YwbVlExKfcubePvqcZutMZbVd/D3wL8Qjvb8UMS24PkzUplflrtQ81b7a0s93HOdR9b1rcst/X9a1U9Z1zSijXjW3E6deOOo7vb+X/PtpdXuxBBujj2xqmn8Xv0rn9PbXN34iWLwn+fPjRTHx3T35bSvn41L+MEO55Uo+uX658/LVLv8AUEVL580+dSS6y4xeMX9rb5/zOiAZLrO3Fn39+PP/AMum7nV4JDjm839a+/8ATVbvb/vQV+n+e2q3e+J57q4AL9s018rvQW2ij1OTj9f6Pjn+uptnqf5sEefr9/trH/8A1JW1sOPHjn6Y1ZHWyfbtxUeMRvF+2L++gbanp+oi+rujgqj5XePBx+uiPxB4arOsdD45+GRLLKLPbxz4/K40f0Xxg3VAZI9oHtiv2vnVBpdqvp9P31NPppphq2jnn/HPsGpPhXUwDNekz4rjhcGff31N1PWnbcbov1RMVll+GJ6nAd2P3rTkK1WS6KUWvpb/ADK57DPpwKrVGXxqr6/Z7geY8UfkDIc5cnjMudW80hGkLz3X6jLchmuavIfmecAaDnt3crZS8S9nHBh7vp9Dg0qIqeq+HJEIKgtni/lb8uL8aq+sh2oyl23Yuax4z51b7e73ZJfkAp9LzLFOboM/PWa+Jx7pOfFc+Pp9tRYqVV7nW9ruSFYxtpzkMH9tFfwv0f8APK27nIC181XzzoDdgNQCu5P6/wCGtJ8I2ztni8UfXV71jplmt49TFj6Z22SS6kMvTkkHPzr8pzWhSUoTDuk/Kd8/ZoT6HOid8I7ZxJmkkkjyL59wfr99Dn4kqWOMyAcRGzDKsKJh1jaw7FG5/wAJ9PYylgsuzJk+dc4M41HHckUH55UpQUy/ltxwfrftru1BDtxGI9zJbMNFR5q/vT99D9d3RRP5m0i1bJqJTn+2TR7JsWZLd/5Z/a/9tLQx0oY7olf9P/fS0vYcnbl2PE+04c8l1WDF4fnpRgUjH1rLhrFNS5qm6+6+NTwYxIrUKKPemXGfb+7qP8T1SXICOEyqxPbxdK1b8tF4KI9nZ5ielMuCog/7NPu67vXOond2tAV+eWKvFOLwXqeKUDZCs4Ob/Nf283V4Mrrs2+0ojdjWA9NGb+XBoh8KnrthPTGFthTebLsrDkKw8l6703SyiSVqpcJiRwnqFSo+MYadW0NuMpMixB7XLV2LX+2h4dNd47bYvbFZflE+39q0WALPdWB35Q7oyHKXXpSyqTHjU/w/1S7A72VR7e85rMSiuUPreoXpM3yeKcBXvzzn7Gtb/DHwHb2Ns3KPxJixV/LB5fYZOb+Zxoxxtp447qfofgcOnWc/UnEb7qziT7vFBxX6c+IddK1v5/S9O+IdZEPVKvuX9PrrP9b1LIqLcksxis85qsX4y63065Jim3t0UWRVmMeU8aA3epLrhp8n0v8Az30H1N3UpHccZo4vH3PHmvfVVvRntyJd3HP0f7XqLNK2N6xgPqsXN3xjK1eq/d6js7oqXRm7x4bHF86fLdhJlKaintZ+n2/rqr3/AMJQv1DLNOQDtP2f11Sa5vdXNou64/bUuz8YkWSP3/e/P00Z0PRRnEnCmK588c+MaI6r4PtsF/EGv5cY+3P7aEqfqPid38/ndXf9tAbvxC/r40B8X6FjbCXHzzWqfa65wOtMcNzcRcmk298vKf4+/j/too6uQAZy35M3XOqfpd8kNhdVX+f5nRkuqFxi/wCup1oSl1W8yt7e3HBwf7aH+D/FdzpuoNwVjZ3R9z3r3LvXdze8h/bQc+o5+f8AbVwbe2fDd8kQlBiksxz6aMsreKjlvzjni0dlk334xacUZQriABJeWgxevKv/APn38RMNz8KR3Eswi8Xn+nJhya9Cn8YjDuZzJoNQIvbh9MfZh3HHvEW9R0uXaLqN07/54gVAkZ7RHuAu5SfVngeONVO31Nyfw9ws/KW4W+6SuWTfPnRHxP4ldsZlzIxnOR3ScncBwQ8V7/roWPTbEtoZbkYUCFSu1yuPlyY0lbBb81LY+rK5/p9zVH8Y+MQgeF+T5eDQv8WfxTPbHYLZCLPwxqyvNvz41i5785ubdaY+HfNZ5eTXEafpPiFtubf8/TW3+B9H37fy3FRq0Ii3V4aPnyawP8N/BtzcnBx2qCX4837Y16btwYyiRaqyF0UJ5eMfcOdZ+XU4Z5ZXSTqW5JGnbb9I1iOIey0RNCzG+1nUKIpYHcP/AC5Ay/O3XHYn3WR/Kc5AAokPzft/ZsJM+6e5a2Nq8Y4Vq35e3jXOzlRbvxaURJcWNmc0RfmYff30X0/WwluYkwe70rae5XzuscY1DPahuLI7xKwVK19k+Zn7Ol0uzPugjfdRc6oG7z75+2mfqK3Phu3JUm0q8Bz8u/H00tTRJUf8U/S/3rOlqtD1M3d+Up7tniNMbqrx6nFg8Hl1FvTxG7lIMfKhz7e1+eNR78CYLwRsp8kyMrJPFB886C/1pBl3dtRC2x82NH/Un6azspaWPewAbYrSnyATjGFy+dElsstovGCi6RzdnGqvouu7bWmxPLd1xIec+yY41Nu9bNoqBz3S7chhqvpXDTWnJIawlFId3akbARq/aq5ccfLQ3TxqNJmX5vl7x458r7uhozvulIqVeiyuEVo4GL+1a6dXL0PplG75q8rLH3x9NVanS26PYdyUbL24pKR2+PEfbKV7arf4j/ieULDdRLtM/TD59jVZ8U/iDd6fYl+ElM6WXEUM4HLTrFR33dm/RVqrcV/ny1v4/HcpK6cLMY0HSfxduMyO7K4ze0k8l1iVclf1+ur7Z3KFsTBkxj2rjxrEy6HuJBziR7WZ/t++t9tdbtTid6SwL6e2rzVBj/M62zxkOXarn1sZsbHvFVu7vnD/AJWg+p+Iq0/T7asvjvwiIfibVRlnBaUffTPhnwqNk98inbdNge/HKFPy8658iyy0pun2dyd9kWcTn7/P31B1/wAN3NpbE+fJ7VZj7OttvSIxO32iecVKPbg9PC/O9N6yQZYksyZXnFzzj2e3m+PfWXtpl71gvgfx2e1ufhzkm23g8L5H2fOrDrN6U2xxGvld0/bN/pnRnxr+EiTOW1WBWEmkoLpcVfjWWPiXpuNSlBqXzHBnn9PbXRjffpcyH9d0rKDzf9v61rK9P8M3Jy9MJST2F+nHGtL03xYnH2TFcv31rvgG1GOxtwZEWR3ekLbbuV4oPrnVXO+OJzYvpv4X6mQyNmRVcpHn6pqTY/h/qVrsea5KG+LvDY869Ak3C4lEqieq7XzCsrjHGdM6feYFdspUkafu3Xl58Y1hfLandYbd/h3qT/8AFz7MX+jpkP4T6qfGyr7XH/8Atxr0l4LjY3jhLB8ee4/Z0NsdLUg26QzKa4AKqV4Wj93S+WjbC9J/BnUsmiMO3Nsz05/6bzjWkn0+9s3HdSa5JY7Sj10yDjzq025yDEsR/NbzQmUaxKjt5xob4vtLFuS3njhz2yznIuPP9H8hzLQHd61k1OIJxR23bRhHm8V9dFb0pbkJx2jcZUBiP8vP1Pn/ALaz/T9aEuzfJMQoD+Xzcb4trj6+NaHo9vbYSkMnuj6oTScUW6fN5/ltumtaV0TliP496f1bG5Y923TQlMX5+cvC6oOghbra/wAZfCYz7oQl3MfXtvdhhK7gq1ZSe9x+esh8G2rk+wa6cL+DG46rd/w303ZDuair215qzMfC8fYdXUoSj3CvqG8XwnrDxhCsXqH4fIOzbIj6I8nvUrF4HjHs6sZbkMCVK3EyrtZClXav7Hvrgyu7yi81B18pw7Kbwljchaqw8VdtZzxWpXq1XmNtxlB8UIGTHHH34rT+m6O4ku17c/8AEGxbyPOSkrnPgrXNzoYxjEl2sT14i1HPdI9iV1L2vU9pcj1Edz374ybEWOfI1+zz3OuMmITZSEV8eyeBat++pN2T3Re2rzx290W+bxdYKOf2W5uS26kFmEsaawNe3z0qKb/rZeI4/wDNpan/ANdPxJDwdn/+tLU/9Lan6iF3mmqMYsnf5n3t8GS9S7vw7ukkIU0Fx4UC2sma5vk0yEie4xhe5uVcs4DMpdqZknat4B97vUnVfEGG1Hb4ZSbe1sGgv/zc/TWm+FIv9JuRrLGS+0ZLZyPs+aTj56dubf4Zctx7Uyt88CRqkzVL4zp+1uErpkg0HdkZGT54/VK0PPaO7w4uPdRjwS8XTmvNudTKWxO91HE2TuFASAl3fXua7j2/tqB3YvdIi23glYS7avJf5vHF+5nRO38P25CMjHHbHtvhVSvHmuNc3vhkfQxH12EQXFyB8StR9+NPSmT/AIv2dx6W1fRLJ3dxSpz74v6POsZ03VsCyTfFVj769S+K/Au/Y3Rm+on22VErIF1/0l5/NfzfIpFa9DwXeOk7WX/1/d4ZFfIrH11b9F8Zs9M3Hh/7aoPhvxKWxLvgQWk9cIzM/KQl/PTuuh2bku3EcSj/AOGQSj+zrXLHZzLTe/D/AIxLdmEpX7mOPIHg93l99F9ftS7PzAY836kGcaMdvvbgQbvVL/CXQEoRdyKdxLc7sflJEYB/4pxT76vt74jH8Q7CJGO3/KsolySXowfzV875zjg8nehb7Cup6zunIq6TFdvKefZ+mnS6wjOyPnB4iSDy854fNPtoHdkqkZjCo9uHwH6fXOdFR25EYd9SiWwOOLbtz22/S11z39Ed/EnxA2+h3JRru7WF82rA7ynyt/a3Xl3wXeO+UXicU++E/p++tr/Gz29LIOGcAoKyMpBT7n9NY3+Gvhjv75Ea7RkvtRj96/fXoeCSePYlJ6hhuXH2/X/Plr1n4BIen2hkxk7O23mj0FcvLf768h66PbJEyKOb+XOvT/h/XQej6buirHa2y+QfF55ax8oup/yJvGU7V4b/AHMY12cPtdB2iIPPj56Zu7MDvCWWTd8lY8c5x9Ppob/6gU13RhEbViNHHzVqsexjTuukkpMpKpOpe6SbPqcZ1xJExhz3jLtD1Uy7au32BjfNaihGMxGJIlhsowntJ/m/9vz1BLqsQj6ZXGStuKLt8UAv2dSbPU/iT9L2RJXVUVWBK/O4x9fswI290TtCPbZhK5UBP+bFq+E9tD9VsQt7ucSrGbKiZ5bzlqvGi9mMZSkMvzdtXVYvy+fpnjTp7sfxEc9w5eCozvnPBWPfUrUnx/4LHq4A1DcqHZNvksvHhosfezOsV0fxDqNlTbl6orGUXMXtU+WRzZXA69LN/vmjH1TlUS4hguV/Q8/LWF/jPpYbfVRmURnEUL59/vrq8OW+KculTvdZMky3MW4j7fRc18v11XR3Ik5JgT9Fv9r0T8RlBJeoiAdo5W32jxjNuqraisiJ7ZvgOVX211THhWWT1z4NI3OmhOW3KXos7bO6MQ9LfpG+fdTzonep7l7qr1URSI5okyiOeUHl8Oqr+Euvro4Re7sucI4vJIl3p4tZFHgPZ1Z7ewhGh7yvFkuSSe55eab15/k/HLTPfIzb3oA7YyO5hOUQ47DFylOn3x4rmtQdZ8VhI9MaLVqrz85W8hJr3z7EU9yMIxJR2+/BkvDkMqH6Ln5a5s9FFZT3DuggINVXLG/FUV7XxjUbHBuzGQlwJienslKSvt3QMU8vjRW8PbKf4e5kj2StQJZSPdi68VZWedD/AOkgdtSKpBq6zWJYUwL9aa03rg7mC1aJYOciW/la8ns6RJYEaLM1n0R/20td25bdH/6raMcZx8tLRyNRF0/w3aiy7dybORI7mqBw1FM3Fc93nQ3W9JOCVGUxKsLsp9NcF9t3fPj3UOo/LGB+J/zN9oNpVOPnZ786L+GxJOJCxvGSJhB/w5r30Qtgum2pbdEuXx8gEquefHvqec3cAecDdZvIXGvcy5qvbRXZGP8AxCUZdg123ytF3ihrxnFVnQ/V1Ofed0iWe7lLT1StMf00X+Emkdvrql7DAt+rxXgcte7oOHUd8oUuUorIK2HkvKgY4zWns5y22odse6SEZOS6ub3Ury3deKrXeljtRlcZWxe4T5TMnqFq6zyF/V7B3TdVM7uWEfSRaJd0faVjFK+fzvXmX8XfB/wt1nEqE1r5S8n9/vr0OEIu5GO32T3DvlQ0XIBb9vmJXqbNCfGenju7ctmUozchzhjxNQFb5XNa28PkuN/hPKiN6O3Yd+3tS9u7bf8Ay+of/TKv/Lq2+Efwt1BMkx7Qa9SHcJLi/CD/AE1ZT/h1hszO1ZSiBkzKDJ7sN32Mofc+dd98mMU03QdGw2dmMLSEYxWThlSyo/5Sd+6yP1d1PREdstBkLnPdJQuvoVb/ADP30F0vxNRjdNJ3DmS91NvGVaPl97O59oyvFUADVcpHNUYt+uvMzl3sgsfh0mvIAy7vTGPuoRrnND/XU+3ubku+d2yUsoOz+UJGaifZ407/AFcKS8B3LLLZXjPahx5X5ZROq6gb9zE0kkji0OE4M2VJfnqNCM3/AB/1dx2oqsnKvkDtOcue7Uf8CdIsd2QgySBcb8K/TmJ9U1VfHN+W/OcrZdvbGNH8pigPF8fXWi/gzanHZih2n4su+XbdRovNKOKeMOOdd2U9fDoKb+K+g7N5bPURng/5i/1/31sfga7nRdOMbj2WhgrbuKvul/8A8tU/8b9MLCdRKjIkRTFIR+ypX0dG/wAD9XfTdktxiEpwY5qQnfXCHq+XhzqcpvxRVXWyzmSuMdsMVS+/5gz4Pbw1zojremGUmW498pRI4CPrhwxvnBnx51Xz+ILKO4bbCXMpFtiv5rGmsHH5eNR9rLcjKSQ2Ydrc5XxgjIDK4aMuuKTXSR3SdR2/iSYRuqjFJJ3Jn05u/p/M86bDYnAjwdqU2jKd+paSl++NN2viHaMIgeb7ZHN2/WiuUzXvrp8Qt7wkpJytqh7mTFlcV9dUek3S90SKp3L4koGWuOT20V0mdw4yXl8tlN+RTzxeq/qW9sO71S9SNnPy4vH6Gp9sTaiOY+pPCsThefMm/nXjRjDiZSjvhyvv6o9yVRweGvF++sR/F+4bm7uyawBF8AHAfXWp6r4oR2ZykqtkT2qgrFUua81rAfFuouA/82G/c/3Kfu66fBLva8elP0m07syEY2t+flePnru9vB6It+ZS/wCZPp/KeP18la3+AvhAk96Q5JQj8hxJv5r2/rrFdRt9k5H/ACqfo67JlLbP0jbf/Ae6fSQNuVsWR2hwd/d3MlCi39X76foOtNvcjJVnHFxHtklKBz4eD2aNBfCfhVdLtxO3EIPckmXduXJiRBrOcc/TVtsbTBjEq5ZslTeeGV9pY2Ys15nk/wB7R6l1McsoxZkc1LFErYyGvUW0yPlrvT9Z2dzVkXsQyg/LLWbty0Z1J0fViyouMcwJZTuQY1eIsWkHGHxqSQhAwPpv5xADK/LIuftWp/oR1txgDKwbLse5lhK5Kr66h6jr4tjITEU/NGxcMirfN3fyrTTaXt7juj3BdV3fmaO3N37fZ0ur2Fv/AIfbZ6YuQt7TFYwfPx8tTbvgSmQ2Nmj1bJjjuMfrpaZCe1RcNpfKsb/ppaFbA7O1V32Xn1RZC3wdqVfFr9saJ2IyO+BzUfVUUskYcd0cWpxgrUkOovckbExxFXtKL7bKnw3jDZf01POMWFQkXLhTMs2SriJjz8750+WYbrUYxj3UVm6lXHqKA7XNL7edP2fi3dCUmP5EIkvEHgXGSjni6+WmdNChjLiBe3IPSUOGn054+euQ2yHdGNEiiRQWBVXeMHj305FOwYd0JbXdYVHlwuPVw5f5s507fkd23GPbHyjIGpSVjjyOLotMaUZnpkx7eCOLIt0xBljzbya7t7RKPfKJ2ixMyH021G7KJYuvetO9FoNtb0u2LBjLbl3CIi82UhRgCqvHtp0NyLtpCRFuKiy7bcxGUuMPEvu6M6T4ftxim3LurATMdsorhL8g57cFedR7+0s90oI0AbknJVdwKep7sc4xo6CB6CtyBIjTlH80Thko5x3I3x9dN396X4kSji4yQRLSK0YzjjOiul6abE71YJKMHbKlBeSRKgjlx3J7VrvU9IkoxHu4vAWHkQyMvFY4o0KulLufDDY3Dc3PVstTjC8zF9MUCw7hLxQfMNdO/c3JT3kGXqXgw/lOaAoDxXGrmGwy89vZ6KaoCZl9zuVr3/XUO58NhGkZoxo7ogZKjJiBnuHOdVvYugPU7Hd3d00lHsO2MLYuB7sByclrRwcj9YtOJd0QABq7xK+bcHhMGNXO30UJDmQyIklKfStxR5x55aNFb8Yd5FsFQ7QUKWN8VwW5ymlstRj34F3ylKu2Xbmjtu/J2GG3PyHPJoHo+mlHb7pCEVKLjXdVeych4zWV1tj4e47mLHD3HsDTHNKPvxXHhqup+FLPcbFlfej3WKv5iiVnNHmsOC/kutUtM58Z6lnCI3a23zdFftnQfSf8GUY2pKPdKsP5pn/tNXnXfAZyZ139sBbiErZP5nttMsc81dVoDc+Gy257e5Lu9G3G8Z7sjY+C8vzPOujHLH00Fh0/Vy7RiNY8HzpsDN1nnnRXSdZVlfZ4pGinJy48Y1J0Xw24ReLLRlVPuV54fkOi9z4UkXulQRJXa9z3RKwcc5vy65bYXKun19ZxT+ZebPGPGb5rUD1+GRgKOKpvAh8+NWT8MgIMiwM8nqHOFSlPHgxqv3fhMlSPYr6qtEPephbb73palBmx8ae+JKNxlUVu8JXjF/5ejen3Jd0YylFj3JY3SPm3nnVd0vQ7sJ3IYBzJQOOb4rx5M6uur2DbJzj2dpeeLigh6Y2+q/U8GHGndfRys9/EG4wTbu7iN+HkvP0dU3+jdzp5MTP40IHOPRNqvmf+3Vr/ABL8Rgbk9nt//IJKwolGT22i0Tnxxisc6i+Bb/4Md+MvXH0TilH/ABIqD/6JT+iHtrtw/HFW+OFv0c4bUJQ5IEImDHqFldmcLj/m1hfjEA3KCvTFfmyO5f31q49QyJRUrJ3VxGstPtGTXz+2qDq9sn1W5JK24z4vwPbGF+7VfZfGl4Zq20tPRej+K+iMeaInJaCF55+nsfLTpfE4rEAcZvPIYLfe8/PVJv7MiP4k59jP8u2/zd2GQeD2vnT+l6o7e5I+miMW/VJyyljiJwe9HGuTLHuizS52eppymTIPirpfk0fY0V1W6S/KyoqOM39b8Y/7aoNzrwaK7pZVDDyDx49VNcmiOl6tCpTTyIPGQ+Tj+us/Xgoveh625ucx7IeOY2j3HjOQxn66J6nblGMVllGfavpiFFDfL9NUkOsiJCgsc4oDNWW+P20+XxUlIKZAWgvm8Z8Vzx40uhVp+HD3n9hr7erjS0pbOwqkpRHIdxgeD8/jXdPgthfwoznL1SluURj2PaRvB2mQzdoD+mg/iHxohOR2vbGc4SnY91bbNrNrgbqs1embXXRu9mR3S7Y5kKXSqjd15LrvTUe50O33xZAteptSpHaqCZp7bpW044uZSdmbv/GIxhuRdmXdHuZHpUCMGV+unEjF39K1AfHu0qe1KyUolI32zI+X2T81GiN74Pt7tQj6I0txtUkdsxZPsAXKqwmjXotq5pthI7u5ZMpPbKKvtFdwLr25dO5eOQK6PxnajJdwWUW1lGKMxyVfItEmjnS6r49KccEpYzcsR/4hGxGu0tpLefbVnLpdsnKcoxn3k5Rh3KImZMeIrV9xSsT2vVZDZ2ZcwqltJPqWVnn1eqJz5L0vfCC0VsdcSlAjBnZGFkiPrZzIWXf5IRtPlZThfDf4gk7cO4Tu7Rlce2LuQJRKta7UzWLzWodiUD07YRqRJRFwvquSGMtB9vOuf6LZCE5S/DlTGHMSXYdtyg2FRwSq2nPlqZYWdDafrfjpEQFIBD8RI/mCOIndge8FqvnqGP8AEG3HcJQ2tzu26KGHb3dxERJOLTi8ffSl8Lgd17RdcXfdGo5u8UA+Jen6LN0Pw2Ad89ojFcRk0sWRJfUjd02t39dL8etEsPhT+JKVxnACdmK7ttI3ZhLEw6abs3cibUvw/EW8p3ST0gsn3iDbf10VCUoRSsLcnx6nulRV8rO85vVd1O5LvduAiRe6Ynd2FrkPy/MxX66nKfo5NpPh/WspDIO6V8nEoLXjgqvP5TUm9uH4kZVWYndnBgX6vat+fZ0H+Ax22SWqdnbnsiqfiZqlliLWKXnUcRmn4mH03OHc1RHMol2F+EkfO3S50LKO3PiFXIj2wmxknbg9OTF58vuyPrqI6aUjbG5W09mGILkj20yb5XFfPVhDp8nrcFQoGFcAdr3C+VjnXHo2JdkcZqSqVXt9ccedGqAM/h08ClDXanfwILEaHhznjGhJ9FKU6jB7YgXK7kZt7jFe4V5w6O6mUpTjkjR6mL4ynGbZWUe2UNM+G9FOPaFvcs1kP5sf8rZZj5+dE0O3I7ncdwJFbWca5viOcUrWHQO51D3xIiHAGFcEWWKX8z7UHtq03A7nu7ooye2UZS54eeX52fTUXVbZtydwZ5zQwiOa8jgcZ99K47FqDa35WKEeGyvV7AnzugP99c2Z90Zv4jEmWr3Subm+Je8TkMOn7uxx6uySWYqhEz2gVZzX8vnXd7p73e+0w5jx4MXdvyzdaNaPtJ08D0htznGhPVRmqJFUltuGg0uolCNy3YjkD0iRlWZJxfOAov5a7sQl28OD8xFkhbTXOMZ550zf2YO1HvRN0XOWycvVQXTVX9tGN0Ppj/4m+Azd2LSxlJWYXRaCrweP11bx+HSYQhUUmsTBGQ4IoHJlcqoONHbHWLZLcuMboBoVvEW8WaJ6aMdqXcl7iUTV7snbdNxMFEuca0vl3JKmVlPifTm3DbgX3rD8T3Le6Ea4zzX/AEGqn4l0tz2+2NknuI59U/5lU/KH7fV1vus+Fd3fcWMaBK7VoqNsW23N4wl6W78K2o9PBkJL8QlGTFqhSfaniqK9j2rWmPmmJsTvbMu+1m3RFtS/EX5fymrLotru5O4j6vbj5ee6WK9tWz8FIrGpEo+iUqHulyy54BK5ONN3vhcowlGIVH81SuRIcRo9hc17+M6m57LkPt9BcZT3NyUozO5pUHvRO2yk7f0TGndT0nbEjgr0u4W91tQl+nbbq/6bZjPp/XjMQS17ke5+hca86rut6CQ3AglpkLtkoiDiRUvfOov9VYrukhKHc9wtMU57SVHP0v3508kt5zHkMtU1WA/zxqZ2dwqiK2FSKM1YYxZovp/hdiV27YzJW1Jj3CSocKOTHBpSxMCbXULE9MeDiOPtjjS1bx/hCKX2Gc/km/v5+ulqdQ/U/wD0cosgjUpxuCxGrvKdvMl8NYz76ZsdElMoJcf5Ygq5pszzdjX6YWloyn2cWMZRhHtAI/laEkxC37KOVvJ83VV1goqq321LD6YW2nge3PDTzpaWps9uyvar2Zb+5vRid05TuLKlid0aZdximFnOHS6ra3ITYQhKQLSCgn0v3f013S1WWM4TV5sfDOxjOW2T9MKJRFtOMZruv3uiq8NlsRh6phLcuP5b9I/9JhQz75zpaWi8HHNzp5spRF24Uykm2El4r0FsvNv7Y1NP4dKMduFSbZLLhj3AjX8tLwNYOdLS1pjDoLquh3Hdl3kSH5YH5pSX88ns4tqx9jRG2nf6mOBH2RwrEG2iqPe/qtLRexEj07YSBGgvFlIRyX2op9c841D08IncQguMGWqt5X3+XjS0tPR2onqNyMWUCR3XYOBapTPN818vGl0ZuSFe2vVZTECJ3SbOcWV5zpaWsr2UFdLtkiHqb5qu0jHJ3R7aWkpPmaK6vpWHc3uSrnuNyLaYTvjafTS0taScbGwm1vjHtSUs9tytqq4s/Z50Rt7MiHbH3lYhSOSrKvD8740tLWf2KG3fhFdtkhbURawX5qrv+2m1mgSUuIsVoefblui8Y1zS0rOQd8T2zcIx7ZSBZxWQEe47RYQC5Bkzj53oTd3pMdqMNvcPVOO3f5rlI7cyKLkuHHq0tLSooOMHbZk4yinMT+a8vaxs/wANWHUbM49p6k7e7v7WX5gaKy04P/E65paJjDQxnI3iL6VRbtAnhEDx9eXPGrRZdoJRnFlclSEwuBo98njS0tXoTo+GzUoye5mXiCS7zBXq/lq3Pi+dRbam1OUo1iNp+aRGi1r8tP3zpaWnOxehcOg3IxYokS/UMRp8lOOD58513f6Bl3QY+oSqVEW7swVzfz0tLVWIl4A7+0xKkcRYlF+bZYx3Cmo9jeY3GW3GpD6aQusX3H0uysffS0tYQ1q/HX/93ePlXH7aWlpa2G3/2Q=="/>
          <p:cNvSpPr>
            <a:spLocks noChangeAspect="1" noChangeArrowheads="1"/>
          </p:cNvSpPr>
          <p:nvPr/>
        </p:nvSpPr>
        <p:spPr bwMode="auto">
          <a:xfrm>
            <a:off x="155575" y="-8382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35842" name="Picture 2" descr="http://www.teara.govt.nz/files/p16454ns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2133600"/>
            <a:ext cx="2895600" cy="2003756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457200" y="1676400"/>
            <a:ext cx="411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sv-SE" sz="2400" dirty="0" err="1" smtClean="0">
                <a:latin typeface="+mj-lt"/>
              </a:rPr>
              <a:t>Pascolo</a:t>
            </a:r>
            <a:r>
              <a:rPr lang="sv-SE" sz="2400" dirty="0" smtClean="0">
                <a:latin typeface="+mj-lt"/>
              </a:rPr>
              <a:t> a </a:t>
            </a:r>
            <a:r>
              <a:rPr lang="sv-SE" sz="2400" dirty="0" err="1" smtClean="0">
                <a:latin typeface="+mj-lt"/>
              </a:rPr>
              <a:t>rotazione</a:t>
            </a:r>
            <a:endParaRPr lang="sv-SE" sz="2400" dirty="0" smtClean="0">
              <a:latin typeface="+mj-lt"/>
            </a:endParaRPr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133600"/>
            <a:ext cx="2566987" cy="2008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4543425"/>
            <a:ext cx="3483793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609600" y="5024735"/>
            <a:ext cx="220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sv-SE" sz="2400" dirty="0" err="1" smtClean="0">
                <a:latin typeface="+mj-lt"/>
              </a:rPr>
              <a:t>Cotico</a:t>
            </a:r>
            <a:r>
              <a:rPr lang="sv-SE" sz="2400" dirty="0" smtClean="0">
                <a:latin typeface="+mj-lt"/>
              </a:rPr>
              <a:t> a </a:t>
            </a:r>
            <a:r>
              <a:rPr lang="sv-SE" sz="2400" dirty="0" err="1" smtClean="0">
                <a:latin typeface="+mj-lt"/>
              </a:rPr>
              <a:t>raso</a:t>
            </a:r>
            <a:endParaRPr lang="sv-SE" sz="24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793" y="152400"/>
            <a:ext cx="37827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800" dirty="0" err="1" smtClean="0">
                <a:latin typeface="+mj-lt"/>
              </a:rPr>
              <a:t>Gestione</a:t>
            </a:r>
            <a:r>
              <a:rPr lang="sv-SE" sz="2800" dirty="0" smtClean="0">
                <a:latin typeface="+mj-lt"/>
              </a:rPr>
              <a:t>:  </a:t>
            </a:r>
            <a:r>
              <a:rPr lang="sv-SE" sz="2800" dirty="0" err="1" smtClean="0"/>
              <a:t>Pascolamento</a:t>
            </a:r>
            <a:endParaRPr lang="it-IT" sz="28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30" name="AutoShape 6" descr="http://juliafoggterrain.files.wordpress.com/2010/09/2.jpg"/>
          <p:cNvSpPr>
            <a:spLocks noChangeAspect="1" noChangeArrowheads="1"/>
          </p:cNvSpPr>
          <p:nvPr/>
        </p:nvSpPr>
        <p:spPr bwMode="auto">
          <a:xfrm>
            <a:off x="63500" y="-136525"/>
            <a:ext cx="6096000" cy="457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1" name="Rectangle 10"/>
          <p:cNvSpPr/>
          <p:nvPr/>
        </p:nvSpPr>
        <p:spPr>
          <a:xfrm>
            <a:off x="381000" y="1143000"/>
            <a:ext cx="381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sv-SE" sz="2400" dirty="0" smtClean="0">
                <a:latin typeface="+mj-lt"/>
              </a:rPr>
              <a:t>3. </a:t>
            </a:r>
            <a:r>
              <a:rPr lang="sv-SE" sz="2400" dirty="0" err="1" smtClean="0">
                <a:latin typeface="+mj-lt"/>
              </a:rPr>
              <a:t>Ovini</a:t>
            </a:r>
            <a:endParaRPr lang="sv-SE" sz="2400" dirty="0" smtClean="0">
              <a:latin typeface="+mj-lt"/>
            </a:endParaRPr>
          </a:p>
        </p:txBody>
      </p:sp>
      <p:sp>
        <p:nvSpPr>
          <p:cNvPr id="1028" name="AutoShape 4" descr="data:image/jpeg;base64,/9j/4AAQSkZJRgABAQAAAQABAAD/2wCEAAkGBhQSERMUExMVFRUWGRkZGRgYGBobHhsbGRoYHxoaHBgYHCYeIBojGhkcHzAiIycpLCwsFyIxNTAqNSYrLCkBCQoKDgwOFw8PGikcHBwpKSkpKSkpKSkpKSkpKSkpKSkpLCkpLCkpKSkpKSkpLCwuKiwpNSkpKSwpKTAyLCkwKf/AABEIALgBEgMBIgACEQEDEQH/xAAbAAABBQEBAAAAAAAAAAAAAAAEAAIDBQYBB//EAEAQAQACAQMDAgQEBQIEBQMFAQECESEAAzEEEkEiUQVhcYETMpGhBkKxwfAU0SNSYuFygpKy8RUzQyRTotLiB//EABkBAAMBAQEAAAAAAAAAAAAAAAABAgMEBf/EACMRAQEAAgICAgMAAwAAAAAAAAABAhEhMQMSE0EiUWEEMoH/2gAMAwEAAhEDEQA/AJ9/cY4PUtll+OMccf8AN7eNc3evk8nac015eau6eEf66Xw/Y3L75jWb8N4I19bMPvrv+mjDuxIjlzlfFfJt/XXkXaztjrSXaxvmi1tDBQ/M/fU+xN7Q3F9Pm8J9POXj56FgDKXbxH+VMc4+WMN/PXNzq590jtGsoezXBzqZU71Rmy2ufPs8e+OP20MMh/NFMH1/z76Zt9R3ofQLc5x+lODxqViGa5KrC33fmyNPJXz++tJSqFZrLN0AX4qq4q/n7513fX+a1xXtbV0c4978Py0Rt7jGcpEe2OSRhtyJjI03a1qHpYgTjuN9sml8nivn5u9Bw2MfVFjFiHpla21deeYvHyPOnG3Lc9csZJKtZz/cfs6kS/kMfEeJd3783fzxoee/KIHaqclWZoorKWNpj1GmU2strqO0Vfz2Bng/Ld+Ro0t7ckxjbm+Pt+XPzdCbm4yIk7RKaRrvR7VOcANcaJfhzuRiRU9UQJP/AKpLEuxyVnnOdGzQR6uUbld1XNl0LVp8nx51Lsdb3SkV6e6rsyc0mPa7NM67cY7ah3SuwPcj2yLfmfzV+fQnTxqTcRqMJSz/AD4ZdvL+bHp0rS6Gy3Xkv61w2cywcUeedT9Dv93Y3FgplvDSjkf140MSruvmw9LxV1fu+C/Z0RLe/DmFAKZ4uX0/X6d2nKqVY7nTbJffuZy8eX5R/X/50LDp9lIxNxvnMfPi+2g8+TUG9NlRg+QOc+c144waClvecp7U4p80GLzl+XnT9ofsujpNnBGRYNRlGnPs8e/Oq8q7GjNuf/dw4/x0+O7kOMtgeWqv/wBOAKzoUlGS2yTnubrloqvl599Fsp7Tdva95Luv1P1X6ex/20+WMW4ytC0tZXk/31Ht/DqqQsinlrm0Mcfp48aZubS2SkNoYpwVV5oyf99SNiNudoXXgBX/ADjSd1sVaVcWrX3zRqDo2Z+YuxwuVG8Bn+xWpep7o9sYBIruUrGbKtv8t6D4O3dySXtx7uLtwFff2+Wm7XVP4ke6jC8+1YyZv+2lHqfLXqwVxxyx5eLb9zXXfjNuN5/q5M1lPl7aWxdGJcUbw1VmbCz56knC/wA8g+fAFlZ4uv66iI9p6fN2eHiv9/tpR3m+PV7ry0Z/ej6caOi4KUZepF9j3w4sxjTZTl24yqGfYr+ucc40t2FmV5Kp59+c8mdSQZ8rXayAleaHODlwZ+dafaKfKb8r58vOKxf+OoHuVGu3Df8AZf3DxWltdRLs7pHqcriqePV4pOK8a6dI33M3tvIZ5cHvV4dLlRrL03nl7TkPreU+eeNNlJK5UjdXeTg9s/310ePVaHqfEcmC/bmvppuyv5pDKNgNYzdxc2nP6aNFva0Onn7Tfowr7Z40tQwcH/Ef1D9q13T4LlBtMb9VhzKnwmAObflqDqJXFwlGKXyg+p8c+H6aGluRJuJZxmVeD2MtjoiMe9gQqQiLQe3IYKz7Z0DdRf6YPVGJUVBH0/L80rGon1rJoicTugyobuSGDtpRfI2/T9tRYp7baRqvzduBAPbOuIbhFHxbHFoyT5mefl7Go0VLY9JLuRzm/Z4KMmHw6mr04tHxbdYv65RPl9tRbvTsntqET2v8vsfMzVnzdOhs2Vm3Ai0uMJLNuH/51UCWfWHbGP5Var96/evGudTFCL6ZRXK3lu81T5D2xpu6bfbGM6nIxx5lTfvwVZk03uvtjCKKfmktl5+mf1xzoBvUbrIKl5bKc1nx8n9DjTPxO4iEsRxV/mwXUv7akhsoy9JIp8c3i75uj6Z1LudFFMxiwCqWqDBQ+So/r9tGtmZCXZJl3dt14MFZKieH7VqbqeoTtFLq748npv2C8p4++hvwfoZMRXxwYS+X9XGmdZuIxGMs1Huq7boiZ5sHPy1Qp+7tXLzl4+mX5Pvj20jex6nMcP5Tyhn2xwa5szqpT7opXdLKDmxyYeQp/bUwm4MsXGu4D1UscD49xxn56QiHfj28NjbJ9S0Wt0V5vUzuV6TIx7YlJhOXw/fBrvTlDDNflfNWvl83k8e2kRkyiRDGOFpUPV5o+/Hz0cmintbnc1Vc2c8F0Hg07Z3ZEV4lHH3pr2avnVp03wPe3bPwpg5tEMBXqaKy/fVt0n8EbnaE9yMeOLk8UliCfd0547R9s5t2P/24ku2ksw3hO19k509CXyDFJ+xE+f8AbWy6f+EOnjfd37j/ANUkr6dtPy540f0vR7O1/wDb24xfcM/q51fxf1UwrFnwzdYJHbnbHHpknKX4z8r13b+AdSUmytiv8vqKDn5X+ut87+hpdT89X8eKp47WS2/4e6ju7nabcNyKorwyukWvpqDqfgvUcx6aXPFDi+LGw+mtvHqeNdl1FedHpifx153D4B1XoPwdwKb9PFcab1Hw/ejHOzux7bSXZLk444Nei/6vGux6vyOl8eKfjrzLZ6v0pLkZWnmygD5U6ftTuydZcW2nprn6v316N1HTbW6VuQhPx6ojz83Oqbrv4Lg27U2DjCsjHgXJ++ll4/0m4VkIyOwkFi12mGg/Nft/saTuRSjtwjgtw3n3vU/xfpNzYQntsAMOWNtUEiNPBjHBqujNtlWYitfzeqhD+77axsuKeUu31QWW9sZWYPvzjH++pOl3b7jJixq77hcZx4f11B3q8X3UV+/0c3+upZzO1KO1o9NLyYft9dTKOignYd3K0/XNYMDxj205o20rI3WPcLrweb83pR6isWZffJd3n38Z99M296mQfmqXyw37nsmnRKZ/poufxKvwV/vpacdNNz3H6aWpPYfc2o02PJaXFMe5SKfpmqzbul2IWEcULcrwZfUPky3qTch6bM2plzR5Th/etO3uniNRlTLlfUUPyzRV1nW+xwGlv5vblkYY7gX50Z+/yrUexvndcr7hqmqt/wCobus1X3HU9xPVUY5i2f8ApvvPS2vmuflqPbiSCcoxO2dLEpU9Rha8X86xWkvcN2OoUkxjKCRBWUk9ls8GPpbeNSy64jUGS9oWKrzaGFFr9/atIF7a/wDLnjm1pvKo4rHy03a34xxnu4TDkPavauf76m6Z26pR6yMRO2ZinFd1LRG/y1xzn5al2fim0yqLHuJSAk0024O6hSi7TnGdRTn3UEo9t2Z5cd3FOMc6I6fp4yi90QmPbEA85l6jjmkpMmb04LyHdyTmOYpzeREz8yq0Q9bcWDJiy7s1Upek7a9kquQSWmb+3GR2s5CJTTnCIV7Y49tCwVlCMmdDay8FXwXii6ebPOleAmjvJRJTAjKsD/Pk4L+WlDqu2SuFa7UFGQVVYcf1M6Zs7S4fSJ24LWWTuLMgP2vU8utZz7pHaN+10mO18CZ86mUtuRkzlF9UjL4szVqpmzFe+rb+HPhL1BLvgwjFrvv1LmwvPs+33xqD4Zsx3PRG/wASXFeVV7leIg5Dn7a2vTbBCMYRuolF8tefut61wm+WmE2b0vwPp4VW1BTzP1N1V5xxjjVn+OHFB8j/AG1WbnU1eT/P/jTDrvu/LWm9N/WLX/UfPTN/qNV/+t8l6Y9VnNaPZXrB349abPqb1W7nVW4fv/bUM+p0tnpZS6jj2/zi/OmHU/LQh1I154/z/PGu/ih7/wDfSAp6uj/P8zrj17lxjxehHqWvY+Vah3OuVoC/KB448aNgb/rubL+/+Gnx3xcWfXP+f9tCQHmQc/t/86Zu7ocH6PjT2NLV6t0//Xof5/bVFudS3Wfprsesw/K/n9fvo2Wl1LqyUUmEopkcj9TWR+PfBY7Z3bafheCX8kruru0kuKHVju/Ee1C+e7P0+3F6hl1/4ndtpycpj5P2c6d5nLPLFnGMW0e0C378BjB5v2XTduTGXq+1fL++eP8AfQndPtR7kwMo3jwt8YrP2NR7XS7jH1Yc580CRB/8X341zWOcZv7se7vAvt+WbrIV7t3a66ysjLGWs+Qzk9sc6ihGP5pEcOcF0cFcU/pnTN7ZmxUlGKlCuGqzw/IxhvS0BD083PfF+1ftpaGgFFz27/8AN/tpaRaOtjCUorHuWcYSz2SfzZAJRbZCYvt4qtO6frJVxZAZCqqexebrGKM/Q0zrNsgMe5YqiSuP5vcZPbWUSnz413c6wEQiDFiPaRax2yxjvQpXPq0ZZUH7G5+IRfVGixMjQLmnhi4Pb312PTRe0ssbblNto/MHnnLz8td2WyEZdxKSEAHBZ6qMGLx7HgdRWkiMrPyllUDaAD7W/wBmtEolW3TDGIQPMqx4cP0vnjzoGUylfDjw2dpL1HjPD7Pz0PDfh3yk7avMu6styKAwL9PF/PT+q6v/AIxGMLhFI48kr/m4Pd84NPZpul24yjL0x7gsLLR80nyf11zflI9Jlk3hquPQLwGMPLa6dtrDuwBaxEojtwlRKUpZris5+5qLoepe/tliQ9weeD25aPfxpb+k7d3Og7kSSL3d1WPpqy7vGW8W+NTbu7KXaB6S813V5ttyJ6VG7L+Whuo3Y9/4UtztmkfCSlF7pSpMHpOVvNZ138ZtZY7i4ny/LEjcjGOPH1dPZ9pd1tSvzSxatgNtqIZDOPa9Q7nXENyMPS2sl4hcX0xZvhkZX/mPbXdjfShPzXcbLe2qt4X6fOm860Pwv4LBTenGyRcYrZxhYUGCsN5L05j7Lxx2J/hfpeyLusOx3cxjLkhX83sqv2D31df6gH/ONA7nU5bb0BvdUt+arHH7636mnRjjodv9Rlfm1/n0dQ/ifPx/S9BQ3sH7/wCfTT9zfoKvgLvz8jx/20trGnVpx9M/L5e2oN3dfr/ntoT8fj3/AKfpxrkuq/zj3/7aQF/6vxdHH9PtqHcndN+eD2+f9dQ/jXha9tN6eGfL9+XQBUN5vHl86n25vmrf73qL0x+r8tdjuh4+jzxoNNOa3/n+GnbZR/mfe9DR3FrHtT9saK/DU5p/+MVoBk5PNp9tLa3/AD+1aj35Xgaff56A3+rY8/Qo58Z/fT0W1jPe8+/jz9vnnQ2/telT2x9PbQUeody6l6h4oyeUXye3z0P1nXMfTZJaPPF5f00bhO/jsVWleV/oV40NP4jJnCsZrn5L9nQm98TUuQEf3PPa398GqHf+MMuoIQsjEb8rJ9/t/fTlTWo3v/uVJCPc8c02/lKzbzn8rj2bCL2dzLupC64WVj4w05zVmuT6GSN2dyVLLhK7Tku64P5m9dNohbMWJZxXqAr8ubODWF7cth3UdKyrtrH/AKlVap/lO1fbPjQ3dLuKcBEMXRRfilz++jdvbX7DHMaH3O4+9roaUi7JEo121b9LDxzXjRYWnTpIeYyv7f3dLXZdVTR/7ZaWjRbQdP1uWD3TU7wDPoVav2iy90v9Hk7Dc7WwMA9vdh7rl7c4xg99NhtsZMoKdopnuOR7gofndfLzqXr9lNyTCKMc9sS6zkoLY9zWcZr30vXgOGx2hOSylL1Dn89SOLuj8y3z+mq38OYjCcL7Ql6cyWNc01WcY+t1qw6iMbIvdEtSm/zAUZ4559rxp/SbL2MjNZuUyRSiSbXl9s+fGmHXaInd2kpS+ma7j86+Fslzi9RSh+GxlKBV33dxTi/TfNeUPGn78u6qticCxL90Gn54XUJ07bIkRHxUTHhCn05499LRVXfEuobiSl6pqdsWx4RyilN3x7aXTdSG4RZthdxHmriI/wC+NXAQl2JUopUosfGSxY3FpaROP1hl0cI7vcV6oQEU/kEFkObKW8+l07J2EHS7kpJuRSJPINeiTzTznM8e0ea0PPptyPdOZN24ljkkvc4j591swHC0JW1084Sf5uZHbnzUWLVOa49861nwL+GiDHc3oA4YwbVlExKfcubePvqcZutMZbVd/D3wL8Qjvb8UMS24PkzUplflrtQ81b7a0s93HOdR9b1rcst/X9a1U9Z1zSijXjW3E6deOOo7vb+X/PtpdXuxBBujj2xqmn8Xv0rn9PbXN34iWLwn+fPjRTHx3T35bSvn41L+MEO55Uo+uX658/LVLv8AUEVL580+dSS6y4xeMX9rb5/zOiAZLrO3Fn39+PP/AMum7nV4JDjm839a+/8ATVbvb/vQV+n+e2q3e+J57q4AL9s018rvQW2ij1OTj9f6Pjn+uptnqf5sEefr9/trH/8A1JW1sOPHjn6Y1ZHWyfbtxUeMRvF+2L++gbanp+oi+rujgqj5XePBx+uiPxB4arOsdD45+GRLLKLPbxz4/K40f0Xxg3VAZI9oHtiv2vnVBpdqvp9P31NPppphq2jnn/HPsGpPhXUwDNekz4rjhcGff31N1PWnbcbov1RMVll+GJ6nAd2P3rTkK1WS6KUWvpb/ADK57DPpwKrVGXxqr6/Z7geY8UfkDIc5cnjMudW80hGkLz3X6jLchmuavIfmecAaDnt3crZS8S9nHBh7vp9Dg0qIqeq+HJEIKgtni/lb8uL8aq+sh2oyl23Yuax4z51b7e73ZJfkAp9LzLFOboM/PWa+Jx7pOfFc+Pp9tRYqVV7nW9ruSFYxtpzkMH9tFfwv0f8APK27nIC181XzzoDdgNQCu5P6/wCGtJ8I2ztni8UfXV71jplmt49TFj6Z22SS6kMvTkkHPzr8pzWhSUoTDuk/Kd8/ZoT6HOid8I7ZxJmkkkjyL59wfr99Dn4kqWOMyAcRGzDKsKJh1jaw7FG5/wAJ9PYylgsuzJk+dc4M41HHckUH55UpQUy/ltxwfrftru1BDtxGI9zJbMNFR5q/vT99D9d3RRP5m0i1bJqJTn+2TR7JsWZLd/5Z/a/9tLQx0oY7olf9P/fS0vYcnbl2PE+04c8l1WDF4fnpRgUjH1rLhrFNS5qm6+6+NTwYxIrUKKPemXGfb+7qP8T1SXICOEyqxPbxdK1b8tF4KI9nZ5ielMuCog/7NPu67vXOond2tAV+eWKvFOLwXqeKUDZCs4Ob/Nf283V4Mrrs2+0ojdjWA9NGb+XBoh8KnrthPTGFthTebLsrDkKw8l6703SyiSVqpcJiRwnqFSo+MYadW0NuMpMixB7XLV2LX+2h4dNd47bYvbFZflE+39q0WALPdWB35Q7oyHKXXpSyqTHjU/w/1S7A72VR7e85rMSiuUPreoXpM3yeKcBXvzzn7Gtb/DHwHb2Ns3KPxJixV/LB5fYZOb+Zxoxxtp447qfofgcOnWc/UnEb7qziT7vFBxX6c+IddK1v5/S9O+IdZEPVKvuX9PrrP9b1LIqLcksxis85qsX4y63065Jim3t0UWRVmMeU8aA3epLrhp8n0v8Az30H1N3UpHccZo4vH3PHmvfVVvRntyJd3HP0f7XqLNK2N6xgPqsXN3xjK1eq/d6js7oqXRm7x4bHF86fLdhJlKaintZ+n2/rqr3/AMJQv1DLNOQDtP2f11Sa5vdXNou64/bUuz8YkWSP3/e/P00Z0PRRnEnCmK588c+MaI6r4PtsF/EGv5cY+3P7aEqfqPid38/ndXf9tAbvxC/r40B8X6FjbCXHzzWqfa65wOtMcNzcRcmk298vKf4+/j/too6uQAZy35M3XOqfpd8kNhdVX+f5nRkuqFxi/wCup1oSl1W8yt7e3HBwf7aH+D/FdzpuoNwVjZ3R9z3r3LvXdze8h/bQc+o5+f8AbVwbe2fDd8kQlBiksxz6aMsreKjlvzjni0dlk334xacUZQriABJeWgxevKv/APn38RMNz8KR3Eswi8Xn+nJhya9Cn8YjDuZzJoNQIvbh9MfZh3HHvEW9R0uXaLqN07/54gVAkZ7RHuAu5SfVngeONVO31Nyfw9ws/KW4W+6SuWTfPnRHxP4ldsZlzIxnOR3ScncBwQ8V7/roWPTbEtoZbkYUCFSu1yuPlyY0lbBb81LY+rK5/p9zVH8Y+MQgeF+T5eDQv8WfxTPbHYLZCLPwxqyvNvz41i5785ubdaY+HfNZ5eTXEafpPiFtubf8/TW3+B9H37fy3FRq0Ii3V4aPnyawP8N/BtzcnBx2qCX4837Y16btwYyiRaqyF0UJ5eMfcOdZ+XU4Z5ZXSTqW5JGnbb9I1iOIey0RNCzG+1nUKIpYHcP/AC5Ay/O3XHYn3WR/Kc5AAokPzft/ZsJM+6e5a2Nq8Y4Vq35e3jXOzlRbvxaURJcWNmc0RfmYff30X0/WwluYkwe70rae5XzuscY1DPahuLI7xKwVK19k+Zn7Ol0uzPugjfdRc6oG7z75+2mfqK3Phu3JUm0q8Bz8u/H00tTRJUf8U/S/3rOlqtD1M3d+Up7tniNMbqrx6nFg8Hl1FvTxG7lIMfKhz7e1+eNR78CYLwRsp8kyMrJPFB886C/1pBl3dtRC2x82NH/Un6azspaWPewAbYrSnyATjGFy+dElsstovGCi6RzdnGqvouu7bWmxPLd1xIec+yY41Nu9bNoqBz3S7chhqvpXDTWnJIawlFId3akbARq/aq5ccfLQ3TxqNJmX5vl7x458r7uhozvulIqVeiyuEVo4GL+1a6dXL0PplG75q8rLH3x9NVanS26PYdyUbL24pKR2+PEfbKV7arf4j/ieULDdRLtM/TD59jVZ8U/iDd6fYl+ElM6WXEUM4HLTrFR33dm/RVqrcV/ny1v4/HcpK6cLMY0HSfxduMyO7K4ze0k8l1iVclf1+ur7Z3KFsTBkxj2rjxrEy6HuJBziR7WZ/t++t9tdbtTid6SwL6e2rzVBj/M62zxkOXarn1sZsbHvFVu7vnD/AJWg+p+Iq0/T7asvjvwiIfibVRlnBaUffTPhnwqNk98inbdNge/HKFPy8658iyy0pun2dyd9kWcTn7/P31B1/wAN3NpbE+fJ7VZj7OttvSIxO32iecVKPbg9PC/O9N6yQZYksyZXnFzzj2e3m+PfWXtpl71gvgfx2e1ufhzkm23g8L5H2fOrDrN6U2xxGvld0/bN/pnRnxr+EiTOW1WBWEmkoLpcVfjWWPiXpuNSlBqXzHBnn9PbXRjffpcyH9d0rKDzf9v61rK9P8M3Jy9MJST2F+nHGtL03xYnH2TFcv31rvgG1GOxtwZEWR3ekLbbuV4oPrnVXO+OJzYvpv4X6mQyNmRVcpHn6pqTY/h/qVrsea5KG+LvDY869Ak3C4lEqieq7XzCsrjHGdM6feYFdspUkafu3Xl58Y1hfLandYbd/h3qT/8AFz7MX+jpkP4T6qfGyr7XH/8Atxr0l4LjY3jhLB8ee4/Z0NsdLUg26QzKa4AKqV4Wj93S+WjbC9J/BnUsmiMO3Nsz05/6bzjWkn0+9s3HdSa5JY7Sj10yDjzq025yDEsR/NbzQmUaxKjt5xob4vtLFuS3njhz2yznIuPP9H8hzLQHd61k1OIJxR23bRhHm8V9dFb0pbkJx2jcZUBiP8vP1Pn/ALaz/T9aEuzfJMQoD+Xzcb4trj6+NaHo9vbYSkMnuj6oTScUW6fN5/ltumtaV0TliP496f1bG5Y923TQlMX5+cvC6oOghbra/wAZfCYz7oQl3MfXtvdhhK7gq1ZSe9x+esh8G2rk+wa6cL+DG46rd/w303ZDuair215qzMfC8fYdXUoSj3CvqG8XwnrDxhCsXqH4fIOzbIj6I8nvUrF4HjHs6sZbkMCVK3EyrtZClXav7Hvrgyu7yi81B18pw7Kbwljchaqw8VdtZzxWpXq1XmNtxlB8UIGTHHH34rT+m6O4ku17c/8AEGxbyPOSkrnPgrXNzoYxjEl2sT14i1HPdI9iV1L2vU9pcj1Edz374ybEWOfI1+zz3OuMmITZSEV8eyeBat++pN2T3Re2rzx290W+bxdYKOf2W5uS26kFmEsaawNe3z0qKb/rZeI4/wDNpan/ANdPxJDwdn/+tLU/9Lan6iF3mmqMYsnf5n3t8GS9S7vw7ukkIU0Fx4UC2sma5vk0yEie4xhe5uVcs4DMpdqZknat4B97vUnVfEGG1Hb4ZSbe1sGgv/zc/TWm+FIv9JuRrLGS+0ZLZyPs+aTj56dubf4Zctx7Uyt88CRqkzVL4zp+1uErpkg0HdkZGT54/VK0PPaO7w4uPdRjwS8XTmvNudTKWxO91HE2TuFASAl3fXua7j2/tqB3YvdIi23glYS7avJf5vHF+5nRO38P25CMjHHbHtvhVSvHmuNc3vhkfQxH12EQXFyB8StR9+NPSmT/AIv2dx6W1fRLJ3dxSpz74v6POsZ03VsCyTfFVj769S+K/Au/Y3Rm+on22VErIF1/0l5/NfzfIpFa9DwXeOk7WX/1/d4ZFfIrH11b9F8Zs9M3Hh/7aoPhvxKWxLvgQWk9cIzM/KQl/PTuuh2bku3EcSj/AOGQSj+zrXLHZzLTe/D/AIxLdmEpX7mOPIHg93l99F9ftS7PzAY836kGcaMdvvbgQbvVL/CXQEoRdyKdxLc7sflJEYB/4pxT76vt74jH8Q7CJGO3/KsolySXowfzV875zjg8nehb7Cup6zunIq6TFdvKefZ+mnS6wjOyPnB4iSDy854fNPtoHdkqkZjCo9uHwH6fXOdFR25EYd9SiWwOOLbtz22/S11z39Ed/EnxA2+h3JRru7WF82rA7ynyt/a3Xl3wXeO+UXicU++E/p++tr/Gz29LIOGcAoKyMpBT7n9NY3+Gvhjv75Ea7RkvtRj96/fXoeCSePYlJ6hhuXH2/X/Plr1n4BIen2hkxk7O23mj0FcvLf768h66PbJEyKOb+XOvT/h/XQej6buirHa2y+QfF55ax8oup/yJvGU7V4b/AHMY12cPtdB2iIPPj56Zu7MDvCWWTd8lY8c5x9Ppob/6gU13RhEbViNHHzVqsexjTuukkpMpKpOpe6SbPqcZ1xJExhz3jLtD1Uy7au32BjfNaihGMxGJIlhsowntJ/m/9vz1BLqsQj6ZXGStuKLt8UAv2dSbPU/iT9L2RJXVUVWBK/O4x9fswI290TtCPbZhK5UBP+bFq+E9tD9VsQt7ucSrGbKiZ5bzlqvGi9mMZSkMvzdtXVYvy+fpnjTp7sfxEc9w5eCozvnPBWPfUrUnx/4LHq4A1DcqHZNvksvHhosfezOsV0fxDqNlTbl6orGUXMXtU+WRzZXA69LN/vmjH1TlUS4hguV/Q8/LWF/jPpYbfVRmURnEUL59/vrq8OW+KculTvdZMky3MW4j7fRc18v11XR3Ik5JgT9Fv9r0T8RlBJeoiAdo5W32jxjNuqraisiJ7ZvgOVX211THhWWT1z4NI3OmhOW3KXos7bO6MQ9LfpG+fdTzonep7l7qr1URSI5okyiOeUHl8Oqr+Euvro4Re7sucI4vJIl3p4tZFHgPZ1Z7ewhGh7yvFkuSSe55eab15/k/HLTPfIzb3oA7YyO5hOUQ47DFylOn3x4rmtQdZ8VhI9MaLVqrz85W8hJr3z7EU9yMIxJR2+/BkvDkMqH6Ln5a5s9FFZT3DuggINVXLG/FUV7XxjUbHBuzGQlwJienslKSvt3QMU8vjRW8PbKf4e5kj2StQJZSPdi68VZWedD/AOkgdtSKpBq6zWJYUwL9aa03rg7mC1aJYOciW/la8ns6RJYEaLM1n0R/20td25bdH/6raMcZx8tLRyNRF0/w3aiy7dybORI7mqBw1FM3Fc93nQ3W9JOCVGUxKsLsp9NcF9t3fPj3UOo/LGB+J/zN9oNpVOPnZ786L+GxJOJCxvGSJhB/w5r30Qtgum2pbdEuXx8gEquefHvqec3cAecDdZvIXGvcy5qvbRXZGP8AxCUZdg123ytF3ihrxnFVnQ/V1Ofed0iWe7lLT1StMf00X+Emkdvrql7DAt+rxXgcte7oOHUd8oUuUorIK2HkvKgY4zWns5y22odse6SEZOS6ub3Ury3deKrXeljtRlcZWxe4T5TMnqFq6zyF/V7B3TdVM7uWEfSRaJd0faVjFK+fzvXmX8XfB/wt1nEqE1r5S8n9/vr0OEIu5GO32T3DvlQ0XIBb9vmJXqbNCfGenju7ctmUozchzhjxNQFb5XNa28PkuN/hPKiN6O3Yd+3tS9u7bf8Ay+of/TKv/Lq2+Efwt1BMkx7Qa9SHcJLi/CD/AE1ZT/h1hszO1ZSiBkzKDJ7sN32Mofc+dd98mMU03QdGw2dmMLSEYxWThlSyo/5Sd+6yP1d1PREdstBkLnPdJQuvoVb/ADP30F0vxNRjdNJ3DmS91NvGVaPl97O59oyvFUADVcpHNUYt+uvMzl3sgsfh0mvIAy7vTGPuoRrnND/XU+3ubku+d2yUsoOz+UJGaifZ407/AFcKS8B3LLLZXjPahx5X5ZROq6gb9zE0kkji0OE4M2VJfnqNCM3/AB/1dx2oqsnKvkDtOcue7Uf8CdIsd2QgySBcb8K/TmJ9U1VfHN+W/OcrZdvbGNH8pigPF8fXWi/gzanHZih2n4su+XbdRovNKOKeMOOdd2U9fDoKb+K+g7N5bPURng/5i/1/31sfga7nRdOMbj2WhgrbuKvul/8A8tU/8b9MLCdRKjIkRTFIR+ypX0dG/wAD9XfTdktxiEpwY5qQnfXCHq+XhzqcpvxRVXWyzmSuMdsMVS+/5gz4Pbw1zojremGUmW498pRI4CPrhwxvnBnx51Xz+ILKO4bbCXMpFtiv5rGmsHH5eNR9rLcjKSQ2Ydrc5XxgjIDK4aMuuKTXSR3SdR2/iSYRuqjFJJ3Jn05u/p/M86bDYnAjwdqU2jKd+paSl++NN2viHaMIgeb7ZHN2/WiuUzXvrp8Qt7wkpJytqh7mTFlcV9dUek3S90SKp3L4koGWuOT20V0mdw4yXl8tlN+RTzxeq/qW9sO71S9SNnPy4vH6Gp9sTaiOY+pPCsThefMm/nXjRjDiZSjvhyvv6o9yVRweGvF++sR/F+4bm7uyawBF8AHAfXWp6r4oR2ZykqtkT2qgrFUua81rAfFuouA/82G/c/3Kfu66fBLva8elP0m07syEY2t+flePnru9vB6It+ZS/wCZPp/KeP18la3+AvhAk96Q5JQj8hxJv5r2/rrFdRt9k5H/ACqfo67JlLbP0jbf/Ae6fSQNuVsWR2hwd/d3MlCi39X76foOtNvcjJVnHFxHtklKBz4eD2aNBfCfhVdLtxO3EIPckmXduXJiRBrOcc/TVtsbTBjEq5ZslTeeGV9pY2Ys15nk/wB7R6l1McsoxZkc1LFErYyGvUW0yPlrvT9Z2dzVkXsQyg/LLWbty0Z1J0fViyouMcwJZTuQY1eIsWkHGHxqSQhAwPpv5xADK/LIuftWp/oR1txgDKwbLse5lhK5Kr66h6jr4tjITEU/NGxcMirfN3fyrTTaXt7juj3BdV3fmaO3N37fZ0ur2Fv/AIfbZ6YuQt7TFYwfPx8tTbvgSmQ2Nmj1bJjjuMfrpaZCe1RcNpfKsb/ppaFbA7O1V32Xn1RZC3wdqVfFr9saJ2IyO+BzUfVUUskYcd0cWpxgrUkOovckbExxFXtKL7bKnw3jDZf01POMWFQkXLhTMs2SriJjz8750+WYbrUYxj3UVm6lXHqKA7XNL7edP2fi3dCUmP5EIkvEHgXGSjni6+WmdNChjLiBe3IPSUOGn054+euQ2yHdGNEiiRQWBVXeMHj305FOwYd0JbXdYVHlwuPVw5f5s507fkd23GPbHyjIGpSVjjyOLotMaUZnpkx7eCOLIt0xBljzbya7t7RKPfKJ2ixMyH021G7KJYuvetO9FoNtb0u2LBjLbl3CIi82UhRgCqvHtp0NyLtpCRFuKiy7bcxGUuMPEvu6M6T4ftxim3LurATMdsorhL8g57cFedR7+0s90oI0AbknJVdwKep7sc4xo6CB6CtyBIjTlH80Thko5x3I3x9dN396X4kSji4yQRLSK0YzjjOiul6abE71YJKMHbKlBeSRKgjlx3J7VrvU9IkoxHu4vAWHkQyMvFY4o0KulLufDDY3Dc3PVstTjC8zF9MUCw7hLxQfMNdO/c3JT3kGXqXgw/lOaAoDxXGrmGwy89vZ6KaoCZl9zuVr3/XUO58NhGkZoxo7ogZKjJiBnuHOdVvYugPU7Hd3d00lHsO2MLYuB7sByclrRwcj9YtOJd0QABq7xK+bcHhMGNXO30UJDmQyIklKfStxR5x55aNFb8Yd5FsFQ7QUKWN8VwW5ymlstRj34F3ylKu2Xbmjtu/J2GG3PyHPJoHo+mlHb7pCEVKLjXdVeych4zWV1tj4e47mLHD3HsDTHNKPvxXHhqup+FLPcbFlfej3WKv5iiVnNHmsOC/kutUtM58Z6lnCI3a23zdFftnQfSf8GUY2pKPdKsP5pn/tNXnXfAZyZ139sBbiErZP5nttMsc81dVoDc+Gy257e5Lu9G3G8Z7sjY+C8vzPOujHLH00Fh0/Vy7RiNY8HzpsDN1nnnRXSdZVlfZ4pGinJy48Y1J0Xw24ReLLRlVPuV54fkOi9z4UkXulQRJXa9z3RKwcc5vy65bYXKun19ZxT+ZebPGPGb5rUD1+GRgKOKpvAh8+NWT8MgIMiwM8nqHOFSlPHgxqv3fhMlSPYr6qtEPephbb73palBmx8ae+JKNxlUVu8JXjF/5ejen3Jd0YylFj3JY3SPm3nnVd0vQ7sJ3IYBzJQOOb4rx5M6uur2DbJzj2dpeeLigh6Y2+q/U8GHGndfRys9/EG4wTbu7iN+HkvP0dU3+jdzp5MTP40IHOPRNqvmf+3Vr/ABL8Rgbk9nt//IJKwolGT22i0Tnxxisc6i+Bb/4Md+MvXH0TilH/ABIqD/6JT+iHtrtw/HFW+OFv0c4bUJQ5IEImDHqFldmcLj/m1hfjEA3KCvTFfmyO5f31q49QyJRUrJ3VxGstPtGTXz+2qDq9sn1W5JK24z4vwPbGF+7VfZfGl4Zq20tPRej+K+iMeaInJaCF55+nsfLTpfE4rEAcZvPIYLfe8/PVJv7MiP4k59jP8u2/zd2GQeD2vnT+l6o7e5I+miMW/VJyyljiJwe9HGuTLHuizS52eppymTIPirpfk0fY0V1W6S/KyoqOM39b8Y/7aoNzrwaK7pZVDDyDx49VNcmiOl6tCpTTyIPGQ+Tj+us/Xgoveh625ucx7IeOY2j3HjOQxn66J6nblGMVllGfavpiFFDfL9NUkOsiJCgsc4oDNWW+P20+XxUlIKZAWgvm8Z8Vzx40uhVp+HD3n9hr7erjS0pbOwqkpRHIdxgeD8/jXdPgthfwoznL1SluURj2PaRvB2mQzdoD+mg/iHxohOR2vbGc4SnY91bbNrNrgbqs1embXXRu9mR3S7Y5kKXSqjd15LrvTUe50O33xZAteptSpHaqCZp7bpW044uZSdmbv/GIxhuRdmXdHuZHpUCMGV+unEjF39K1AfHu0qe1KyUolI32zI+X2T81GiN74Pt7tQj6I0txtUkdsxZPsAXKqwmjXotq5pthI7u5ZMpPbKKvtFdwLr25dO5eOQK6PxnajJdwWUW1lGKMxyVfItEmjnS6r49KccEpYzcsR/4hGxGu0tpLefbVnLpdsnKcoxn3k5Rh3KImZMeIrV9xSsT2vVZDZ2ZcwqltJPqWVnn1eqJz5L0vfCC0VsdcSlAjBnZGFkiPrZzIWXf5IRtPlZThfDf4gk7cO4Tu7Rlce2LuQJRKta7UzWLzWodiUD07YRqRJRFwvquSGMtB9vOuf6LZCE5S/DlTGHMSXYdtyg2FRwSq2nPlqZYWdDafrfjpEQFIBD8RI/mCOIndge8FqvnqGP8AEG3HcJQ2tzu26KGHb3dxERJOLTi8ffSl8Lgd17RdcXfdGo5u8UA+Jen6LN0Pw2Ad89ojFcRk0sWRJfUjd02t39dL8etEsPhT+JKVxnACdmK7ttI3ZhLEw6abs3cibUvw/EW8p3ST0gsn3iDbf10VCUoRSsLcnx6nulRV8rO85vVd1O5LvduAiRe6Ynd2FrkPy/MxX66nKfo5NpPh/WspDIO6V8nEoLXjgqvP5TUm9uH4kZVWYndnBgX6vat+fZ0H+Ax22SWqdnbnsiqfiZqlliLWKXnUcRmn4mH03OHc1RHMol2F+EkfO3S50LKO3PiFXIj2wmxknbg9OTF58vuyPrqI6aUjbG5W09mGILkj20yb5XFfPVhDp8nrcFQoGFcAdr3C+VjnXHo2JdkcZqSqVXt9ccedGqAM/h08ClDXanfwILEaHhznjGhJ9FKU6jB7YgXK7kZt7jFe4V5w6O6mUpTjkjR6mL4ynGbZWUe2UNM+G9FOPaFvcs1kP5sf8rZZj5+dE0O3I7ncdwJFbWca5viOcUrWHQO51D3xIiHAGFcEWWKX8z7UHtq03A7nu7ooye2UZS54eeX52fTUXVbZtydwZ5zQwiOa8jgcZ99K47FqDa35WKEeGyvV7AnzugP99c2Z90Zv4jEmWr3Subm+Je8TkMOn7uxx6uySWYqhEz2gVZzX8vnXd7p73e+0w5jx4MXdvyzdaNaPtJ08D0htznGhPVRmqJFUltuGg0uolCNy3YjkD0iRlWZJxfOAov5a7sQl28OD8xFkhbTXOMZ550zf2YO1HvRN0XOWycvVQXTVX9tGN0Ppj/4m+Azd2LSxlJWYXRaCrweP11bx+HSYQhUUmsTBGQ4IoHJlcqoONHbHWLZLcuMboBoVvEW8WaJ6aMdqXcl7iUTV7snbdNxMFEuca0vl3JKmVlPifTm3DbgX3rD8T3Le6Ea4zzX/AEGqn4l0tz2+2NknuI59U/5lU/KH7fV1vus+Fd3fcWMaBK7VoqNsW23N4wl6W78K2o9PBkJL8QlGTFqhSfaniqK9j2rWmPmmJsTvbMu+1m3RFtS/EX5fymrLotru5O4j6vbj5ee6WK9tWz8FIrGpEo+iUqHulyy54BK5ONN3vhcowlGIVH81SuRIcRo9hc17+M6m57LkPt9BcZT3NyUozO5pUHvRO2yk7f0TGndT0nbEjgr0u4W91tQl+nbbq/6bZjPp/XjMQS17ke5+hca86rut6CQ3AglpkLtkoiDiRUvfOov9VYrukhKHc9wtMU57SVHP0v3508kt5zHkMtU1WA/zxqZ2dwqiK2FSKM1YYxZovp/hdiV27YzJW1Jj3CSocKOTHBpSxMCbXULE9MeDiOPtjjS1bx/hCKX2Gc/km/v5+ulqdQ/U/wD0cosgjUpxuCxGrvKdvMl8NYz76ZsdElMoJcf5Ygq5pszzdjX6YWloyn2cWMZRhHtAI/laEkxC37KOVvJ83VV1goqq321LD6YW2nge3PDTzpaWps9uyvar2Zb+5vRid05TuLKlid0aZdximFnOHS6ra3ITYQhKQLSCgn0v3f013S1WWM4TV5sfDOxjOW2T9MKJRFtOMZruv3uiq8NlsRh6phLcuP5b9I/9JhQz75zpaWi8HHNzp5spRF24Uykm2El4r0FsvNv7Y1NP4dKMduFSbZLLhj3AjX8tLwNYOdLS1pjDoLquh3Hdl3kSH5YH5pSX88ns4tqx9jRG2nf6mOBH2RwrEG2iqPe/qtLRexEj07YSBGgvFlIRyX2op9c841D08IncQguMGWqt5X3+XjS0tPR2onqNyMWUCR3XYOBapTPN818vGl0ZuSFe2vVZTECJ3SbOcWV5zpaWsr2UFdLtkiHqb5qu0jHJ3R7aWkpPmaK6vpWHc3uSrnuNyLaYTvjafTS0taScbGwm1vjHtSUs9tytqq4s/Z50Rt7MiHbH3lYhSOSrKvD8740tLWf2KG3fhFdtkhbURawX5qrv+2m1mgSUuIsVoefblui8Y1zS0rOQd8T2zcIx7ZSBZxWQEe47RYQC5Bkzj53oTd3pMdqMNvcPVOO3f5rlI7cyKLkuHHq0tLSooOMHbZk4yinMT+a8vaxs/wANWHUbM49p6k7e7v7WX5gaKy04P/E65paJjDQxnI3iL6VRbtAnhEDx9eXPGrRZdoJRnFlclSEwuBo98njS0tXoTo+GzUoye5mXiCS7zBXq/lq3Pi+dRbam1OUo1iNp+aRGi1r8tP3zpaWnOxehcOg3IxYokS/UMRp8lOOD58513f6Bl3QY+oSqVEW7swVzfz0tLVWIl4A7+0xKkcRYlF+bZYx3Cmo9jeY3GW3GpD6aQusX3H0uysffS0tYQ1q/HX/93ePlXH7aWlpa2G3/2Q=="/>
          <p:cNvSpPr>
            <a:spLocks noChangeAspect="1" noChangeArrowheads="1"/>
          </p:cNvSpPr>
          <p:nvPr/>
        </p:nvSpPr>
        <p:spPr bwMode="auto">
          <a:xfrm>
            <a:off x="155575" y="-8382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3" name="Rectangle 12"/>
          <p:cNvSpPr/>
          <p:nvPr/>
        </p:nvSpPr>
        <p:spPr>
          <a:xfrm>
            <a:off x="152400" y="2052935"/>
            <a:ext cx="830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sv-SE" sz="2400" dirty="0" err="1" smtClean="0">
                <a:latin typeface="+mj-lt"/>
              </a:rPr>
              <a:t>Gestione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delle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deiezioni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problematica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nella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transumanza</a:t>
            </a:r>
            <a:endParaRPr lang="sv-SE" sz="2400" dirty="0" smtClean="0"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3352800"/>
            <a:ext cx="472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sv-SE" sz="2400" dirty="0" err="1" smtClean="0">
                <a:latin typeface="+mj-lt"/>
              </a:rPr>
              <a:t>Stazzi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temporanei</a:t>
            </a:r>
            <a:endParaRPr lang="sv-SE" sz="2400" dirty="0" smtClean="0"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43400" y="4415135"/>
            <a:ext cx="434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/>
            <a:r>
              <a:rPr lang="sv-SE" sz="2400" dirty="0" err="1" smtClean="0">
                <a:latin typeface="+mj-lt"/>
              </a:rPr>
              <a:t>Modifica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irreversibile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delle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vegetazione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dopo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una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notte</a:t>
            </a:r>
            <a:r>
              <a:rPr lang="sv-SE" sz="2400" dirty="0" smtClean="0">
                <a:latin typeface="+mj-lt"/>
              </a:rPr>
              <a:t>!</a:t>
            </a:r>
          </a:p>
        </p:txBody>
      </p:sp>
      <p:pic>
        <p:nvPicPr>
          <p:cNvPr id="21506" name="Picture 2" descr="http://staticclub.caradisiac.com/1/voiture-exception/sara-vera/photo/827574827/25322553ec/sara-vera-transumanza-moderna-im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67200"/>
            <a:ext cx="3505200" cy="1962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793" y="152400"/>
            <a:ext cx="37827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800" dirty="0" err="1" smtClean="0">
                <a:latin typeface="+mj-lt"/>
              </a:rPr>
              <a:t>Gestione</a:t>
            </a:r>
            <a:r>
              <a:rPr lang="sv-SE" sz="2800" dirty="0" smtClean="0">
                <a:latin typeface="+mj-lt"/>
              </a:rPr>
              <a:t>:  </a:t>
            </a:r>
            <a:r>
              <a:rPr lang="sv-SE" sz="2800" dirty="0" err="1" smtClean="0"/>
              <a:t>Pascolamento</a:t>
            </a:r>
            <a:endParaRPr lang="it-IT" sz="28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30" name="AutoShape 6" descr="http://juliafoggterrain.files.wordpress.com/2010/09/2.jpg"/>
          <p:cNvSpPr>
            <a:spLocks noChangeAspect="1" noChangeArrowheads="1"/>
          </p:cNvSpPr>
          <p:nvPr/>
        </p:nvSpPr>
        <p:spPr bwMode="auto">
          <a:xfrm>
            <a:off x="63500" y="-136525"/>
            <a:ext cx="6096000" cy="457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1" name="Rectangle 10"/>
          <p:cNvSpPr/>
          <p:nvPr/>
        </p:nvSpPr>
        <p:spPr>
          <a:xfrm>
            <a:off x="381000" y="1143000"/>
            <a:ext cx="381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sv-SE" sz="2400" dirty="0" smtClean="0">
                <a:latin typeface="+mj-lt"/>
              </a:rPr>
              <a:t>4. </a:t>
            </a:r>
            <a:r>
              <a:rPr lang="sv-SE" sz="2400" dirty="0" err="1" smtClean="0">
                <a:latin typeface="+mj-lt"/>
              </a:rPr>
              <a:t>Caprini</a:t>
            </a:r>
            <a:endParaRPr lang="sv-SE" sz="2400" dirty="0" smtClean="0">
              <a:latin typeface="+mj-lt"/>
            </a:endParaRPr>
          </a:p>
        </p:txBody>
      </p:sp>
      <p:sp>
        <p:nvSpPr>
          <p:cNvPr id="1028" name="AutoShape 4" descr="data:image/jpeg;base64,/9j/4AAQSkZJRgABAQAAAQABAAD/2wCEAAkGBhQSERMUExMVFRUWGRkZGRgYGBobHhsbGRoYHxoaHBgYHCYeIBojGhkcHzAiIycpLCwsFyIxNTAqNSYrLCkBCQoKDgwOFw8PGikcHBwpKSkpKSkpKSkpKSkpKSkpKSkpLCkpLCkpKSkpKSkpLCwuKiwpNSkpKSwpKTAyLCkwKf/AABEIALgBEgMBIgACEQEDEQH/xAAbAAABBQEBAAAAAAAAAAAAAAAEAAIDBQYBB//EAEAQAQACAQMDAgQEBQIEBQMFAQECESEAAzEEEkEiUQVhcYETMpGhBkKxwfAU0SNSYuFygpKy8RUzQyRTotLiB//EABkBAAMBAQEAAAAAAAAAAAAAAAABAgMEBf/EACMRAQEAAgICAgMAAwAAAAAAAAABAhEhMQMSE0EiUWEEMoH/2gAMAwEAAhEDEQA/AJ9/cY4PUtll+OMccf8AN7eNc3evk8nac015eau6eEf66Xw/Y3L75jWb8N4I19bMPvrv+mjDuxIjlzlfFfJt/XXkXaztjrSXaxvmi1tDBQ/M/fU+xN7Q3F9Pm8J9POXj56FgDKXbxH+VMc4+WMN/PXNzq590jtGsoezXBzqZU71Rmy2ufPs8e+OP20MMh/NFMH1/z76Zt9R3ofQLc5x+lODxqViGa5KrC33fmyNPJXz++tJSqFZrLN0AX4qq4q/n7513fX+a1xXtbV0c4978Py0Rt7jGcpEe2OSRhtyJjI03a1qHpYgTjuN9sml8nivn5u9Bw2MfVFjFiHpla21deeYvHyPOnG3Lc9csZJKtZz/cfs6kS/kMfEeJd3783fzxoee/KIHaqclWZoorKWNpj1GmU2strqO0Vfz2Bng/Ld+Ro0t7ckxjbm+Pt+XPzdCbm4yIk7RKaRrvR7VOcANcaJfhzuRiRU9UQJP/AKpLEuxyVnnOdGzQR6uUbld1XNl0LVp8nx51Lsdb3SkV6e6rsyc0mPa7NM67cY7ah3SuwPcj2yLfmfzV+fQnTxqTcRqMJSz/AD4ZdvL+bHp0rS6Gy3Xkv61w2cywcUeedT9Dv93Y3FgplvDSjkf140MSruvmw9LxV1fu+C/Z0RLe/DmFAKZ4uX0/X6d2nKqVY7nTbJffuZy8eX5R/X/50LDp9lIxNxvnMfPi+2g8+TUG9NlRg+QOc+c144waClvecp7U4p80GLzl+XnT9ofsujpNnBGRYNRlGnPs8e/Oq8q7GjNuf/dw4/x0+O7kOMtgeWqv/wBOAKzoUlGS2yTnubrloqvl599Fsp7Tdva95Luv1P1X6ex/20+WMW4ytC0tZXk/31Ht/DqqQsinlrm0Mcfp48aZubS2SkNoYpwVV5oyf99SNiNudoXXgBX/ADjSd1sVaVcWrX3zRqDo2Z+YuxwuVG8Bn+xWpep7o9sYBIruUrGbKtv8t6D4O3dySXtx7uLtwFff2+Wm7XVP4ke6jC8+1YyZv+2lHqfLXqwVxxyx5eLb9zXXfjNuN5/q5M1lPl7aWxdGJcUbw1VmbCz56knC/wA8g+fAFlZ4uv66iI9p6fN2eHiv9/tpR3m+PV7ry0Z/ej6caOi4KUZepF9j3w4sxjTZTl24yqGfYr+ucc40t2FmV5Kp59+c8mdSQZ8rXayAleaHODlwZ+dafaKfKb8r58vOKxf+OoHuVGu3Df8AZf3DxWltdRLs7pHqcriqePV4pOK8a6dI33M3tvIZ5cHvV4dLlRrL03nl7TkPreU+eeNNlJK5UjdXeTg9s/310ePVaHqfEcmC/bmvppuyv5pDKNgNYzdxc2nP6aNFva0Onn7Tfowr7Z40tQwcH/Ef1D9q13T4LlBtMb9VhzKnwmAObflqDqJXFwlGKXyg+p8c+H6aGluRJuJZxmVeD2MtjoiMe9gQqQiLQe3IYKz7Z0DdRf6YPVGJUVBH0/L80rGon1rJoicTugyobuSGDtpRfI2/T9tRYp7baRqvzduBAPbOuIbhFHxbHFoyT5mefl7Go0VLY9JLuRzm/Z4KMmHw6mr04tHxbdYv65RPl9tRbvTsntqET2v8vsfMzVnzdOhs2Vm3Ai0uMJLNuH/51UCWfWHbGP5Var96/evGudTFCL6ZRXK3lu81T5D2xpu6bfbGM6nIxx5lTfvwVZk03uvtjCKKfmktl5+mf1xzoBvUbrIKl5bKc1nx8n9DjTPxO4iEsRxV/mwXUv7akhsoy9JIp8c3i75uj6Z1LudFFMxiwCqWqDBQ+So/r9tGtmZCXZJl3dt14MFZKieH7VqbqeoTtFLq748npv2C8p4++hvwfoZMRXxwYS+X9XGmdZuIxGMs1Huq7boiZ5sHPy1Qp+7tXLzl4+mX5Pvj20jex6nMcP5Tyhn2xwa5szqpT7opXdLKDmxyYeQp/bUwm4MsXGu4D1UscD49xxn56QiHfj28NjbJ9S0Wt0V5vUzuV6TIx7YlJhOXw/fBrvTlDDNflfNWvl83k8e2kRkyiRDGOFpUPV5o+/Hz0cmintbnc1Vc2c8F0Hg07Z3ZEV4lHH3pr2avnVp03wPe3bPwpg5tEMBXqaKy/fVt0n8EbnaE9yMeOLk8UliCfd0547R9s5t2P/24ku2ksw3hO19k509CXyDFJ+xE+f8AbWy6f+EOnjfd37j/ANUkr6dtPy540f0vR7O1/wDb24xfcM/q51fxf1UwrFnwzdYJHbnbHHpknKX4z8r13b+AdSUmytiv8vqKDn5X+ut87+hpdT89X8eKp47WS2/4e6ju7nabcNyKorwyukWvpqDqfgvUcx6aXPFDi+LGw+mtvHqeNdl1FedHpifx153D4B1XoPwdwKb9PFcab1Hw/ejHOzux7bSXZLk444Nei/6vGux6vyOl8eKfjrzLZ6v0pLkZWnmygD5U6ftTuydZcW2nprn6v316N1HTbW6VuQhPx6ojz83Oqbrv4Lg27U2DjCsjHgXJ++ll4/0m4VkIyOwkFi12mGg/Nft/saTuRSjtwjgtw3n3vU/xfpNzYQntsAMOWNtUEiNPBjHBqujNtlWYitfzeqhD+77axsuKeUu31QWW9sZWYPvzjH++pOl3b7jJixq77hcZx4f11B3q8X3UV+/0c3+upZzO1KO1o9NLyYft9dTKOignYd3K0/XNYMDxj205o20rI3WPcLrweb83pR6isWZffJd3n38Z99M296mQfmqXyw37nsmnRKZ/poufxKvwV/vpacdNNz3H6aWpPYfc2o02PJaXFMe5SKfpmqzbul2IWEcULcrwZfUPky3qTch6bM2plzR5Th/etO3uniNRlTLlfUUPyzRV1nW+xwGlv5vblkYY7gX50Z+/yrUexvndcr7hqmqt/wCobus1X3HU9xPVUY5i2f8ApvvPS2vmuflqPbiSCcoxO2dLEpU9Rha8X86xWkvcN2OoUkxjKCRBWUk9ls8GPpbeNSy64jUGS9oWKrzaGFFr9/atIF7a/wDLnjm1pvKo4rHy03a34xxnu4TDkPavauf76m6Z26pR6yMRO2ZinFd1LRG/y1xzn5al2fim0yqLHuJSAk0024O6hSi7TnGdRTn3UEo9t2Z5cd3FOMc6I6fp4yi90QmPbEA85l6jjmkpMmb04LyHdyTmOYpzeREz8yq0Q9bcWDJiy7s1Upek7a9kquQSWmb+3GR2s5CJTTnCIV7Y49tCwVlCMmdDay8FXwXii6ebPOleAmjvJRJTAjKsD/Pk4L+WlDqu2SuFa7UFGQVVYcf1M6Zs7S4fSJ24LWWTuLMgP2vU8utZz7pHaN+10mO18CZ86mUtuRkzlF9UjL4szVqpmzFe+rb+HPhL1BLvgwjFrvv1LmwvPs+33xqD4Zsx3PRG/wASXFeVV7leIg5Dn7a2vTbBCMYRuolF8tefut61wm+WmE2b0vwPp4VW1BTzP1N1V5xxjjVn+OHFB8j/AG1WbnU1eT/P/jTDrvu/LWm9N/WLX/UfPTN/qNV/+t8l6Y9VnNaPZXrB349abPqb1W7nVW4fv/bUM+p0tnpZS6jj2/zi/OmHU/LQh1I154/z/PGu/ih7/wDfSAp6uj/P8zrj17lxjxehHqWvY+Vah3OuVoC/KB448aNgb/rubL+/+Gnx3xcWfXP+f9tCQHmQc/t/86Zu7ocH6PjT2NLV6t0//Xof5/bVFudS3Wfprsesw/K/n9fvo2Wl1LqyUUmEopkcj9TWR+PfBY7Z3bafheCX8kruru0kuKHVju/Ee1C+e7P0+3F6hl1/4ndtpycpj5P2c6d5nLPLFnGMW0e0C378BjB5v2XTduTGXq+1fL++eP8AfQndPtR7kwMo3jwt8YrP2NR7XS7jH1Yc580CRB/8X341zWOcZv7se7vAvt+WbrIV7t3a66ysjLGWs+Qzk9sc6ihGP5pEcOcF0cFcU/pnTN7ZmxUlGKlCuGqzw/IxhvS0BD083PfF+1ftpaGgFFz27/8AN/tpaRaOtjCUorHuWcYSz2SfzZAJRbZCYvt4qtO6frJVxZAZCqqexebrGKM/Q0zrNsgMe5YqiSuP5vcZPbWUSnz413c6wEQiDFiPaRax2yxjvQpXPq0ZZUH7G5+IRfVGixMjQLmnhi4Pb312PTRe0ssbblNto/MHnnLz8td2WyEZdxKSEAHBZ6qMGLx7HgdRWkiMrPyllUDaAD7W/wBmtEolW3TDGIQPMqx4cP0vnjzoGUylfDjw2dpL1HjPD7Pz0PDfh3yk7avMu6styKAwL9PF/PT+q6v/AIxGMLhFI48kr/m4Pd84NPZpul24yjL0x7gsLLR80nyf11zflI9Jlk3hquPQLwGMPLa6dtrDuwBaxEojtwlRKUpZris5+5qLoepe/tliQ9weeD25aPfxpb+k7d3Og7kSSL3d1WPpqy7vGW8W+NTbu7KXaB6S813V5ttyJ6VG7L+Whuo3Y9/4UtztmkfCSlF7pSpMHpOVvNZ138ZtZY7i4ny/LEjcjGOPH1dPZ9pd1tSvzSxatgNtqIZDOPa9Q7nXENyMPS2sl4hcX0xZvhkZX/mPbXdjfShPzXcbLe2qt4X6fOm860Pwv4LBTenGyRcYrZxhYUGCsN5L05j7Lxx2J/hfpeyLusOx3cxjLkhX83sqv2D31df6gH/ONA7nU5bb0BvdUt+arHH7636mnRjjodv9Rlfm1/n0dQ/ifPx/S9BQ3sH7/wCfTT9zfoKvgLvz8jx/20trGnVpx9M/L5e2oN3dfr/ntoT8fj3/AKfpxrkuq/zj3/7aQF/6vxdHH9PtqHcndN+eD2+f9dQ/jXha9tN6eGfL9+XQBUN5vHl86n25vmrf73qL0x+r8tdjuh4+jzxoNNOa3/n+GnbZR/mfe9DR3FrHtT9saK/DU5p/+MVoBk5PNp9tLa3/AD+1aj35Xgaff56A3+rY8/Qo58Z/fT0W1jPe8+/jz9vnnQ2/telT2x9PbQUeody6l6h4oyeUXye3z0P1nXMfTZJaPPF5f00bhO/jsVWleV/oV40NP4jJnCsZrn5L9nQm98TUuQEf3PPa398GqHf+MMuoIQsjEb8rJ9/t/fTlTWo3v/uVJCPc8c02/lKzbzn8rj2bCL2dzLupC64WVj4w05zVmuT6GSN2dyVLLhK7Tku64P5m9dNohbMWJZxXqAr8ubODWF7cth3UdKyrtrH/AKlVap/lO1fbPjQ3dLuKcBEMXRRfilz++jdvbX7DHMaH3O4+9roaUi7JEo121b9LDxzXjRYWnTpIeYyv7f3dLXZdVTR/7ZaWjRbQdP1uWD3TU7wDPoVav2iy90v9Hk7Dc7WwMA9vdh7rl7c4xg99NhtsZMoKdopnuOR7gofndfLzqXr9lNyTCKMc9sS6zkoLY9zWcZr30vXgOGx2hOSylL1Dn89SOLuj8y3z+mq38OYjCcL7Ql6cyWNc01WcY+t1qw6iMbIvdEtSm/zAUZ4559rxp/SbL2MjNZuUyRSiSbXl9s+fGmHXaInd2kpS+ma7j86+Fslzi9RSh+GxlKBV33dxTi/TfNeUPGn78u6qticCxL90Gn54XUJ07bIkRHxUTHhCn05499LRVXfEuobiSl6pqdsWx4RyilN3x7aXTdSG4RZthdxHmriI/wC+NXAQl2JUopUosfGSxY3FpaROP1hl0cI7vcV6oQEU/kEFkObKW8+l07J2EHS7kpJuRSJPINeiTzTznM8e0ea0PPptyPdOZN24ljkkvc4j591swHC0JW1084Sf5uZHbnzUWLVOa49861nwL+GiDHc3oA4YwbVlExKfcubePvqcZutMZbVd/D3wL8Qjvb8UMS24PkzUplflrtQ81b7a0s93HOdR9b1rcst/X9a1U9Z1zSijXjW3E6deOOo7vb+X/PtpdXuxBBujj2xqmn8Xv0rn9PbXN34iWLwn+fPjRTHx3T35bSvn41L+MEO55Uo+uX658/LVLv8AUEVL580+dSS6y4xeMX9rb5/zOiAZLrO3Fn39+PP/AMum7nV4JDjm839a+/8ATVbvb/vQV+n+e2q3e+J57q4AL9s018rvQW2ij1OTj9f6Pjn+uptnqf5sEefr9/trH/8A1JW1sOPHjn6Y1ZHWyfbtxUeMRvF+2L++gbanp+oi+rujgqj5XePBx+uiPxB4arOsdD45+GRLLKLPbxz4/K40f0Xxg3VAZI9oHtiv2vnVBpdqvp9P31NPppphq2jnn/HPsGpPhXUwDNekz4rjhcGff31N1PWnbcbov1RMVll+GJ6nAd2P3rTkK1WS6KUWvpb/ADK57DPpwKrVGXxqr6/Z7geY8UfkDIc5cnjMudW80hGkLz3X6jLchmuavIfmecAaDnt3crZS8S9nHBh7vp9Dg0qIqeq+HJEIKgtni/lb8uL8aq+sh2oyl23Yuax4z51b7e73ZJfkAp9LzLFOboM/PWa+Jx7pOfFc+Pp9tRYqVV7nW9ruSFYxtpzkMH9tFfwv0f8APK27nIC181XzzoDdgNQCu5P6/wCGtJ8I2ztni8UfXV71jplmt49TFj6Z22SS6kMvTkkHPzr8pzWhSUoTDuk/Kd8/ZoT6HOid8I7ZxJmkkkjyL59wfr99Dn4kqWOMyAcRGzDKsKJh1jaw7FG5/wAJ9PYylgsuzJk+dc4M41HHckUH55UpQUy/ltxwfrftru1BDtxGI9zJbMNFR5q/vT99D9d3RRP5m0i1bJqJTn+2TR7JsWZLd/5Z/a/9tLQx0oY7olf9P/fS0vYcnbl2PE+04c8l1WDF4fnpRgUjH1rLhrFNS5qm6+6+NTwYxIrUKKPemXGfb+7qP8T1SXICOEyqxPbxdK1b8tF4KI9nZ5ielMuCog/7NPu67vXOond2tAV+eWKvFOLwXqeKUDZCs4Ob/Nf283V4Mrrs2+0ojdjWA9NGb+XBoh8KnrthPTGFthTebLsrDkKw8l6703SyiSVqpcJiRwnqFSo+MYadW0NuMpMixB7XLV2LX+2h4dNd47bYvbFZflE+39q0WALPdWB35Q7oyHKXXpSyqTHjU/w/1S7A72VR7e85rMSiuUPreoXpM3yeKcBXvzzn7Gtb/DHwHb2Ns3KPxJixV/LB5fYZOb+Zxoxxtp447qfofgcOnWc/UnEb7qziT7vFBxX6c+IddK1v5/S9O+IdZEPVKvuX9PrrP9b1LIqLcksxis85qsX4y63065Jim3t0UWRVmMeU8aA3epLrhp8n0v8Az30H1N3UpHccZo4vH3PHmvfVVvRntyJd3HP0f7XqLNK2N6xgPqsXN3xjK1eq/d6js7oqXRm7x4bHF86fLdhJlKaintZ+n2/rqr3/AMJQv1DLNOQDtP2f11Sa5vdXNou64/bUuz8YkWSP3/e/P00Z0PRRnEnCmK588c+MaI6r4PtsF/EGv5cY+3P7aEqfqPid38/ndXf9tAbvxC/r40B8X6FjbCXHzzWqfa65wOtMcNzcRcmk298vKf4+/j/too6uQAZy35M3XOqfpd8kNhdVX+f5nRkuqFxi/wCup1oSl1W8yt7e3HBwf7aH+D/FdzpuoNwVjZ3R9z3r3LvXdze8h/bQc+o5+f8AbVwbe2fDd8kQlBiksxz6aMsreKjlvzjni0dlk334xacUZQriABJeWgxevKv/APn38RMNz8KR3Eswi8Xn+nJhya9Cn8YjDuZzJoNQIvbh9MfZh3HHvEW9R0uXaLqN07/54gVAkZ7RHuAu5SfVngeONVO31Nyfw9ws/KW4W+6SuWTfPnRHxP4ldsZlzIxnOR3ScncBwQ8V7/roWPTbEtoZbkYUCFSu1yuPlyY0lbBb81LY+rK5/p9zVH8Y+MQgeF+T5eDQv8WfxTPbHYLZCLPwxqyvNvz41i5785ubdaY+HfNZ5eTXEafpPiFtubf8/TW3+B9H37fy3FRq0Ii3V4aPnyawP8N/BtzcnBx2qCX4837Y16btwYyiRaqyF0UJ5eMfcOdZ+XU4Z5ZXSTqW5JGnbb9I1iOIey0RNCzG+1nUKIpYHcP/AC5Ay/O3XHYn3WR/Kc5AAokPzft/ZsJM+6e5a2Nq8Y4Vq35e3jXOzlRbvxaURJcWNmc0RfmYff30X0/WwluYkwe70rae5XzuscY1DPahuLI7xKwVK19k+Zn7Ol0uzPugjfdRc6oG7z75+2mfqK3Phu3JUm0q8Bz8u/H00tTRJUf8U/S/3rOlqtD1M3d+Up7tniNMbqrx6nFg8Hl1FvTxG7lIMfKhz7e1+eNR78CYLwRsp8kyMrJPFB886C/1pBl3dtRC2x82NH/Un6azspaWPewAbYrSnyATjGFy+dElsstovGCi6RzdnGqvouu7bWmxPLd1xIec+yY41Nu9bNoqBz3S7chhqvpXDTWnJIawlFId3akbARq/aq5ccfLQ3TxqNJmX5vl7x458r7uhozvulIqVeiyuEVo4GL+1a6dXL0PplG75q8rLH3x9NVanS26PYdyUbL24pKR2+PEfbKV7arf4j/ieULDdRLtM/TD59jVZ8U/iDd6fYl+ElM6WXEUM4HLTrFR33dm/RVqrcV/ny1v4/HcpK6cLMY0HSfxduMyO7K4ze0k8l1iVclf1+ur7Z3KFsTBkxj2rjxrEy6HuJBziR7WZ/t++t9tdbtTid6SwL6e2rzVBj/M62zxkOXarn1sZsbHvFVu7vnD/AJWg+p+Iq0/T7asvjvwiIfibVRlnBaUffTPhnwqNk98inbdNge/HKFPy8658iyy0pun2dyd9kWcTn7/P31B1/wAN3NpbE+fJ7VZj7OttvSIxO32iecVKPbg9PC/O9N6yQZYksyZXnFzzj2e3m+PfWXtpl71gvgfx2e1ufhzkm23g8L5H2fOrDrN6U2xxGvld0/bN/pnRnxr+EiTOW1WBWEmkoLpcVfjWWPiXpuNSlBqXzHBnn9PbXRjffpcyH9d0rKDzf9v61rK9P8M3Jy9MJST2F+nHGtL03xYnH2TFcv31rvgG1GOxtwZEWR3ekLbbuV4oPrnVXO+OJzYvpv4X6mQyNmRVcpHn6pqTY/h/qVrsea5KG+LvDY869Ak3C4lEqieq7XzCsrjHGdM6feYFdspUkafu3Xl58Y1hfLandYbd/h3qT/8AFz7MX+jpkP4T6qfGyr7XH/8Atxr0l4LjY3jhLB8ee4/Z0NsdLUg26QzKa4AKqV4Wj93S+WjbC9J/BnUsmiMO3Nsz05/6bzjWkn0+9s3HdSa5JY7Sj10yDjzq025yDEsR/NbzQmUaxKjt5xob4vtLFuS3njhz2yznIuPP9H8hzLQHd61k1OIJxR23bRhHm8V9dFb0pbkJx2jcZUBiP8vP1Pn/ALaz/T9aEuzfJMQoD+Xzcb4trj6+NaHo9vbYSkMnuj6oTScUW6fN5/ltumtaV0TliP496f1bG5Y923TQlMX5+cvC6oOghbra/wAZfCYz7oQl3MfXtvdhhK7gq1ZSe9x+esh8G2rk+wa6cL+DG46rd/w303ZDuair215qzMfC8fYdXUoSj3CvqG8XwnrDxhCsXqH4fIOzbIj6I8nvUrF4HjHs6sZbkMCVK3EyrtZClXav7Hvrgyu7yi81B18pw7Kbwljchaqw8VdtZzxWpXq1XmNtxlB8UIGTHHH34rT+m6O4ku17c/8AEGxbyPOSkrnPgrXNzoYxjEl2sT14i1HPdI9iV1L2vU9pcj1Edz374ybEWOfI1+zz3OuMmITZSEV8eyeBat++pN2T3Re2rzx290W+bxdYKOf2W5uS26kFmEsaawNe3z0qKb/rZeI4/wDNpan/ANdPxJDwdn/+tLU/9Lan6iF3mmqMYsnf5n3t8GS9S7vw7ukkIU0Fx4UC2sma5vk0yEie4xhe5uVcs4DMpdqZknat4B97vUnVfEGG1Hb4ZSbe1sGgv/zc/TWm+FIv9JuRrLGS+0ZLZyPs+aTj56dubf4Zctx7Uyt88CRqkzVL4zp+1uErpkg0HdkZGT54/VK0PPaO7w4uPdRjwS8XTmvNudTKWxO91HE2TuFASAl3fXua7j2/tqB3YvdIi23glYS7avJf5vHF+5nRO38P25CMjHHbHtvhVSvHmuNc3vhkfQxH12EQXFyB8StR9+NPSmT/AIv2dx6W1fRLJ3dxSpz74v6POsZ03VsCyTfFVj769S+K/Au/Y3Rm+on22VErIF1/0l5/NfzfIpFa9DwXeOk7WX/1/d4ZFfIrH11b9F8Zs9M3Hh/7aoPhvxKWxLvgQWk9cIzM/KQl/PTuuh2bku3EcSj/AOGQSj+zrXLHZzLTe/D/AIxLdmEpX7mOPIHg93l99F9ftS7PzAY836kGcaMdvvbgQbvVL/CXQEoRdyKdxLc7sflJEYB/4pxT76vt74jH8Q7CJGO3/KsolySXowfzV875zjg8nehb7Cup6zunIq6TFdvKefZ+mnS6wjOyPnB4iSDy854fNPtoHdkqkZjCo9uHwH6fXOdFR25EYd9SiWwOOLbtz22/S11z39Ed/EnxA2+h3JRru7WF82rA7ynyt/a3Xl3wXeO+UXicU++E/p++tr/Gz29LIOGcAoKyMpBT7n9NY3+Gvhjv75Ea7RkvtRj96/fXoeCSePYlJ6hhuXH2/X/Plr1n4BIen2hkxk7O23mj0FcvLf768h66PbJEyKOb+XOvT/h/XQej6buirHa2y+QfF55ax8oup/yJvGU7V4b/AHMY12cPtdB2iIPPj56Zu7MDvCWWTd8lY8c5x9Ppob/6gU13RhEbViNHHzVqsexjTuukkpMpKpOpe6SbPqcZ1xJExhz3jLtD1Uy7au32BjfNaihGMxGJIlhsowntJ/m/9vz1BLqsQj6ZXGStuKLt8UAv2dSbPU/iT9L2RJXVUVWBK/O4x9fswI290TtCPbZhK5UBP+bFq+E9tD9VsQt7ucSrGbKiZ5bzlqvGi9mMZSkMvzdtXVYvy+fpnjTp7sfxEc9w5eCozvnPBWPfUrUnx/4LHq4A1DcqHZNvksvHhosfezOsV0fxDqNlTbl6orGUXMXtU+WRzZXA69LN/vmjH1TlUS4hguV/Q8/LWF/jPpYbfVRmURnEUL59/vrq8OW+KculTvdZMky3MW4j7fRc18v11XR3Ik5JgT9Fv9r0T8RlBJeoiAdo5W32jxjNuqraisiJ7ZvgOVX211THhWWT1z4NI3OmhOW3KXos7bO6MQ9LfpG+fdTzonep7l7qr1URSI5okyiOeUHl8Oqr+Euvro4Re7sucI4vJIl3p4tZFHgPZ1Z7ewhGh7yvFkuSSe55eab15/k/HLTPfIzb3oA7YyO5hOUQ47DFylOn3x4rmtQdZ8VhI9MaLVqrz85W8hJr3z7EU9yMIxJR2+/BkvDkMqH6Ln5a5s9FFZT3DuggINVXLG/FUV7XxjUbHBuzGQlwJienslKSvt3QMU8vjRW8PbKf4e5kj2StQJZSPdi68VZWedD/AOkgdtSKpBq6zWJYUwL9aa03rg7mC1aJYOciW/la8ns6RJYEaLM1n0R/20td25bdH/6raMcZx8tLRyNRF0/w3aiy7dybORI7mqBw1FM3Fc93nQ3W9JOCVGUxKsLsp9NcF9t3fPj3UOo/LGB+J/zN9oNpVOPnZ786L+GxJOJCxvGSJhB/w5r30Qtgum2pbdEuXx8gEquefHvqec3cAecDdZvIXGvcy5qvbRXZGP8AxCUZdg123ytF3ihrxnFVnQ/V1Ofed0iWe7lLT1StMf00X+Emkdvrql7DAt+rxXgcte7oOHUd8oUuUorIK2HkvKgY4zWns5y22odse6SEZOS6ub3Ury3deKrXeljtRlcZWxe4T5TMnqFq6zyF/V7B3TdVM7uWEfSRaJd0faVjFK+fzvXmX8XfB/wt1nEqE1r5S8n9/vr0OEIu5GO32T3DvlQ0XIBb9vmJXqbNCfGenju7ctmUozchzhjxNQFb5XNa28PkuN/hPKiN6O3Yd+3tS9u7bf8Ay+of/TKv/Lq2+Efwt1BMkx7Qa9SHcJLi/CD/AE1ZT/h1hszO1ZSiBkzKDJ7sN32Mofc+dd98mMU03QdGw2dmMLSEYxWThlSyo/5Sd+6yP1d1PREdstBkLnPdJQuvoVb/ADP30F0vxNRjdNJ3DmS91NvGVaPl97O59oyvFUADVcpHNUYt+uvMzl3sgsfh0mvIAy7vTGPuoRrnND/XU+3ubku+d2yUsoOz+UJGaifZ407/AFcKS8B3LLLZXjPahx5X5ZROq6gb9zE0kkji0OE4M2VJfnqNCM3/AB/1dx2oqsnKvkDtOcue7Uf8CdIsd2QgySBcb8K/TmJ9U1VfHN+W/OcrZdvbGNH8pigPF8fXWi/gzanHZih2n4su+XbdRovNKOKeMOOdd2U9fDoKb+K+g7N5bPURng/5i/1/31sfga7nRdOMbj2WhgrbuKvul/8A8tU/8b9MLCdRKjIkRTFIR+ypX0dG/wAD9XfTdktxiEpwY5qQnfXCHq+XhzqcpvxRVXWyzmSuMdsMVS+/5gz4Pbw1zojremGUmW498pRI4CPrhwxvnBnx51Xz+ILKO4bbCXMpFtiv5rGmsHH5eNR9rLcjKSQ2Ydrc5XxgjIDK4aMuuKTXSR3SdR2/iSYRuqjFJJ3Jn05u/p/M86bDYnAjwdqU2jKd+paSl++NN2viHaMIgeb7ZHN2/WiuUzXvrp8Qt7wkpJytqh7mTFlcV9dUek3S90SKp3L4koGWuOT20V0mdw4yXl8tlN+RTzxeq/qW9sO71S9SNnPy4vH6Gp9sTaiOY+pPCsThefMm/nXjRjDiZSjvhyvv6o9yVRweGvF++sR/F+4bm7uyawBF8AHAfXWp6r4oR2ZykqtkT2qgrFUua81rAfFuouA/82G/c/3Kfu66fBLva8elP0m07syEY2t+flePnru9vB6It+ZS/wCZPp/KeP18la3+AvhAk96Q5JQj8hxJv5r2/rrFdRt9k5H/ACqfo67JlLbP0jbf/Ae6fSQNuVsWR2hwd/d3MlCi39X76foOtNvcjJVnHFxHtklKBz4eD2aNBfCfhVdLtxO3EIPckmXduXJiRBrOcc/TVtsbTBjEq5ZslTeeGV9pY2Ys15nk/wB7R6l1McsoxZkc1LFErYyGvUW0yPlrvT9Z2dzVkXsQyg/LLWbty0Z1J0fViyouMcwJZTuQY1eIsWkHGHxqSQhAwPpv5xADK/LIuftWp/oR1txgDKwbLse5lhK5Kr66h6jr4tjITEU/NGxcMirfN3fyrTTaXt7juj3BdV3fmaO3N37fZ0ur2Fv/AIfbZ6YuQt7TFYwfPx8tTbvgSmQ2Nmj1bJjjuMfrpaZCe1RcNpfKsb/ppaFbA7O1V32Xn1RZC3wdqVfFr9saJ2IyO+BzUfVUUskYcd0cWpxgrUkOovckbExxFXtKL7bKnw3jDZf01POMWFQkXLhTMs2SriJjz8750+WYbrUYxj3UVm6lXHqKA7XNL7edP2fi3dCUmP5EIkvEHgXGSjni6+WmdNChjLiBe3IPSUOGn054+euQ2yHdGNEiiRQWBVXeMHj305FOwYd0JbXdYVHlwuPVw5f5s507fkd23GPbHyjIGpSVjjyOLotMaUZnpkx7eCOLIt0xBljzbya7t7RKPfKJ2ixMyH021G7KJYuvetO9FoNtb0u2LBjLbl3CIi82UhRgCqvHtp0NyLtpCRFuKiy7bcxGUuMPEvu6M6T4ftxim3LurATMdsorhL8g57cFedR7+0s90oI0AbknJVdwKep7sc4xo6CB6CtyBIjTlH80Thko5x3I3x9dN396X4kSji4yQRLSK0YzjjOiul6abE71YJKMHbKlBeSRKgjlx3J7VrvU9IkoxHu4vAWHkQyMvFY4o0KulLufDDY3Dc3PVstTjC8zF9MUCw7hLxQfMNdO/c3JT3kGXqXgw/lOaAoDxXGrmGwy89vZ6KaoCZl9zuVr3/XUO58NhGkZoxo7ogZKjJiBnuHOdVvYugPU7Hd3d00lHsO2MLYuB7sByclrRwcj9YtOJd0QABq7xK+bcHhMGNXO30UJDmQyIklKfStxR5x55aNFb8Yd5FsFQ7QUKWN8VwW5ymlstRj34F3ylKu2Xbmjtu/J2GG3PyHPJoHo+mlHb7pCEVKLjXdVeych4zWV1tj4e47mLHD3HsDTHNKPvxXHhqup+FLPcbFlfej3WKv5iiVnNHmsOC/kutUtM58Z6lnCI3a23zdFftnQfSf8GUY2pKPdKsP5pn/tNXnXfAZyZ139sBbiErZP5nttMsc81dVoDc+Gy257e5Lu9G3G8Z7sjY+C8vzPOujHLH00Fh0/Vy7RiNY8HzpsDN1nnnRXSdZVlfZ4pGinJy48Y1J0Xw24ReLLRlVPuV54fkOi9z4UkXulQRJXa9z3RKwcc5vy65bYXKun19ZxT+ZebPGPGb5rUD1+GRgKOKpvAh8+NWT8MgIMiwM8nqHOFSlPHgxqv3fhMlSPYr6qtEPephbb73palBmx8ae+JKNxlUVu8JXjF/5ejen3Jd0YylFj3JY3SPm3nnVd0vQ7sJ3IYBzJQOOb4rx5M6uur2DbJzj2dpeeLigh6Y2+q/U8GHGndfRys9/EG4wTbu7iN+HkvP0dU3+jdzp5MTP40IHOPRNqvmf+3Vr/ABL8Rgbk9nt//IJKwolGT22i0Tnxxisc6i+Bb/4Md+MvXH0TilH/ABIqD/6JT+iHtrtw/HFW+OFv0c4bUJQ5IEImDHqFldmcLj/m1hfjEA3KCvTFfmyO5f31q49QyJRUrJ3VxGstPtGTXz+2qDq9sn1W5JK24z4vwPbGF+7VfZfGl4Zq20tPRej+K+iMeaInJaCF55+nsfLTpfE4rEAcZvPIYLfe8/PVJv7MiP4k59jP8u2/zd2GQeD2vnT+l6o7e5I+miMW/VJyyljiJwe9HGuTLHuizS52eppymTIPirpfk0fY0V1W6S/KyoqOM39b8Y/7aoNzrwaK7pZVDDyDx49VNcmiOl6tCpTTyIPGQ+Tj+us/Xgoveh625ucx7IeOY2j3HjOQxn66J6nblGMVllGfavpiFFDfL9NUkOsiJCgsc4oDNWW+P20+XxUlIKZAWgvm8Z8Vzx40uhVp+HD3n9hr7erjS0pbOwqkpRHIdxgeD8/jXdPgthfwoznL1SluURj2PaRvB2mQzdoD+mg/iHxohOR2vbGc4SnY91bbNrNrgbqs1embXXRu9mR3S7Y5kKXSqjd15LrvTUe50O33xZAteptSpHaqCZp7bpW044uZSdmbv/GIxhuRdmXdHuZHpUCMGV+unEjF39K1AfHu0qe1KyUolI32zI+X2T81GiN74Pt7tQj6I0txtUkdsxZPsAXKqwmjXotq5pthI7u5ZMpPbKKvtFdwLr25dO5eOQK6PxnajJdwWUW1lGKMxyVfItEmjnS6r49KccEpYzcsR/4hGxGu0tpLefbVnLpdsnKcoxn3k5Rh3KImZMeIrV9xSsT2vVZDZ2ZcwqltJPqWVnn1eqJz5L0vfCC0VsdcSlAjBnZGFkiPrZzIWXf5IRtPlZThfDf4gk7cO4Tu7Rlce2LuQJRKta7UzWLzWodiUD07YRqRJRFwvquSGMtB9vOuf6LZCE5S/DlTGHMSXYdtyg2FRwSq2nPlqZYWdDafrfjpEQFIBD8RI/mCOIndge8FqvnqGP8AEG3HcJQ2tzu26KGHb3dxERJOLTi8ffSl8Lgd17RdcXfdGo5u8UA+Jen6LN0Pw2Ad89ojFcRk0sWRJfUjd02t39dL8etEsPhT+JKVxnACdmK7ttI3ZhLEw6abs3cibUvw/EW8p3ST0gsn3iDbf10VCUoRSsLcnx6nulRV8rO85vVd1O5LvduAiRe6Ynd2FrkPy/MxX66nKfo5NpPh/WspDIO6V8nEoLXjgqvP5TUm9uH4kZVWYndnBgX6vat+fZ0H+Ax22SWqdnbnsiqfiZqlliLWKXnUcRmn4mH03OHc1RHMol2F+EkfO3S50LKO3PiFXIj2wmxknbg9OTF58vuyPrqI6aUjbG5W09mGILkj20yb5XFfPVhDp8nrcFQoGFcAdr3C+VjnXHo2JdkcZqSqVXt9ccedGqAM/h08ClDXanfwILEaHhznjGhJ9FKU6jB7YgXK7kZt7jFe4V5w6O6mUpTjkjR6mL4ynGbZWUe2UNM+G9FOPaFvcs1kP5sf8rZZj5+dE0O3I7ncdwJFbWca5viOcUrWHQO51D3xIiHAGFcEWWKX8z7UHtq03A7nu7ooye2UZS54eeX52fTUXVbZtydwZ5zQwiOa8jgcZ99K47FqDa35WKEeGyvV7AnzugP99c2Z90Zv4jEmWr3Subm+Je8TkMOn7uxx6uySWYqhEz2gVZzX8vnXd7p73e+0w5jx4MXdvyzdaNaPtJ08D0htznGhPVRmqJFUltuGg0uolCNy3YjkD0iRlWZJxfOAov5a7sQl28OD8xFkhbTXOMZ550zf2YO1HvRN0XOWycvVQXTVX9tGN0Ppj/4m+Azd2LSxlJWYXRaCrweP11bx+HSYQhUUmsTBGQ4IoHJlcqoONHbHWLZLcuMboBoVvEW8WaJ6aMdqXcl7iUTV7snbdNxMFEuca0vl3JKmVlPifTm3DbgX3rD8T3Le6Ea4zzX/AEGqn4l0tz2+2NknuI59U/5lU/KH7fV1vus+Fd3fcWMaBK7VoqNsW23N4wl6W78K2o9PBkJL8QlGTFqhSfaniqK9j2rWmPmmJsTvbMu+1m3RFtS/EX5fymrLotru5O4j6vbj5ee6WK9tWz8FIrGpEo+iUqHulyy54BK5ONN3vhcowlGIVH81SuRIcRo9hc17+M6m57LkPt9BcZT3NyUozO5pUHvRO2yk7f0TGndT0nbEjgr0u4W91tQl+nbbq/6bZjPp/XjMQS17ke5+hca86rut6CQ3AglpkLtkoiDiRUvfOov9VYrukhKHc9wtMU57SVHP0v3508kt5zHkMtU1WA/zxqZ2dwqiK2FSKM1YYxZovp/hdiV27YzJW1Jj3CSocKOTHBpSxMCbXULE9MeDiOPtjjS1bx/hCKX2Gc/km/v5+ulqdQ/U/wD0cosgjUpxuCxGrvKdvMl8NYz76ZsdElMoJcf5Ygq5pszzdjX6YWloyn2cWMZRhHtAI/laEkxC37KOVvJ83VV1goqq321LD6YW2nge3PDTzpaWps9uyvar2Zb+5vRid05TuLKlid0aZdximFnOHS6ra3ITYQhKQLSCgn0v3f013S1WWM4TV5sfDOxjOW2T9MKJRFtOMZruv3uiq8NlsRh6phLcuP5b9I/9JhQz75zpaWi8HHNzp5spRF24Uykm2El4r0FsvNv7Y1NP4dKMduFSbZLLhj3AjX8tLwNYOdLS1pjDoLquh3Hdl3kSH5YH5pSX88ns4tqx9jRG2nf6mOBH2RwrEG2iqPe/qtLRexEj07YSBGgvFlIRyX2op9c841D08IncQguMGWqt5X3+XjS0tPR2onqNyMWUCR3XYOBapTPN818vGl0ZuSFe2vVZTECJ3SbOcWV5zpaWsr2UFdLtkiHqb5qu0jHJ3R7aWkpPmaK6vpWHc3uSrnuNyLaYTvjafTS0taScbGwm1vjHtSUs9tytqq4s/Z50Rt7MiHbH3lYhSOSrKvD8740tLWf2KG3fhFdtkhbURawX5qrv+2m1mgSUuIsVoefblui8Y1zS0rOQd8T2zcIx7ZSBZxWQEe47RYQC5Bkzj53oTd3pMdqMNvcPVOO3f5rlI7cyKLkuHHq0tLSooOMHbZk4yinMT+a8vaxs/wANWHUbM49p6k7e7v7WX5gaKy04P/E65paJjDQxnI3iL6VRbtAnhEDx9eXPGrRZdoJRnFlclSEwuBo98njS0tXoTo+GzUoye5mXiCS7zBXq/lq3Pi+dRbam1OUo1iNp+aRGi1r8tP3zpaWnOxehcOg3IxYokS/UMRp8lOOD58513f6Bl3QY+oSqVEW7swVzfz0tLVWIl4A7+0xKkcRYlF+bZYx3Cmo9jeY3GW3GpD6aQusX3H0uysffS0tYQ1q/HX/93ePlXH7aWlpa2G3/2Q=="/>
          <p:cNvSpPr>
            <a:spLocks noChangeAspect="1" noChangeArrowheads="1"/>
          </p:cNvSpPr>
          <p:nvPr/>
        </p:nvSpPr>
        <p:spPr bwMode="auto">
          <a:xfrm>
            <a:off x="155575" y="-8382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3" name="Rectangle 12"/>
          <p:cNvSpPr/>
          <p:nvPr/>
        </p:nvSpPr>
        <p:spPr>
          <a:xfrm>
            <a:off x="3200400" y="1900535"/>
            <a:ext cx="5867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sv-SE" sz="2400" dirty="0" err="1" smtClean="0">
                <a:latin typeface="+mj-lt"/>
              </a:rPr>
              <a:t>Molto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selettivi</a:t>
            </a:r>
            <a:r>
              <a:rPr lang="sv-SE" sz="2400" dirty="0" smtClean="0">
                <a:latin typeface="+mj-lt"/>
              </a:rPr>
              <a:t>, </a:t>
            </a:r>
            <a:r>
              <a:rPr lang="sv-SE" sz="2400" dirty="0" err="1" smtClean="0">
                <a:latin typeface="+mj-lt"/>
              </a:rPr>
              <a:t>soprattutto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verso</a:t>
            </a:r>
            <a:r>
              <a:rPr lang="sv-SE" sz="2400" dirty="0" smtClean="0">
                <a:latin typeface="+mj-lt"/>
              </a:rPr>
              <a:t> i </a:t>
            </a:r>
            <a:r>
              <a:rPr lang="sv-SE" sz="2400" dirty="0" err="1" smtClean="0">
                <a:latin typeface="+mj-lt"/>
              </a:rPr>
              <a:t>cespugli</a:t>
            </a:r>
            <a:endParaRPr lang="sv-SE" sz="2400" dirty="0" smtClean="0">
              <a:latin typeface="+mj-lt"/>
            </a:endParaRPr>
          </a:p>
          <a:p>
            <a:pPr marL="457200" indent="-457200"/>
            <a:r>
              <a:rPr lang="sv-SE" sz="2400" dirty="0" smtClean="0">
                <a:latin typeface="+mj-lt"/>
              </a:rPr>
              <a:t>50-70% del </a:t>
            </a:r>
            <a:r>
              <a:rPr lang="sv-SE" sz="2400" dirty="0" err="1" smtClean="0">
                <a:latin typeface="+mj-lt"/>
              </a:rPr>
              <a:t>loro</a:t>
            </a:r>
            <a:r>
              <a:rPr lang="sv-SE" sz="2400" dirty="0" smtClean="0">
                <a:latin typeface="+mj-lt"/>
              </a:rPr>
              <a:t> tempo</a:t>
            </a:r>
          </a:p>
        </p:txBody>
      </p:sp>
      <p:pic>
        <p:nvPicPr>
          <p:cNvPr id="34818" name="Picture 2" descr="http://img24.imageshack.us/img24/116/img0194fileminimiz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1"/>
            <a:ext cx="3045797" cy="2286000"/>
          </a:xfrm>
          <a:prstGeom prst="rect">
            <a:avLst/>
          </a:prstGeom>
          <a:noFill/>
        </p:spPr>
      </p:pic>
      <p:pic>
        <p:nvPicPr>
          <p:cNvPr id="34820" name="Picture 4" descr="http://img833.imageshack.us/img833/4034/dscn2736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227198"/>
            <a:ext cx="3505200" cy="2630802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5486400" y="3653135"/>
            <a:ext cx="411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sv-SE" sz="2400" dirty="0" err="1" smtClean="0">
                <a:latin typeface="+mj-lt"/>
              </a:rPr>
              <a:t>Scortecciano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alberi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giovani</a:t>
            </a:r>
            <a:endParaRPr lang="sv-SE" sz="2400" dirty="0" smtClean="0"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3400" y="4724400"/>
            <a:ext cx="411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sv-SE" sz="2400" dirty="0" err="1" smtClean="0">
                <a:latin typeface="+mj-lt"/>
              </a:rPr>
              <a:t>Ottimi</a:t>
            </a:r>
            <a:r>
              <a:rPr lang="sv-SE" sz="2400" dirty="0" smtClean="0">
                <a:latin typeface="+mj-lt"/>
              </a:rPr>
              <a:t> per </a:t>
            </a:r>
            <a:r>
              <a:rPr lang="sv-SE" sz="2400" dirty="0" err="1" smtClean="0">
                <a:latin typeface="+mj-lt"/>
              </a:rPr>
              <a:t>controllare</a:t>
            </a:r>
            <a:r>
              <a:rPr lang="sv-SE" sz="2400" dirty="0" smtClean="0">
                <a:latin typeface="+mj-lt"/>
              </a:rPr>
              <a:t> gli </a:t>
            </a:r>
            <a:r>
              <a:rPr lang="sv-SE" sz="2400" dirty="0" err="1" smtClean="0">
                <a:latin typeface="+mj-lt"/>
              </a:rPr>
              <a:t>alberi</a:t>
            </a:r>
            <a:endParaRPr lang="sv-SE" sz="2400" dirty="0" smtClean="0">
              <a:latin typeface="+mj-lt"/>
            </a:endParaRPr>
          </a:p>
          <a:p>
            <a:pPr marL="457200" indent="-457200"/>
            <a:r>
              <a:rPr lang="sv-SE" sz="2400" dirty="0" err="1" smtClean="0">
                <a:latin typeface="+mj-lt"/>
              </a:rPr>
              <a:t>Difficile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gestione</a:t>
            </a:r>
            <a:r>
              <a:rPr lang="sv-SE" sz="2400" dirty="0" smtClean="0">
                <a:latin typeface="+mj-lt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793" y="152400"/>
            <a:ext cx="37827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800" dirty="0" err="1" smtClean="0">
                <a:latin typeface="+mj-lt"/>
              </a:rPr>
              <a:t>Gestione</a:t>
            </a:r>
            <a:r>
              <a:rPr lang="sv-SE" sz="2800" dirty="0" smtClean="0">
                <a:latin typeface="+mj-lt"/>
              </a:rPr>
              <a:t>:  </a:t>
            </a:r>
            <a:r>
              <a:rPr lang="sv-SE" sz="2800" dirty="0" err="1" smtClean="0"/>
              <a:t>Pascolamento</a:t>
            </a:r>
            <a:endParaRPr lang="it-IT" sz="28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30" name="AutoShape 6" descr="http://juliafoggterrain.files.wordpress.com/2010/09/2.jpg"/>
          <p:cNvSpPr>
            <a:spLocks noChangeAspect="1" noChangeArrowheads="1"/>
          </p:cNvSpPr>
          <p:nvPr/>
        </p:nvSpPr>
        <p:spPr bwMode="auto">
          <a:xfrm>
            <a:off x="63500" y="-136525"/>
            <a:ext cx="6096000" cy="457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1" name="Rectangle 10"/>
          <p:cNvSpPr/>
          <p:nvPr/>
        </p:nvSpPr>
        <p:spPr>
          <a:xfrm>
            <a:off x="381000" y="1143000"/>
            <a:ext cx="381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sv-SE" sz="2400" dirty="0" smtClean="0">
                <a:latin typeface="+mj-lt"/>
              </a:rPr>
              <a:t>Il </a:t>
            </a:r>
            <a:r>
              <a:rPr lang="sv-SE" sz="2400" dirty="0" err="1" smtClean="0">
                <a:latin typeface="+mj-lt"/>
              </a:rPr>
              <a:t>carico</a:t>
            </a:r>
            <a:endParaRPr lang="sv-SE" sz="2400" dirty="0" smtClean="0">
              <a:latin typeface="+mj-lt"/>
            </a:endParaRPr>
          </a:p>
        </p:txBody>
      </p:sp>
      <p:sp>
        <p:nvSpPr>
          <p:cNvPr id="1028" name="AutoShape 4" descr="data:image/jpeg;base64,/9j/4AAQSkZJRgABAQAAAQABAAD/2wCEAAkGBhQSERMUExMVFRUWGRkZGRgYGBobHhsbGRoYHxoaHBgYHCYeIBojGhkcHzAiIycpLCwsFyIxNTAqNSYrLCkBCQoKDgwOFw8PGikcHBwpKSkpKSkpKSkpKSkpKSkpKSkpLCkpLCkpKSkpKSkpLCwuKiwpNSkpKSwpKTAyLCkwKf/AABEIALgBEgMBIgACEQEDEQH/xAAbAAABBQEBAAAAAAAAAAAAAAAEAAIDBQYBB//EAEAQAQACAQMDAgQEBQIEBQMFAQECESEAAzEEEkEiUQVhcYETMpGhBkKxwfAU0SNSYuFygpKy8RUzQyRTotLiB//EABkBAAMBAQEAAAAAAAAAAAAAAAABAgMEBf/EACMRAQEAAgICAgMAAwAAAAAAAAABAhEhMQMSE0EiUWEEMoH/2gAMAwEAAhEDEQA/AJ9/cY4PUtll+OMccf8AN7eNc3evk8nac015eau6eEf66Xw/Y3L75jWb8N4I19bMPvrv+mjDuxIjlzlfFfJt/XXkXaztjrSXaxvmi1tDBQ/M/fU+xN7Q3F9Pm8J9POXj56FgDKXbxH+VMc4+WMN/PXNzq590jtGsoezXBzqZU71Rmy2ufPs8e+OP20MMh/NFMH1/z76Zt9R3ofQLc5x+lODxqViGa5KrC33fmyNPJXz++tJSqFZrLN0AX4qq4q/n7513fX+a1xXtbV0c4978Py0Rt7jGcpEe2OSRhtyJjI03a1qHpYgTjuN9sml8nivn5u9Bw2MfVFjFiHpla21deeYvHyPOnG3Lc9csZJKtZz/cfs6kS/kMfEeJd3783fzxoee/KIHaqclWZoorKWNpj1GmU2strqO0Vfz2Bng/Ld+Ro0t7ckxjbm+Pt+XPzdCbm4yIk7RKaRrvR7VOcANcaJfhzuRiRU9UQJP/AKpLEuxyVnnOdGzQR6uUbld1XNl0LVp8nx51Lsdb3SkV6e6rsyc0mPa7NM67cY7ah3SuwPcj2yLfmfzV+fQnTxqTcRqMJSz/AD4ZdvL+bHp0rS6Gy3Xkv61w2cywcUeedT9Dv93Y3FgplvDSjkf140MSruvmw9LxV1fu+C/Z0RLe/DmFAKZ4uX0/X6d2nKqVY7nTbJffuZy8eX5R/X/50LDp9lIxNxvnMfPi+2g8+TUG9NlRg+QOc+c144waClvecp7U4p80GLzl+XnT9ofsujpNnBGRYNRlGnPs8e/Oq8q7GjNuf/dw4/x0+O7kOMtgeWqv/wBOAKzoUlGS2yTnubrloqvl599Fsp7Tdva95Luv1P1X6ex/20+WMW4ytC0tZXk/31Ht/DqqQsinlrm0Mcfp48aZubS2SkNoYpwVV5oyf99SNiNudoXXgBX/ADjSd1sVaVcWrX3zRqDo2Z+YuxwuVG8Bn+xWpep7o9sYBIruUrGbKtv8t6D4O3dySXtx7uLtwFff2+Wm7XVP4ke6jC8+1YyZv+2lHqfLXqwVxxyx5eLb9zXXfjNuN5/q5M1lPl7aWxdGJcUbw1VmbCz56knC/wA8g+fAFlZ4uv66iI9p6fN2eHiv9/tpR3m+PV7ry0Z/ej6caOi4KUZepF9j3w4sxjTZTl24yqGfYr+ucc40t2FmV5Kp59+c8mdSQZ8rXayAleaHODlwZ+dafaKfKb8r58vOKxf+OoHuVGu3Df8AZf3DxWltdRLs7pHqcriqePV4pOK8a6dI33M3tvIZ5cHvV4dLlRrL03nl7TkPreU+eeNNlJK5UjdXeTg9s/310ePVaHqfEcmC/bmvppuyv5pDKNgNYzdxc2nP6aNFva0Onn7Tfowr7Z40tQwcH/Ef1D9q13T4LlBtMb9VhzKnwmAObflqDqJXFwlGKXyg+p8c+H6aGluRJuJZxmVeD2MtjoiMe9gQqQiLQe3IYKz7Z0DdRf6YPVGJUVBH0/L80rGon1rJoicTugyobuSGDtpRfI2/T9tRYp7baRqvzduBAPbOuIbhFHxbHFoyT5mefl7Go0VLY9JLuRzm/Z4KMmHw6mr04tHxbdYv65RPl9tRbvTsntqET2v8vsfMzVnzdOhs2Vm3Ai0uMJLNuH/51UCWfWHbGP5Var96/evGudTFCL6ZRXK3lu81T5D2xpu6bfbGM6nIxx5lTfvwVZk03uvtjCKKfmktl5+mf1xzoBvUbrIKl5bKc1nx8n9DjTPxO4iEsRxV/mwXUv7akhsoy9JIp8c3i75uj6Z1LudFFMxiwCqWqDBQ+So/r9tGtmZCXZJl3dt14MFZKieH7VqbqeoTtFLq748npv2C8p4++hvwfoZMRXxwYS+X9XGmdZuIxGMs1Huq7boiZ5sHPy1Qp+7tXLzl4+mX5Pvj20jex6nMcP5Tyhn2xwa5szqpT7opXdLKDmxyYeQp/bUwm4MsXGu4D1UscD49xxn56QiHfj28NjbJ9S0Wt0V5vUzuV6TIx7YlJhOXw/fBrvTlDDNflfNWvl83k8e2kRkyiRDGOFpUPV5o+/Hz0cmintbnc1Vc2c8F0Hg07Z3ZEV4lHH3pr2avnVp03wPe3bPwpg5tEMBXqaKy/fVt0n8EbnaE9yMeOLk8UliCfd0547R9s5t2P/24ku2ksw3hO19k509CXyDFJ+xE+f8AbWy6f+EOnjfd37j/ANUkr6dtPy540f0vR7O1/wDb24xfcM/q51fxf1UwrFnwzdYJHbnbHHpknKX4z8r13b+AdSUmytiv8vqKDn5X+ut87+hpdT89X8eKp47WS2/4e6ju7nabcNyKorwyukWvpqDqfgvUcx6aXPFDi+LGw+mtvHqeNdl1FedHpifx153D4B1XoPwdwKb9PFcab1Hw/ejHOzux7bSXZLk444Nei/6vGux6vyOl8eKfjrzLZ6v0pLkZWnmygD5U6ftTuydZcW2nprn6v316N1HTbW6VuQhPx6ojz83Oqbrv4Lg27U2DjCsjHgXJ++ll4/0m4VkIyOwkFi12mGg/Nft/saTuRSjtwjgtw3n3vU/xfpNzYQntsAMOWNtUEiNPBjHBqujNtlWYitfzeqhD+77axsuKeUu31QWW9sZWYPvzjH++pOl3b7jJixq77hcZx4f11B3q8X3UV+/0c3+upZzO1KO1o9NLyYft9dTKOignYd3K0/XNYMDxj205o20rI3WPcLrweb83pR6isWZffJd3n38Z99M296mQfmqXyw37nsmnRKZ/poufxKvwV/vpacdNNz3H6aWpPYfc2o02PJaXFMe5SKfpmqzbul2IWEcULcrwZfUPky3qTch6bM2plzR5Th/etO3uniNRlTLlfUUPyzRV1nW+xwGlv5vblkYY7gX50Z+/yrUexvndcr7hqmqt/wCobus1X3HU9xPVUY5i2f8ApvvPS2vmuflqPbiSCcoxO2dLEpU9Rha8X86xWkvcN2OoUkxjKCRBWUk9ls8GPpbeNSy64jUGS9oWKrzaGFFr9/atIF7a/wDLnjm1pvKo4rHy03a34xxnu4TDkPavauf76m6Z26pR6yMRO2ZinFd1LRG/y1xzn5al2fim0yqLHuJSAk0024O6hSi7TnGdRTn3UEo9t2Z5cd3FOMc6I6fp4yi90QmPbEA85l6jjmkpMmb04LyHdyTmOYpzeREz8yq0Q9bcWDJiy7s1Upek7a9kquQSWmb+3GR2s5CJTTnCIV7Y49tCwVlCMmdDay8FXwXii6ebPOleAmjvJRJTAjKsD/Pk4L+WlDqu2SuFa7UFGQVVYcf1M6Zs7S4fSJ24LWWTuLMgP2vU8utZz7pHaN+10mO18CZ86mUtuRkzlF9UjL4szVqpmzFe+rb+HPhL1BLvgwjFrvv1LmwvPs+33xqD4Zsx3PRG/wASXFeVV7leIg5Dn7a2vTbBCMYRuolF8tefut61wm+WmE2b0vwPp4VW1BTzP1N1V5xxjjVn+OHFB8j/AG1WbnU1eT/P/jTDrvu/LWm9N/WLX/UfPTN/qNV/+t8l6Y9VnNaPZXrB349abPqb1W7nVW4fv/bUM+p0tnpZS6jj2/zi/OmHU/LQh1I154/z/PGu/ih7/wDfSAp6uj/P8zrj17lxjxehHqWvY+Vah3OuVoC/KB448aNgb/rubL+/+Gnx3xcWfXP+f9tCQHmQc/t/86Zu7ocH6PjT2NLV6t0//Xof5/bVFudS3Wfprsesw/K/n9fvo2Wl1LqyUUmEopkcj9TWR+PfBY7Z3bafheCX8kruru0kuKHVju/Ee1C+e7P0+3F6hl1/4ndtpycpj5P2c6d5nLPLFnGMW0e0C378BjB5v2XTduTGXq+1fL++eP8AfQndPtR7kwMo3jwt8YrP2NR7XS7jH1Yc580CRB/8X341zWOcZv7se7vAvt+WbrIV7t3a66ysjLGWs+Qzk9sc6ihGP5pEcOcF0cFcU/pnTN7ZmxUlGKlCuGqzw/IxhvS0BD083PfF+1ftpaGgFFz27/8AN/tpaRaOtjCUorHuWcYSz2SfzZAJRbZCYvt4qtO6frJVxZAZCqqexebrGKM/Q0zrNsgMe5YqiSuP5vcZPbWUSnz413c6wEQiDFiPaRax2yxjvQpXPq0ZZUH7G5+IRfVGixMjQLmnhi4Pb312PTRe0ssbblNto/MHnnLz8td2WyEZdxKSEAHBZ6qMGLx7HgdRWkiMrPyllUDaAD7W/wBmtEolW3TDGIQPMqx4cP0vnjzoGUylfDjw2dpL1HjPD7Pz0PDfh3yk7avMu6styKAwL9PF/PT+q6v/AIxGMLhFI48kr/m4Pd84NPZpul24yjL0x7gsLLR80nyf11zflI9Jlk3hquPQLwGMPLa6dtrDuwBaxEojtwlRKUpZris5+5qLoepe/tliQ9weeD25aPfxpb+k7d3Og7kSSL3d1WPpqy7vGW8W+NTbu7KXaB6S813V5ttyJ6VG7L+Whuo3Y9/4UtztmkfCSlF7pSpMHpOVvNZ138ZtZY7i4ny/LEjcjGOPH1dPZ9pd1tSvzSxatgNtqIZDOPa9Q7nXENyMPS2sl4hcX0xZvhkZX/mPbXdjfShPzXcbLe2qt4X6fOm860Pwv4LBTenGyRcYrZxhYUGCsN5L05j7Lxx2J/hfpeyLusOx3cxjLkhX83sqv2D31df6gH/ONA7nU5bb0BvdUt+arHH7636mnRjjodv9Rlfm1/n0dQ/ifPx/S9BQ3sH7/wCfTT9zfoKvgLvz8jx/20trGnVpx9M/L5e2oN3dfr/ntoT8fj3/AKfpxrkuq/zj3/7aQF/6vxdHH9PtqHcndN+eD2+f9dQ/jXha9tN6eGfL9+XQBUN5vHl86n25vmrf73qL0x+r8tdjuh4+jzxoNNOa3/n+GnbZR/mfe9DR3FrHtT9saK/DU5p/+MVoBk5PNp9tLa3/AD+1aj35Xgaff56A3+rY8/Qo58Z/fT0W1jPe8+/jz9vnnQ2/telT2x9PbQUeody6l6h4oyeUXye3z0P1nXMfTZJaPPF5f00bhO/jsVWleV/oV40NP4jJnCsZrn5L9nQm98TUuQEf3PPa398GqHf+MMuoIQsjEb8rJ9/t/fTlTWo3v/uVJCPc8c02/lKzbzn8rj2bCL2dzLupC64WVj4w05zVmuT6GSN2dyVLLhK7Tku64P5m9dNohbMWJZxXqAr8ubODWF7cth3UdKyrtrH/AKlVap/lO1fbPjQ3dLuKcBEMXRRfilz++jdvbX7DHMaH3O4+9roaUi7JEo121b9LDxzXjRYWnTpIeYyv7f3dLXZdVTR/7ZaWjRbQdP1uWD3TU7wDPoVav2iy90v9Hk7Dc7WwMA9vdh7rl7c4xg99NhtsZMoKdopnuOR7gofndfLzqXr9lNyTCKMc9sS6zkoLY9zWcZr30vXgOGx2hOSylL1Dn89SOLuj8y3z+mq38OYjCcL7Ql6cyWNc01WcY+t1qw6iMbIvdEtSm/zAUZ4559rxp/SbL2MjNZuUyRSiSbXl9s+fGmHXaInd2kpS+ma7j86+Fslzi9RSh+GxlKBV33dxTi/TfNeUPGn78u6qticCxL90Gn54XUJ07bIkRHxUTHhCn05499LRVXfEuobiSl6pqdsWx4RyilN3x7aXTdSG4RZthdxHmriI/wC+NXAQl2JUopUosfGSxY3FpaROP1hl0cI7vcV6oQEU/kEFkObKW8+l07J2EHS7kpJuRSJPINeiTzTznM8e0ea0PPptyPdOZN24ljkkvc4j591swHC0JW1084Sf5uZHbnzUWLVOa49861nwL+GiDHc3oA4YwbVlExKfcubePvqcZutMZbVd/D3wL8Qjvb8UMS24PkzUplflrtQ81b7a0s93HOdR9b1rcst/X9a1U9Z1zSijXjW3E6deOOo7vb+X/PtpdXuxBBujj2xqmn8Xv0rn9PbXN34iWLwn+fPjRTHx3T35bSvn41L+MEO55Uo+uX658/LVLv8AUEVL580+dSS6y4xeMX9rb5/zOiAZLrO3Fn39+PP/AMum7nV4JDjm839a+/8ATVbvb/vQV+n+e2q3e+J57q4AL9s018rvQW2ij1OTj9f6Pjn+uptnqf5sEefr9/trH/8A1JW1sOPHjn6Y1ZHWyfbtxUeMRvF+2L++gbanp+oi+rujgqj5XePBx+uiPxB4arOsdD45+GRLLKLPbxz4/K40f0Xxg3VAZI9oHtiv2vnVBpdqvp9P31NPppphq2jnn/HPsGpPhXUwDNekz4rjhcGff31N1PWnbcbov1RMVll+GJ6nAd2P3rTkK1WS6KUWvpb/ADK57DPpwKrVGXxqr6/Z7geY8UfkDIc5cnjMudW80hGkLz3X6jLchmuavIfmecAaDnt3crZS8S9nHBh7vp9Dg0qIqeq+HJEIKgtni/lb8uL8aq+sh2oyl23Yuax4z51b7e73ZJfkAp9LzLFOboM/PWa+Jx7pOfFc+Pp9tRYqVV7nW9ruSFYxtpzkMH9tFfwv0f8APK27nIC181XzzoDdgNQCu5P6/wCGtJ8I2ztni8UfXV71jplmt49TFj6Z22SS6kMvTkkHPzr8pzWhSUoTDuk/Kd8/ZoT6HOid8I7ZxJmkkkjyL59wfr99Dn4kqWOMyAcRGzDKsKJh1jaw7FG5/wAJ9PYylgsuzJk+dc4M41HHckUH55UpQUy/ltxwfrftru1BDtxGI9zJbMNFR5q/vT99D9d3RRP5m0i1bJqJTn+2TR7JsWZLd/5Z/a/9tLQx0oY7olf9P/fS0vYcnbl2PE+04c8l1WDF4fnpRgUjH1rLhrFNS5qm6+6+NTwYxIrUKKPemXGfb+7qP8T1SXICOEyqxPbxdK1b8tF4KI9nZ5ielMuCog/7NPu67vXOond2tAV+eWKvFOLwXqeKUDZCs4Ob/Nf283V4Mrrs2+0ojdjWA9NGb+XBoh8KnrthPTGFthTebLsrDkKw8l6703SyiSVqpcJiRwnqFSo+MYadW0NuMpMixB7XLV2LX+2h4dNd47bYvbFZflE+39q0WALPdWB35Q7oyHKXXpSyqTHjU/w/1S7A72VR7e85rMSiuUPreoXpM3yeKcBXvzzn7Gtb/DHwHb2Ns3KPxJixV/LB5fYZOb+Zxoxxtp447qfofgcOnWc/UnEb7qziT7vFBxX6c+IddK1v5/S9O+IdZEPVKvuX9PrrP9b1LIqLcksxis85qsX4y63065Jim3t0UWRVmMeU8aA3epLrhp8n0v8Az30H1N3UpHccZo4vH3PHmvfVVvRntyJd3HP0f7XqLNK2N6xgPqsXN3xjK1eq/d6js7oqXRm7x4bHF86fLdhJlKaintZ+n2/rqr3/AMJQv1DLNOQDtP2f11Sa5vdXNou64/bUuz8YkWSP3/e/P00Z0PRRnEnCmK588c+MaI6r4PtsF/EGv5cY+3P7aEqfqPid38/ndXf9tAbvxC/r40B8X6FjbCXHzzWqfa65wOtMcNzcRcmk298vKf4+/j/too6uQAZy35M3XOqfpd8kNhdVX+f5nRkuqFxi/wCup1oSl1W8yt7e3HBwf7aH+D/FdzpuoNwVjZ3R9z3r3LvXdze8h/bQc+o5+f8AbVwbe2fDd8kQlBiksxz6aMsreKjlvzjni0dlk334xacUZQriABJeWgxevKv/APn38RMNz8KR3Eswi8Xn+nJhya9Cn8YjDuZzJoNQIvbh9MfZh3HHvEW9R0uXaLqN07/54gVAkZ7RHuAu5SfVngeONVO31Nyfw9ws/KW4W+6SuWTfPnRHxP4ldsZlzIxnOR3ScncBwQ8V7/roWPTbEtoZbkYUCFSu1yuPlyY0lbBb81LY+rK5/p9zVH8Y+MQgeF+T5eDQv8WfxTPbHYLZCLPwxqyvNvz41i5785ubdaY+HfNZ5eTXEafpPiFtubf8/TW3+B9H37fy3FRq0Ii3V4aPnyawP8N/BtzcnBx2qCX4837Y16btwYyiRaqyF0UJ5eMfcOdZ+XU4Z5ZXSTqW5JGnbb9I1iOIey0RNCzG+1nUKIpYHcP/AC5Ay/O3XHYn3WR/Kc5AAokPzft/ZsJM+6e5a2Nq8Y4Vq35e3jXOzlRbvxaURJcWNmc0RfmYff30X0/WwluYkwe70rae5XzuscY1DPahuLI7xKwVK19k+Zn7Ol0uzPugjfdRc6oG7z75+2mfqK3Phu3JUm0q8Bz8u/H00tTRJUf8U/S/3rOlqtD1M3d+Up7tniNMbqrx6nFg8Hl1FvTxG7lIMfKhz7e1+eNR78CYLwRsp8kyMrJPFB886C/1pBl3dtRC2x82NH/Un6azspaWPewAbYrSnyATjGFy+dElsstovGCi6RzdnGqvouu7bWmxPLd1xIec+yY41Nu9bNoqBz3S7chhqvpXDTWnJIawlFId3akbARq/aq5ccfLQ3TxqNJmX5vl7x458r7uhozvulIqVeiyuEVo4GL+1a6dXL0PplG75q8rLH3x9NVanS26PYdyUbL24pKR2+PEfbKV7arf4j/ieULDdRLtM/TD59jVZ8U/iDd6fYl+ElM6WXEUM4HLTrFR33dm/RVqrcV/ny1v4/HcpK6cLMY0HSfxduMyO7K4ze0k8l1iVclf1+ur7Z3KFsTBkxj2rjxrEy6HuJBziR7WZ/t++t9tdbtTid6SwL6e2rzVBj/M62zxkOXarn1sZsbHvFVu7vnD/AJWg+p+Iq0/T7asvjvwiIfibVRlnBaUffTPhnwqNk98inbdNge/HKFPy8658iyy0pun2dyd9kWcTn7/P31B1/wAN3NpbE+fJ7VZj7OttvSIxO32iecVKPbg9PC/O9N6yQZYksyZXnFzzj2e3m+PfWXtpl71gvgfx2e1ufhzkm23g8L5H2fOrDrN6U2xxGvld0/bN/pnRnxr+EiTOW1WBWEmkoLpcVfjWWPiXpuNSlBqXzHBnn9PbXRjffpcyH9d0rKDzf9v61rK9P8M3Jy9MJST2F+nHGtL03xYnH2TFcv31rvgG1GOxtwZEWR3ekLbbuV4oPrnVXO+OJzYvpv4X6mQyNmRVcpHn6pqTY/h/qVrsea5KG+LvDY869Ak3C4lEqieq7XzCsrjHGdM6feYFdspUkafu3Xl58Y1hfLandYbd/h3qT/8AFz7MX+jpkP4T6qfGyr7XH/8Atxr0l4LjY3jhLB8ee4/Z0NsdLUg26QzKa4AKqV4Wj93S+WjbC9J/BnUsmiMO3Nsz05/6bzjWkn0+9s3HdSa5JY7Sj10yDjzq025yDEsR/NbzQmUaxKjt5xob4vtLFuS3njhz2yznIuPP9H8hzLQHd61k1OIJxR23bRhHm8V9dFb0pbkJx2jcZUBiP8vP1Pn/ALaz/T9aEuzfJMQoD+Xzcb4trj6+NaHo9vbYSkMnuj6oTScUW6fN5/ltumtaV0TliP496f1bG5Y923TQlMX5+cvC6oOghbra/wAZfCYz7oQl3MfXtvdhhK7gq1ZSe9x+esh8G2rk+wa6cL+DG46rd/w303ZDuair215qzMfC8fYdXUoSj3CvqG8XwnrDxhCsXqH4fIOzbIj6I8nvUrF4HjHs6sZbkMCVK3EyrtZClXav7Hvrgyu7yi81B18pw7Kbwljchaqw8VdtZzxWpXq1XmNtxlB8UIGTHHH34rT+m6O4ku17c/8AEGxbyPOSkrnPgrXNzoYxjEl2sT14i1HPdI9iV1L2vU9pcj1Edz374ybEWOfI1+zz3OuMmITZSEV8eyeBat++pN2T3Re2rzx290W+bxdYKOf2W5uS26kFmEsaawNe3z0qKb/rZeI4/wDNpan/ANdPxJDwdn/+tLU/9Lan6iF3mmqMYsnf5n3t8GS9S7vw7ukkIU0Fx4UC2sma5vk0yEie4xhe5uVcs4DMpdqZknat4B97vUnVfEGG1Hb4ZSbe1sGgv/zc/TWm+FIv9JuRrLGS+0ZLZyPs+aTj56dubf4Zctx7Uyt88CRqkzVL4zp+1uErpkg0HdkZGT54/VK0PPaO7w4uPdRjwS8XTmvNudTKWxO91HE2TuFASAl3fXua7j2/tqB3YvdIi23glYS7avJf5vHF+5nRO38P25CMjHHbHtvhVSvHmuNc3vhkfQxH12EQXFyB8StR9+NPSmT/AIv2dx6W1fRLJ3dxSpz74v6POsZ03VsCyTfFVj769S+K/Au/Y3Rm+on22VErIF1/0l5/NfzfIpFa9DwXeOk7WX/1/d4ZFfIrH11b9F8Zs9M3Hh/7aoPhvxKWxLvgQWk9cIzM/KQl/PTuuh2bku3EcSj/AOGQSj+zrXLHZzLTe/D/AIxLdmEpX7mOPIHg93l99F9ftS7PzAY836kGcaMdvvbgQbvVL/CXQEoRdyKdxLc7sflJEYB/4pxT76vt74jH8Q7CJGO3/KsolySXowfzV875zjg8nehb7Cup6zunIq6TFdvKefZ+mnS6wjOyPnB4iSDy854fNPtoHdkqkZjCo9uHwH6fXOdFR25EYd9SiWwOOLbtz22/S11z39Ed/EnxA2+h3JRru7WF82rA7ynyt/a3Xl3wXeO+UXicU++E/p++tr/Gz29LIOGcAoKyMpBT7n9NY3+Gvhjv75Ea7RkvtRj96/fXoeCSePYlJ6hhuXH2/X/Plr1n4BIen2hkxk7O23mj0FcvLf768h66PbJEyKOb+XOvT/h/XQej6buirHa2y+QfF55ax8oup/yJvGU7V4b/AHMY12cPtdB2iIPPj56Zu7MDvCWWTd8lY8c5x9Ppob/6gU13RhEbViNHHzVqsexjTuukkpMpKpOpe6SbPqcZ1xJExhz3jLtD1Uy7au32BjfNaihGMxGJIlhsowntJ/m/9vz1BLqsQj6ZXGStuKLt8UAv2dSbPU/iT9L2RJXVUVWBK/O4x9fswI290TtCPbZhK5UBP+bFq+E9tD9VsQt7ucSrGbKiZ5bzlqvGi9mMZSkMvzdtXVYvy+fpnjTp7sfxEc9w5eCozvnPBWPfUrUnx/4LHq4A1DcqHZNvksvHhosfezOsV0fxDqNlTbl6orGUXMXtU+WRzZXA69LN/vmjH1TlUS4hguV/Q8/LWF/jPpYbfVRmURnEUL59/vrq8OW+KculTvdZMky3MW4j7fRc18v11XR3Ik5JgT9Fv9r0T8RlBJeoiAdo5W32jxjNuqraisiJ7ZvgOVX211THhWWT1z4NI3OmhOW3KXos7bO6MQ9LfpG+fdTzonep7l7qr1URSI5okyiOeUHl8Oqr+Euvro4Re7sucI4vJIl3p4tZFHgPZ1Z7ewhGh7yvFkuSSe55eab15/k/HLTPfIzb3oA7YyO5hOUQ47DFylOn3x4rmtQdZ8VhI9MaLVqrz85W8hJr3z7EU9yMIxJR2+/BkvDkMqH6Ln5a5s9FFZT3DuggINVXLG/FUV7XxjUbHBuzGQlwJienslKSvt3QMU8vjRW8PbKf4e5kj2StQJZSPdi68VZWedD/AOkgdtSKpBq6zWJYUwL9aa03rg7mC1aJYOciW/la8ns6RJYEaLM1n0R/20td25bdH/6raMcZx8tLRyNRF0/w3aiy7dybORI7mqBw1FM3Fc93nQ3W9JOCVGUxKsLsp9NcF9t3fPj3UOo/LGB+J/zN9oNpVOPnZ786L+GxJOJCxvGSJhB/w5r30Qtgum2pbdEuXx8gEquefHvqec3cAecDdZvIXGvcy5qvbRXZGP8AxCUZdg123ytF3ihrxnFVnQ/V1Ofed0iWe7lLT1StMf00X+Emkdvrql7DAt+rxXgcte7oOHUd8oUuUorIK2HkvKgY4zWns5y22odse6SEZOS6ub3Ury3deKrXeljtRlcZWxe4T5TMnqFq6zyF/V7B3TdVM7uWEfSRaJd0faVjFK+fzvXmX8XfB/wt1nEqE1r5S8n9/vr0OEIu5GO32T3DvlQ0XIBb9vmJXqbNCfGenju7ctmUozchzhjxNQFb5XNa28PkuN/hPKiN6O3Yd+3tS9u7bf8Ay+of/TKv/Lq2+Efwt1BMkx7Qa9SHcJLi/CD/AE1ZT/h1hszO1ZSiBkzKDJ7sN32Mofc+dd98mMU03QdGw2dmMLSEYxWThlSyo/5Sd+6yP1d1PREdstBkLnPdJQuvoVb/ADP30F0vxNRjdNJ3DmS91NvGVaPl97O59oyvFUADVcpHNUYt+uvMzl3sgsfh0mvIAy7vTGPuoRrnND/XU+3ubku+d2yUsoOz+UJGaifZ407/AFcKS8B3LLLZXjPahx5X5ZROq6gb9zE0kkji0OE4M2VJfnqNCM3/AB/1dx2oqsnKvkDtOcue7Uf8CdIsd2QgySBcb8K/TmJ9U1VfHN+W/OcrZdvbGNH8pigPF8fXWi/gzanHZih2n4su+XbdRovNKOKeMOOdd2U9fDoKb+K+g7N5bPURng/5i/1/31sfga7nRdOMbj2WhgrbuKvul/8A8tU/8b9MLCdRKjIkRTFIR+ypX0dG/wAD9XfTdktxiEpwY5qQnfXCHq+XhzqcpvxRVXWyzmSuMdsMVS+/5gz4Pbw1zojremGUmW498pRI4CPrhwxvnBnx51Xz+ILKO4bbCXMpFtiv5rGmsHH5eNR9rLcjKSQ2Ydrc5XxgjIDK4aMuuKTXSR3SdR2/iSYRuqjFJJ3Jn05u/p/M86bDYnAjwdqU2jKd+paSl++NN2viHaMIgeb7ZHN2/WiuUzXvrp8Qt7wkpJytqh7mTFlcV9dUek3S90SKp3L4koGWuOT20V0mdw4yXl8tlN+RTzxeq/qW9sO71S9SNnPy4vH6Gp9sTaiOY+pPCsThefMm/nXjRjDiZSjvhyvv6o9yVRweGvF++sR/F+4bm7uyawBF8AHAfXWp6r4oR2ZykqtkT2qgrFUua81rAfFuouA/82G/c/3Kfu66fBLva8elP0m07syEY2t+flePnru9vB6It+ZS/wCZPp/KeP18la3+AvhAk96Q5JQj8hxJv5r2/rrFdRt9k5H/ACqfo67JlLbP0jbf/Ae6fSQNuVsWR2hwd/d3MlCi39X76foOtNvcjJVnHFxHtklKBz4eD2aNBfCfhVdLtxO3EIPckmXduXJiRBrOcc/TVtsbTBjEq5ZslTeeGV9pY2Ys15nk/wB7R6l1McsoxZkc1LFErYyGvUW0yPlrvT9Z2dzVkXsQyg/LLWbty0Z1J0fViyouMcwJZTuQY1eIsWkHGHxqSQhAwPpv5xADK/LIuftWp/oR1txgDKwbLse5lhK5Kr66h6jr4tjITEU/NGxcMirfN3fyrTTaXt7juj3BdV3fmaO3N37fZ0ur2Fv/AIfbZ6YuQt7TFYwfPx8tTbvgSmQ2Nmj1bJjjuMfrpaZCe1RcNpfKsb/ppaFbA7O1V32Xn1RZC3wdqVfFr9saJ2IyO+BzUfVUUskYcd0cWpxgrUkOovckbExxFXtKL7bKnw3jDZf01POMWFQkXLhTMs2SriJjz8750+WYbrUYxj3UVm6lXHqKA7XNL7edP2fi3dCUmP5EIkvEHgXGSjni6+WmdNChjLiBe3IPSUOGn054+euQ2yHdGNEiiRQWBVXeMHj305FOwYd0JbXdYVHlwuPVw5f5s507fkd23GPbHyjIGpSVjjyOLotMaUZnpkx7eCOLIt0xBljzbya7t7RKPfKJ2ixMyH021G7KJYuvetO9FoNtb0u2LBjLbl3CIi82UhRgCqvHtp0NyLtpCRFuKiy7bcxGUuMPEvu6M6T4ftxim3LurATMdsorhL8g57cFedR7+0s90oI0AbknJVdwKep7sc4xo6CB6CtyBIjTlH80Thko5x3I3x9dN396X4kSji4yQRLSK0YzjjOiul6abE71YJKMHbKlBeSRKgjlx3J7VrvU9IkoxHu4vAWHkQyMvFY4o0KulLufDDY3Dc3PVstTjC8zF9MUCw7hLxQfMNdO/c3JT3kGXqXgw/lOaAoDxXGrmGwy89vZ6KaoCZl9zuVr3/XUO58NhGkZoxo7ogZKjJiBnuHOdVvYugPU7Hd3d00lHsO2MLYuB7sByclrRwcj9YtOJd0QABq7xK+bcHhMGNXO30UJDmQyIklKfStxR5x55aNFb8Yd5FsFQ7QUKWN8VwW5ymlstRj34F3ylKu2Xbmjtu/J2GG3PyHPJoHo+mlHb7pCEVKLjXdVeych4zWV1tj4e47mLHD3HsDTHNKPvxXHhqup+FLPcbFlfej3WKv5iiVnNHmsOC/kutUtM58Z6lnCI3a23zdFftnQfSf8GUY2pKPdKsP5pn/tNXnXfAZyZ139sBbiErZP5nttMsc81dVoDc+Gy257e5Lu9G3G8Z7sjY+C8vzPOujHLH00Fh0/Vy7RiNY8HzpsDN1nnnRXSdZVlfZ4pGinJy48Y1J0Xw24ReLLRlVPuV54fkOi9z4UkXulQRJXa9z3RKwcc5vy65bYXKun19ZxT+ZebPGPGb5rUD1+GRgKOKpvAh8+NWT8MgIMiwM8nqHOFSlPHgxqv3fhMlSPYr6qtEPephbb73palBmx8ae+JKNxlUVu8JXjF/5ejen3Jd0YylFj3JY3SPm3nnVd0vQ7sJ3IYBzJQOOb4rx5M6uur2DbJzj2dpeeLigh6Y2+q/U8GHGndfRys9/EG4wTbu7iN+HkvP0dU3+jdzp5MTP40IHOPRNqvmf+3Vr/ABL8Rgbk9nt//IJKwolGT22i0Tnxxisc6i+Bb/4Md+MvXH0TilH/ABIqD/6JT+iHtrtw/HFW+OFv0c4bUJQ5IEImDHqFldmcLj/m1hfjEA3KCvTFfmyO5f31q49QyJRUrJ3VxGstPtGTXz+2qDq9sn1W5JK24z4vwPbGF+7VfZfGl4Zq20tPRej+K+iMeaInJaCF55+nsfLTpfE4rEAcZvPIYLfe8/PVJv7MiP4k59jP8u2/zd2GQeD2vnT+l6o7e5I+miMW/VJyyljiJwe9HGuTLHuizS52eppymTIPirpfk0fY0V1W6S/KyoqOM39b8Y/7aoNzrwaK7pZVDDyDx49VNcmiOl6tCpTTyIPGQ+Tj+us/Xgoveh625ucx7IeOY2j3HjOQxn66J6nblGMVllGfavpiFFDfL9NUkOsiJCgsc4oDNWW+P20+XxUlIKZAWgvm8Z8Vzx40uhVp+HD3n9hr7erjS0pbOwqkpRHIdxgeD8/jXdPgthfwoznL1SluURj2PaRvB2mQzdoD+mg/iHxohOR2vbGc4SnY91bbNrNrgbqs1embXXRu9mR3S7Y5kKXSqjd15LrvTUe50O33xZAteptSpHaqCZp7bpW044uZSdmbv/GIxhuRdmXdHuZHpUCMGV+unEjF39K1AfHu0qe1KyUolI32zI+X2T81GiN74Pt7tQj6I0txtUkdsxZPsAXKqwmjXotq5pthI7u5ZMpPbKKvtFdwLr25dO5eOQK6PxnajJdwWUW1lGKMxyVfItEmjnS6r49KccEpYzcsR/4hGxGu0tpLefbVnLpdsnKcoxn3k5Rh3KImZMeIrV9xSsT2vVZDZ2ZcwqltJPqWVnn1eqJz5L0vfCC0VsdcSlAjBnZGFkiPrZzIWXf5IRtPlZThfDf4gk7cO4Tu7Rlce2LuQJRKta7UzWLzWodiUD07YRqRJRFwvquSGMtB9vOuf6LZCE5S/DlTGHMSXYdtyg2FRwSq2nPlqZYWdDafrfjpEQFIBD8RI/mCOIndge8FqvnqGP8AEG3HcJQ2tzu26KGHb3dxERJOLTi8ffSl8Lgd17RdcXfdGo5u8UA+Jen6LN0Pw2Ad89ojFcRk0sWRJfUjd02t39dL8etEsPhT+JKVxnACdmK7ttI3ZhLEw6abs3cibUvw/EW8p3ST0gsn3iDbf10VCUoRSsLcnx6nulRV8rO85vVd1O5LvduAiRe6Ynd2FrkPy/MxX66nKfo5NpPh/WspDIO6V8nEoLXjgqvP5TUm9uH4kZVWYndnBgX6vat+fZ0H+Ax22SWqdnbnsiqfiZqlliLWKXnUcRmn4mH03OHc1RHMol2F+EkfO3S50LKO3PiFXIj2wmxknbg9OTF58vuyPrqI6aUjbG5W09mGILkj20yb5XFfPVhDp8nrcFQoGFcAdr3C+VjnXHo2JdkcZqSqVXt9ccedGqAM/h08ClDXanfwILEaHhznjGhJ9FKU6jB7YgXK7kZt7jFe4V5w6O6mUpTjkjR6mL4ynGbZWUe2UNM+G9FOPaFvcs1kP5sf8rZZj5+dE0O3I7ncdwJFbWca5viOcUrWHQO51D3xIiHAGFcEWWKX8z7UHtq03A7nu7ooye2UZS54eeX52fTUXVbZtydwZ5zQwiOa8jgcZ99K47FqDa35WKEeGyvV7AnzugP99c2Z90Zv4jEmWr3Subm+Je8TkMOn7uxx6uySWYqhEz2gVZzX8vnXd7p73e+0w5jx4MXdvyzdaNaPtJ08D0htznGhPVRmqJFUltuGg0uolCNy3YjkD0iRlWZJxfOAov5a7sQl28OD8xFkhbTXOMZ550zf2YO1HvRN0XOWycvVQXTVX9tGN0Ppj/4m+Azd2LSxlJWYXRaCrweP11bx+HSYQhUUmsTBGQ4IoHJlcqoONHbHWLZLcuMboBoVvEW8WaJ6aMdqXcl7iUTV7snbdNxMFEuca0vl3JKmVlPifTm3DbgX3rD8T3Le6Ea4zzX/AEGqn4l0tz2+2NknuI59U/5lU/KH7fV1vus+Fd3fcWMaBK7VoqNsW23N4wl6W78K2o9PBkJL8QlGTFqhSfaniqK9j2rWmPmmJsTvbMu+1m3RFtS/EX5fymrLotru5O4j6vbj5ee6WK9tWz8FIrGpEo+iUqHulyy54BK5ONN3vhcowlGIVH81SuRIcRo9hc17+M6m57LkPt9BcZT3NyUozO5pUHvRO2yk7f0TGndT0nbEjgr0u4W91tQl+nbbq/6bZjPp/XjMQS17ke5+hca86rut6CQ3AglpkLtkoiDiRUvfOov9VYrukhKHc9wtMU57SVHP0v3508kt5zHkMtU1WA/zxqZ2dwqiK2FSKM1YYxZovp/hdiV27YzJW1Jj3CSocKOTHBpSxMCbXULE9MeDiOPtjjS1bx/hCKX2Gc/km/v5+ulqdQ/U/wD0cosgjUpxuCxGrvKdvMl8NYz76ZsdElMoJcf5Ygq5pszzdjX6YWloyn2cWMZRhHtAI/laEkxC37KOVvJ83VV1goqq321LD6YW2nge3PDTzpaWps9uyvar2Zb+5vRid05TuLKlid0aZdximFnOHS6ra3ITYQhKQLSCgn0v3f013S1WWM4TV5sfDOxjOW2T9MKJRFtOMZruv3uiq8NlsRh6phLcuP5b9I/9JhQz75zpaWi8HHNzp5spRF24Uykm2El4r0FsvNv7Y1NP4dKMduFSbZLLhj3AjX8tLwNYOdLS1pjDoLquh3Hdl3kSH5YH5pSX88ns4tqx9jRG2nf6mOBH2RwrEG2iqPe/qtLRexEj07YSBGgvFlIRyX2op9c841D08IncQguMGWqt5X3+XjS0tPR2onqNyMWUCR3XYOBapTPN818vGl0ZuSFe2vVZTECJ3SbOcWV5zpaWsr2UFdLtkiHqb5qu0jHJ3R7aWkpPmaK6vpWHc3uSrnuNyLaYTvjafTS0taScbGwm1vjHtSUs9tytqq4s/Z50Rt7MiHbH3lYhSOSrKvD8740tLWf2KG3fhFdtkhbURawX5qrv+2m1mgSUuIsVoefblui8Y1zS0rOQd8T2zcIx7ZSBZxWQEe47RYQC5Bkzj53oTd3pMdqMNvcPVOO3f5rlI7cyKLkuHHq0tLSooOMHbZk4yinMT+a8vaxs/wANWHUbM49p6k7e7v7WX5gaKy04P/E65paJjDQxnI3iL6VRbtAnhEDx9eXPGrRZdoJRnFlclSEwuBo98njS0tXoTo+GzUoye5mXiCS7zBXq/lq3Pi+dRbam1OUo1iNp+aRGi1r8tP3zpaWnOxehcOg3IxYokS/UMRp8lOOD58513f6Bl3QY+oSqVEW7swVzfz0tLVWIl4A7+0xKkcRYlF+bZYx3Cmo9jeY3GW3GpD6aQusX3H0uysffS0tYQ1q/HX/93ePlXH7aWlpa2G3/2Q=="/>
          <p:cNvSpPr>
            <a:spLocks noChangeAspect="1" noChangeArrowheads="1"/>
          </p:cNvSpPr>
          <p:nvPr/>
        </p:nvSpPr>
        <p:spPr bwMode="auto">
          <a:xfrm>
            <a:off x="155575" y="-8382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3" name="Rectangle 12"/>
          <p:cNvSpPr/>
          <p:nvPr/>
        </p:nvSpPr>
        <p:spPr>
          <a:xfrm>
            <a:off x="1828800" y="1143000"/>
            <a:ext cx="586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sv-SE" sz="2400" dirty="0" err="1" smtClean="0">
                <a:latin typeface="+mj-lt"/>
              </a:rPr>
              <a:t>UBA</a:t>
            </a:r>
            <a:r>
              <a:rPr lang="sv-SE" sz="2400" dirty="0" smtClean="0">
                <a:latin typeface="+mj-lt"/>
              </a:rPr>
              <a:t> ha</a:t>
            </a:r>
            <a:r>
              <a:rPr lang="sv-SE" sz="2400" baseline="30000" dirty="0" smtClean="0">
                <a:latin typeface="+mj-lt"/>
              </a:rPr>
              <a:t>-1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057400"/>
            <a:ext cx="8207186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793" y="152400"/>
            <a:ext cx="37827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800" dirty="0" err="1" smtClean="0">
                <a:latin typeface="+mj-lt"/>
              </a:rPr>
              <a:t>Gestione</a:t>
            </a:r>
            <a:r>
              <a:rPr lang="sv-SE" sz="2800" dirty="0" smtClean="0">
                <a:latin typeface="+mj-lt"/>
              </a:rPr>
              <a:t>:  </a:t>
            </a:r>
            <a:r>
              <a:rPr lang="sv-SE" sz="2800" dirty="0" err="1" smtClean="0"/>
              <a:t>Pascolamento</a:t>
            </a:r>
            <a:endParaRPr lang="it-IT" sz="28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30" name="AutoShape 6" descr="http://juliafoggterrain.files.wordpress.com/2010/09/2.jpg"/>
          <p:cNvSpPr>
            <a:spLocks noChangeAspect="1" noChangeArrowheads="1"/>
          </p:cNvSpPr>
          <p:nvPr/>
        </p:nvSpPr>
        <p:spPr bwMode="auto">
          <a:xfrm>
            <a:off x="63500" y="-136525"/>
            <a:ext cx="6096000" cy="457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1" name="Rectangle 10"/>
          <p:cNvSpPr/>
          <p:nvPr/>
        </p:nvSpPr>
        <p:spPr>
          <a:xfrm>
            <a:off x="381000" y="1143000"/>
            <a:ext cx="381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sv-SE" sz="2400" dirty="0" err="1" smtClean="0">
                <a:latin typeface="+mj-lt"/>
              </a:rPr>
              <a:t>Stima</a:t>
            </a:r>
            <a:r>
              <a:rPr lang="sv-SE" sz="2400" dirty="0" smtClean="0">
                <a:latin typeface="+mj-lt"/>
              </a:rPr>
              <a:t> del </a:t>
            </a:r>
            <a:r>
              <a:rPr lang="sv-SE" sz="2400" dirty="0" err="1" smtClean="0">
                <a:latin typeface="+mj-lt"/>
              </a:rPr>
              <a:t>carico</a:t>
            </a:r>
            <a:endParaRPr lang="sv-SE" sz="2400" dirty="0" smtClean="0">
              <a:latin typeface="+mj-lt"/>
            </a:endParaRPr>
          </a:p>
        </p:txBody>
      </p:sp>
      <p:sp>
        <p:nvSpPr>
          <p:cNvPr id="1028" name="AutoShape 4" descr="data:image/jpeg;base64,/9j/4AAQSkZJRgABAQAAAQABAAD/2wCEAAkGBhQSERMUExMVFRUWGRkZGRgYGBobHhsbGRoYHxoaHBgYHCYeIBojGhkcHzAiIycpLCwsFyIxNTAqNSYrLCkBCQoKDgwOFw8PGikcHBwpKSkpKSkpKSkpKSkpKSkpKSkpLCkpLCkpKSkpKSkpLCwuKiwpNSkpKSwpKTAyLCkwKf/AABEIALgBEgMBIgACEQEDEQH/xAAbAAABBQEBAAAAAAAAAAAAAAAEAAIDBQYBB//EAEAQAQACAQMDAgQEBQIEBQMFAQECESEAAzEEEkEiUQVhcYETMpGhBkKxwfAU0SNSYuFygpKy8RUzQyRTotLiB//EABkBAAMBAQEAAAAAAAAAAAAAAAABAgMEBf/EACMRAQEAAgICAgMAAwAAAAAAAAABAhEhMQMSE0EiUWEEMoH/2gAMAwEAAhEDEQA/AJ9/cY4PUtll+OMccf8AN7eNc3evk8nac015eau6eEf66Xw/Y3L75jWb8N4I19bMPvrv+mjDuxIjlzlfFfJt/XXkXaztjrSXaxvmi1tDBQ/M/fU+xN7Q3F9Pm8J9POXj56FgDKXbxH+VMc4+WMN/PXNzq590jtGsoezXBzqZU71Rmy2ufPs8e+OP20MMh/NFMH1/z76Zt9R3ofQLc5x+lODxqViGa5KrC33fmyNPJXz++tJSqFZrLN0AX4qq4q/n7513fX+a1xXtbV0c4978Py0Rt7jGcpEe2OSRhtyJjI03a1qHpYgTjuN9sml8nivn5u9Bw2MfVFjFiHpla21deeYvHyPOnG3Lc9csZJKtZz/cfs6kS/kMfEeJd3783fzxoee/KIHaqclWZoorKWNpj1GmU2strqO0Vfz2Bng/Ld+Ro0t7ckxjbm+Pt+XPzdCbm4yIk7RKaRrvR7VOcANcaJfhzuRiRU9UQJP/AKpLEuxyVnnOdGzQR6uUbld1XNl0LVp8nx51Lsdb3SkV6e6rsyc0mPa7NM67cY7ah3SuwPcj2yLfmfzV+fQnTxqTcRqMJSz/AD4ZdvL+bHp0rS6Gy3Xkv61w2cywcUeedT9Dv93Y3FgplvDSjkf140MSruvmw9LxV1fu+C/Z0RLe/DmFAKZ4uX0/X6d2nKqVY7nTbJffuZy8eX5R/X/50LDp9lIxNxvnMfPi+2g8+TUG9NlRg+QOc+c144waClvecp7U4p80GLzl+XnT9ofsujpNnBGRYNRlGnPs8e/Oq8q7GjNuf/dw4/x0+O7kOMtgeWqv/wBOAKzoUlGS2yTnubrloqvl599Fsp7Tdva95Luv1P1X6ex/20+WMW4ytC0tZXk/31Ht/DqqQsinlrm0Mcfp48aZubS2SkNoYpwVV5oyf99SNiNudoXXgBX/ADjSd1sVaVcWrX3zRqDo2Z+YuxwuVG8Bn+xWpep7o9sYBIruUrGbKtv8t6D4O3dySXtx7uLtwFff2+Wm7XVP4ke6jC8+1YyZv+2lHqfLXqwVxxyx5eLb9zXXfjNuN5/q5M1lPl7aWxdGJcUbw1VmbCz56knC/wA8g+fAFlZ4uv66iI9p6fN2eHiv9/tpR3m+PV7ry0Z/ej6caOi4KUZepF9j3w4sxjTZTl24yqGfYr+ucc40t2FmV5Kp59+c8mdSQZ8rXayAleaHODlwZ+dafaKfKb8r58vOKxf+OoHuVGu3Df8AZf3DxWltdRLs7pHqcriqePV4pOK8a6dI33M3tvIZ5cHvV4dLlRrL03nl7TkPreU+eeNNlJK5UjdXeTg9s/310ePVaHqfEcmC/bmvppuyv5pDKNgNYzdxc2nP6aNFva0Onn7Tfowr7Z40tQwcH/Ef1D9q13T4LlBtMb9VhzKnwmAObflqDqJXFwlGKXyg+p8c+H6aGluRJuJZxmVeD2MtjoiMe9gQqQiLQe3IYKz7Z0DdRf6YPVGJUVBH0/L80rGon1rJoicTugyobuSGDtpRfI2/T9tRYp7baRqvzduBAPbOuIbhFHxbHFoyT5mefl7Go0VLY9JLuRzm/Z4KMmHw6mr04tHxbdYv65RPl9tRbvTsntqET2v8vsfMzVnzdOhs2Vm3Ai0uMJLNuH/51UCWfWHbGP5Var96/evGudTFCL6ZRXK3lu81T5D2xpu6bfbGM6nIxx5lTfvwVZk03uvtjCKKfmktl5+mf1xzoBvUbrIKl5bKc1nx8n9DjTPxO4iEsRxV/mwXUv7akhsoy9JIp8c3i75uj6Z1LudFFMxiwCqWqDBQ+So/r9tGtmZCXZJl3dt14MFZKieH7VqbqeoTtFLq748npv2C8p4++hvwfoZMRXxwYS+X9XGmdZuIxGMs1Huq7boiZ5sHPy1Qp+7tXLzl4+mX5Pvj20jex6nMcP5Tyhn2xwa5szqpT7opXdLKDmxyYeQp/bUwm4MsXGu4D1UscD49xxn56QiHfj28NjbJ9S0Wt0V5vUzuV6TIx7YlJhOXw/fBrvTlDDNflfNWvl83k8e2kRkyiRDGOFpUPV5o+/Hz0cmintbnc1Vc2c8F0Hg07Z3ZEV4lHH3pr2avnVp03wPe3bPwpg5tEMBXqaKy/fVt0n8EbnaE9yMeOLk8UliCfd0547R9s5t2P/24ku2ksw3hO19k509CXyDFJ+xE+f8AbWy6f+EOnjfd37j/ANUkr6dtPy540f0vR7O1/wDb24xfcM/q51fxf1UwrFnwzdYJHbnbHHpknKX4z8r13b+AdSUmytiv8vqKDn5X+ut87+hpdT89X8eKp47WS2/4e6ju7nabcNyKorwyukWvpqDqfgvUcx6aXPFDi+LGw+mtvHqeNdl1FedHpifx153D4B1XoPwdwKb9PFcab1Hw/ejHOzux7bSXZLk444Nei/6vGux6vyOl8eKfjrzLZ6v0pLkZWnmygD5U6ftTuydZcW2nprn6v316N1HTbW6VuQhPx6ojz83Oqbrv4Lg27U2DjCsjHgXJ++ll4/0m4VkIyOwkFi12mGg/Nft/saTuRSjtwjgtw3n3vU/xfpNzYQntsAMOWNtUEiNPBjHBqujNtlWYitfzeqhD+77axsuKeUu31QWW9sZWYPvzjH++pOl3b7jJixq77hcZx4f11B3q8X3UV+/0c3+upZzO1KO1o9NLyYft9dTKOignYd3K0/XNYMDxj205o20rI3WPcLrweb83pR6isWZffJd3n38Z99M296mQfmqXyw37nsmnRKZ/poufxKvwV/vpacdNNz3H6aWpPYfc2o02PJaXFMe5SKfpmqzbul2IWEcULcrwZfUPky3qTch6bM2plzR5Th/etO3uniNRlTLlfUUPyzRV1nW+xwGlv5vblkYY7gX50Z+/yrUexvndcr7hqmqt/wCobus1X3HU9xPVUY5i2f8ApvvPS2vmuflqPbiSCcoxO2dLEpU9Rha8X86xWkvcN2OoUkxjKCRBWUk9ls8GPpbeNSy64jUGS9oWKrzaGFFr9/atIF7a/wDLnjm1pvKo4rHy03a34xxnu4TDkPavauf76m6Z26pR6yMRO2ZinFd1LRG/y1xzn5al2fim0yqLHuJSAk0024O6hSi7TnGdRTn3UEo9t2Z5cd3FOMc6I6fp4yi90QmPbEA85l6jjmkpMmb04LyHdyTmOYpzeREz8yq0Q9bcWDJiy7s1Upek7a9kquQSWmb+3GR2s5CJTTnCIV7Y49tCwVlCMmdDay8FXwXii6ebPOleAmjvJRJTAjKsD/Pk4L+WlDqu2SuFa7UFGQVVYcf1M6Zs7S4fSJ24LWWTuLMgP2vU8utZz7pHaN+10mO18CZ86mUtuRkzlF9UjL4szVqpmzFe+rb+HPhL1BLvgwjFrvv1LmwvPs+33xqD4Zsx3PRG/wASXFeVV7leIg5Dn7a2vTbBCMYRuolF8tefut61wm+WmE2b0vwPp4VW1BTzP1N1V5xxjjVn+OHFB8j/AG1WbnU1eT/P/jTDrvu/LWm9N/WLX/UfPTN/qNV/+t8l6Y9VnNaPZXrB349abPqb1W7nVW4fv/bUM+p0tnpZS6jj2/zi/OmHU/LQh1I154/z/PGu/ih7/wDfSAp6uj/P8zrj17lxjxehHqWvY+Vah3OuVoC/KB448aNgb/rubL+/+Gnx3xcWfXP+f9tCQHmQc/t/86Zu7ocH6PjT2NLV6t0//Xof5/bVFudS3Wfprsesw/K/n9fvo2Wl1LqyUUmEopkcj9TWR+PfBY7Z3bafheCX8kruru0kuKHVju/Ee1C+e7P0+3F6hl1/4ndtpycpj5P2c6d5nLPLFnGMW0e0C378BjB5v2XTduTGXq+1fL++eP8AfQndPtR7kwMo3jwt8YrP2NR7XS7jH1Yc580CRB/8X341zWOcZv7se7vAvt+WbrIV7t3a66ysjLGWs+Qzk9sc6ihGP5pEcOcF0cFcU/pnTN7ZmxUlGKlCuGqzw/IxhvS0BD083PfF+1ftpaGgFFz27/8AN/tpaRaOtjCUorHuWcYSz2SfzZAJRbZCYvt4qtO6frJVxZAZCqqexebrGKM/Q0zrNsgMe5YqiSuP5vcZPbWUSnz413c6wEQiDFiPaRax2yxjvQpXPq0ZZUH7G5+IRfVGixMjQLmnhi4Pb312PTRe0ssbblNto/MHnnLz8td2WyEZdxKSEAHBZ6qMGLx7HgdRWkiMrPyllUDaAD7W/wBmtEolW3TDGIQPMqx4cP0vnjzoGUylfDjw2dpL1HjPD7Pz0PDfh3yk7avMu6styKAwL9PF/PT+q6v/AIxGMLhFI48kr/m4Pd84NPZpul24yjL0x7gsLLR80nyf11zflI9Jlk3hquPQLwGMPLa6dtrDuwBaxEojtwlRKUpZris5+5qLoepe/tliQ9weeD25aPfxpb+k7d3Og7kSSL3d1WPpqy7vGW8W+NTbu7KXaB6S813V5ttyJ6VG7L+Whuo3Y9/4UtztmkfCSlF7pSpMHpOVvNZ138ZtZY7i4ny/LEjcjGOPH1dPZ9pd1tSvzSxatgNtqIZDOPa9Q7nXENyMPS2sl4hcX0xZvhkZX/mPbXdjfShPzXcbLe2qt4X6fOm860Pwv4LBTenGyRcYrZxhYUGCsN5L05j7Lxx2J/hfpeyLusOx3cxjLkhX83sqv2D31df6gH/ONA7nU5bb0BvdUt+arHH7636mnRjjodv9Rlfm1/n0dQ/ifPx/S9BQ3sH7/wCfTT9zfoKvgLvz8jx/20trGnVpx9M/L5e2oN3dfr/ntoT8fj3/AKfpxrkuq/zj3/7aQF/6vxdHH9PtqHcndN+eD2+f9dQ/jXha9tN6eGfL9+XQBUN5vHl86n25vmrf73qL0x+r8tdjuh4+jzxoNNOa3/n+GnbZR/mfe9DR3FrHtT9saK/DU5p/+MVoBk5PNp9tLa3/AD+1aj35Xgaff56A3+rY8/Qo58Z/fT0W1jPe8+/jz9vnnQ2/telT2x9PbQUeody6l6h4oyeUXye3z0P1nXMfTZJaPPF5f00bhO/jsVWleV/oV40NP4jJnCsZrn5L9nQm98TUuQEf3PPa398GqHf+MMuoIQsjEb8rJ9/t/fTlTWo3v/uVJCPc8c02/lKzbzn8rj2bCL2dzLupC64WVj4w05zVmuT6GSN2dyVLLhK7Tku64P5m9dNohbMWJZxXqAr8ubODWF7cth3UdKyrtrH/AKlVap/lO1fbPjQ3dLuKcBEMXRRfilz++jdvbX7DHMaH3O4+9roaUi7JEo121b9LDxzXjRYWnTpIeYyv7f3dLXZdVTR/7ZaWjRbQdP1uWD3TU7wDPoVav2iy90v9Hk7Dc7WwMA9vdh7rl7c4xg99NhtsZMoKdopnuOR7gofndfLzqXr9lNyTCKMc9sS6zkoLY9zWcZr30vXgOGx2hOSylL1Dn89SOLuj8y3z+mq38OYjCcL7Ql6cyWNc01WcY+t1qw6iMbIvdEtSm/zAUZ4559rxp/SbL2MjNZuUyRSiSbXl9s+fGmHXaInd2kpS+ma7j86+Fslzi9RSh+GxlKBV33dxTi/TfNeUPGn78u6qticCxL90Gn54XUJ07bIkRHxUTHhCn05499LRVXfEuobiSl6pqdsWx4RyilN3x7aXTdSG4RZthdxHmriI/wC+NXAQl2JUopUosfGSxY3FpaROP1hl0cI7vcV6oQEU/kEFkObKW8+l07J2EHS7kpJuRSJPINeiTzTznM8e0ea0PPptyPdOZN24ljkkvc4j591swHC0JW1084Sf5uZHbnzUWLVOa49861nwL+GiDHc3oA4YwbVlExKfcubePvqcZutMZbVd/D3wL8Qjvb8UMS24PkzUplflrtQ81b7a0s93HOdR9b1rcst/X9a1U9Z1zSijXjW3E6deOOo7vb+X/PtpdXuxBBujj2xqmn8Xv0rn9PbXN34iWLwn+fPjRTHx3T35bSvn41L+MEO55Uo+uX658/LVLv8AUEVL580+dSS6y4xeMX9rb5/zOiAZLrO3Fn39+PP/AMum7nV4JDjm839a+/8ATVbvb/vQV+n+e2q3e+J57q4AL9s018rvQW2ij1OTj9f6Pjn+uptnqf5sEefr9/trH/8A1JW1sOPHjn6Y1ZHWyfbtxUeMRvF+2L++gbanp+oi+rujgqj5XePBx+uiPxB4arOsdD45+GRLLKLPbxz4/K40f0Xxg3VAZI9oHtiv2vnVBpdqvp9P31NPppphq2jnn/HPsGpPhXUwDNekz4rjhcGff31N1PWnbcbov1RMVll+GJ6nAd2P3rTkK1WS6KUWvpb/ADK57DPpwKrVGXxqr6/Z7geY8UfkDIc5cnjMudW80hGkLz3X6jLchmuavIfmecAaDnt3crZS8S9nHBh7vp9Dg0qIqeq+HJEIKgtni/lb8uL8aq+sh2oyl23Yuax4z51b7e73ZJfkAp9LzLFOboM/PWa+Jx7pOfFc+Pp9tRYqVV7nW9ruSFYxtpzkMH9tFfwv0f8APK27nIC181XzzoDdgNQCu5P6/wCGtJ8I2ztni8UfXV71jplmt49TFj6Z22SS6kMvTkkHPzr8pzWhSUoTDuk/Kd8/ZoT6HOid8I7ZxJmkkkjyL59wfr99Dn4kqWOMyAcRGzDKsKJh1jaw7FG5/wAJ9PYylgsuzJk+dc4M41HHckUH55UpQUy/ltxwfrftru1BDtxGI9zJbMNFR5q/vT99D9d3RRP5m0i1bJqJTn+2TR7JsWZLd/5Z/a/9tLQx0oY7olf9P/fS0vYcnbl2PE+04c8l1WDF4fnpRgUjH1rLhrFNS5qm6+6+NTwYxIrUKKPemXGfb+7qP8T1SXICOEyqxPbxdK1b8tF4KI9nZ5ielMuCog/7NPu67vXOond2tAV+eWKvFOLwXqeKUDZCs4Ob/Nf283V4Mrrs2+0ojdjWA9NGb+XBoh8KnrthPTGFthTebLsrDkKw8l6703SyiSVqpcJiRwnqFSo+MYadW0NuMpMixB7XLV2LX+2h4dNd47bYvbFZflE+39q0WALPdWB35Q7oyHKXXpSyqTHjU/w/1S7A72VR7e85rMSiuUPreoXpM3yeKcBXvzzn7Gtb/DHwHb2Ns3KPxJixV/LB5fYZOb+Zxoxxtp447qfofgcOnWc/UnEb7qziT7vFBxX6c+IddK1v5/S9O+IdZEPVKvuX9PrrP9b1LIqLcksxis85qsX4y63065Jim3t0UWRVmMeU8aA3epLrhp8n0v8Az30H1N3UpHccZo4vH3PHmvfVVvRntyJd3HP0f7XqLNK2N6xgPqsXN3xjK1eq/d6js7oqXRm7x4bHF86fLdhJlKaintZ+n2/rqr3/AMJQv1DLNOQDtP2f11Sa5vdXNou64/bUuz8YkWSP3/e/P00Z0PRRnEnCmK588c+MaI6r4PtsF/EGv5cY+3P7aEqfqPid38/ndXf9tAbvxC/r40B8X6FjbCXHzzWqfa65wOtMcNzcRcmk298vKf4+/j/too6uQAZy35M3XOqfpd8kNhdVX+f5nRkuqFxi/wCup1oSl1W8yt7e3HBwf7aH+D/FdzpuoNwVjZ3R9z3r3LvXdze8h/bQc+o5+f8AbVwbe2fDd8kQlBiksxz6aMsreKjlvzjni0dlk334xacUZQriABJeWgxevKv/APn38RMNz8KR3Eswi8Xn+nJhya9Cn8YjDuZzJoNQIvbh9MfZh3HHvEW9R0uXaLqN07/54gVAkZ7RHuAu5SfVngeONVO31Nyfw9ws/KW4W+6SuWTfPnRHxP4ldsZlzIxnOR3ScncBwQ8V7/roWPTbEtoZbkYUCFSu1yuPlyY0lbBb81LY+rK5/p9zVH8Y+MQgeF+T5eDQv8WfxTPbHYLZCLPwxqyvNvz41i5785ubdaY+HfNZ5eTXEafpPiFtubf8/TW3+B9H37fy3FRq0Ii3V4aPnyawP8N/BtzcnBx2qCX4837Y16btwYyiRaqyF0UJ5eMfcOdZ+XU4Z5ZXSTqW5JGnbb9I1iOIey0RNCzG+1nUKIpYHcP/AC5Ay/O3XHYn3WR/Kc5AAokPzft/ZsJM+6e5a2Nq8Y4Vq35e3jXOzlRbvxaURJcWNmc0RfmYff30X0/WwluYkwe70rae5XzuscY1DPahuLI7xKwVK19k+Zn7Ol0uzPugjfdRc6oG7z75+2mfqK3Phu3JUm0q8Bz8u/H00tTRJUf8U/S/3rOlqtD1M3d+Up7tniNMbqrx6nFg8Hl1FvTxG7lIMfKhz7e1+eNR78CYLwRsp8kyMrJPFB886C/1pBl3dtRC2x82NH/Un6azspaWPewAbYrSnyATjGFy+dElsstovGCi6RzdnGqvouu7bWmxPLd1xIec+yY41Nu9bNoqBz3S7chhqvpXDTWnJIawlFId3akbARq/aq5ccfLQ3TxqNJmX5vl7x458r7uhozvulIqVeiyuEVo4GL+1a6dXL0PplG75q8rLH3x9NVanS26PYdyUbL24pKR2+PEfbKV7arf4j/ieULDdRLtM/TD59jVZ8U/iDd6fYl+ElM6WXEUM4HLTrFR33dm/RVqrcV/ny1v4/HcpK6cLMY0HSfxduMyO7K4ze0k8l1iVclf1+ur7Z3KFsTBkxj2rjxrEy6HuJBziR7WZ/t++t9tdbtTid6SwL6e2rzVBj/M62zxkOXarn1sZsbHvFVu7vnD/AJWg+p+Iq0/T7asvjvwiIfibVRlnBaUffTPhnwqNk98inbdNge/HKFPy8658iyy0pun2dyd9kWcTn7/P31B1/wAN3NpbE+fJ7VZj7OttvSIxO32iecVKPbg9PC/O9N6yQZYksyZXnFzzj2e3m+PfWXtpl71gvgfx2e1ufhzkm23g8L5H2fOrDrN6U2xxGvld0/bN/pnRnxr+EiTOW1WBWEmkoLpcVfjWWPiXpuNSlBqXzHBnn9PbXRjffpcyH9d0rKDzf9v61rK9P8M3Jy9MJST2F+nHGtL03xYnH2TFcv31rvgG1GOxtwZEWR3ekLbbuV4oPrnVXO+OJzYvpv4X6mQyNmRVcpHn6pqTY/h/qVrsea5KG+LvDY869Ak3C4lEqieq7XzCsrjHGdM6feYFdspUkafu3Xl58Y1hfLandYbd/h3qT/8AFz7MX+jpkP4T6qfGyr7XH/8Atxr0l4LjY3jhLB8ee4/Z0NsdLUg26QzKa4AKqV4Wj93S+WjbC9J/BnUsmiMO3Nsz05/6bzjWkn0+9s3HdSa5JY7Sj10yDjzq025yDEsR/NbzQmUaxKjt5xob4vtLFuS3njhz2yznIuPP9H8hzLQHd61k1OIJxR23bRhHm8V9dFb0pbkJx2jcZUBiP8vP1Pn/ALaz/T9aEuzfJMQoD+Xzcb4trj6+NaHo9vbYSkMnuj6oTScUW6fN5/ltumtaV0TliP496f1bG5Y923TQlMX5+cvC6oOghbra/wAZfCYz7oQl3MfXtvdhhK7gq1ZSe9x+esh8G2rk+wa6cL+DG46rd/w303ZDuair215qzMfC8fYdXUoSj3CvqG8XwnrDxhCsXqH4fIOzbIj6I8nvUrF4HjHs6sZbkMCVK3EyrtZClXav7Hvrgyu7yi81B18pw7Kbwljchaqw8VdtZzxWpXq1XmNtxlB8UIGTHHH34rT+m6O4ku17c/8AEGxbyPOSkrnPgrXNzoYxjEl2sT14i1HPdI9iV1L2vU9pcj1Edz374ybEWOfI1+zz3OuMmITZSEV8eyeBat++pN2T3Re2rzx290W+bxdYKOf2W5uS26kFmEsaawNe3z0qKb/rZeI4/wDNpan/ANdPxJDwdn/+tLU/9Lan6iF3mmqMYsnf5n3t8GS9S7vw7ukkIU0Fx4UC2sma5vk0yEie4xhe5uVcs4DMpdqZknat4B97vUnVfEGG1Hb4ZSbe1sGgv/zc/TWm+FIv9JuRrLGS+0ZLZyPs+aTj56dubf4Zctx7Uyt88CRqkzVL4zp+1uErpkg0HdkZGT54/VK0PPaO7w4uPdRjwS8XTmvNudTKWxO91HE2TuFASAl3fXua7j2/tqB3YvdIi23glYS7avJf5vHF+5nRO38P25CMjHHbHtvhVSvHmuNc3vhkfQxH12EQXFyB8StR9+NPSmT/AIv2dx6W1fRLJ3dxSpz74v6POsZ03VsCyTfFVj769S+K/Au/Y3Rm+on22VErIF1/0l5/NfzfIpFa9DwXeOk7WX/1/d4ZFfIrH11b9F8Zs9M3Hh/7aoPhvxKWxLvgQWk9cIzM/KQl/PTuuh2bku3EcSj/AOGQSj+zrXLHZzLTe/D/AIxLdmEpX7mOPIHg93l99F9ftS7PzAY836kGcaMdvvbgQbvVL/CXQEoRdyKdxLc7sflJEYB/4pxT76vt74jH8Q7CJGO3/KsolySXowfzV875zjg8nehb7Cup6zunIq6TFdvKefZ+mnS6wjOyPnB4iSDy854fNPtoHdkqkZjCo9uHwH6fXOdFR25EYd9SiWwOOLbtz22/S11z39Ed/EnxA2+h3JRru7WF82rA7ynyt/a3Xl3wXeO+UXicU++E/p++tr/Gz29LIOGcAoKyMpBT7n9NY3+Gvhjv75Ea7RkvtRj96/fXoeCSePYlJ6hhuXH2/X/Plr1n4BIen2hkxk7O23mj0FcvLf768h66PbJEyKOb+XOvT/h/XQej6buirHa2y+QfF55ax8oup/yJvGU7V4b/AHMY12cPtdB2iIPPj56Zu7MDvCWWTd8lY8c5x9Ppob/6gU13RhEbViNHHzVqsexjTuukkpMpKpOpe6SbPqcZ1xJExhz3jLtD1Uy7au32BjfNaihGMxGJIlhsowntJ/m/9vz1BLqsQj6ZXGStuKLt8UAv2dSbPU/iT9L2RJXVUVWBK/O4x9fswI290TtCPbZhK5UBP+bFq+E9tD9VsQt7ucSrGbKiZ5bzlqvGi9mMZSkMvzdtXVYvy+fpnjTp7sfxEc9w5eCozvnPBWPfUrUnx/4LHq4A1DcqHZNvksvHhosfezOsV0fxDqNlTbl6orGUXMXtU+WRzZXA69LN/vmjH1TlUS4hguV/Q8/LWF/jPpYbfVRmURnEUL59/vrq8OW+KculTvdZMky3MW4j7fRc18v11XR3Ik5JgT9Fv9r0T8RlBJeoiAdo5W32jxjNuqraisiJ7ZvgOVX211THhWWT1z4NI3OmhOW3KXos7bO6MQ9LfpG+fdTzonep7l7qr1URSI5okyiOeUHl8Oqr+Euvro4Re7sucI4vJIl3p4tZFHgPZ1Z7ewhGh7yvFkuSSe55eab15/k/HLTPfIzb3oA7YyO5hOUQ47DFylOn3x4rmtQdZ8VhI9MaLVqrz85W8hJr3z7EU9yMIxJR2+/BkvDkMqH6Ln5a5s9FFZT3DuggINVXLG/FUV7XxjUbHBuzGQlwJienslKSvt3QMU8vjRW8PbKf4e5kj2StQJZSPdi68VZWedD/AOkgdtSKpBq6zWJYUwL9aa03rg7mC1aJYOciW/la8ns6RJYEaLM1n0R/20td25bdH/6raMcZx8tLRyNRF0/w3aiy7dybORI7mqBw1FM3Fc93nQ3W9JOCVGUxKsLsp9NcF9t3fPj3UOo/LGB+J/zN9oNpVOPnZ786L+GxJOJCxvGSJhB/w5r30Qtgum2pbdEuXx8gEquefHvqec3cAecDdZvIXGvcy5qvbRXZGP8AxCUZdg123ytF3ihrxnFVnQ/V1Ofed0iWe7lLT1StMf00X+Emkdvrql7DAt+rxXgcte7oOHUd8oUuUorIK2HkvKgY4zWns5y22odse6SEZOS6ub3Ury3deKrXeljtRlcZWxe4T5TMnqFq6zyF/V7B3TdVM7uWEfSRaJd0faVjFK+fzvXmX8XfB/wt1nEqE1r5S8n9/vr0OEIu5GO32T3DvlQ0XIBb9vmJXqbNCfGenju7ctmUozchzhjxNQFb5XNa28PkuN/hPKiN6O3Yd+3tS9u7bf8Ay+of/TKv/Lq2+Efwt1BMkx7Qa9SHcJLi/CD/AE1ZT/h1hszO1ZSiBkzKDJ7sN32Mofc+dd98mMU03QdGw2dmMLSEYxWThlSyo/5Sd+6yP1d1PREdstBkLnPdJQuvoVb/ADP30F0vxNRjdNJ3DmS91NvGVaPl97O59oyvFUADVcpHNUYt+uvMzl3sgsfh0mvIAy7vTGPuoRrnND/XU+3ubku+d2yUsoOz+UJGaifZ407/AFcKS8B3LLLZXjPahx5X5ZROq6gb9zE0kkji0OE4M2VJfnqNCM3/AB/1dx2oqsnKvkDtOcue7Uf8CdIsd2QgySBcb8K/TmJ9U1VfHN+W/OcrZdvbGNH8pigPF8fXWi/gzanHZih2n4su+XbdRovNKOKeMOOdd2U9fDoKb+K+g7N5bPURng/5i/1/31sfga7nRdOMbj2WhgrbuKvul/8A8tU/8b9MLCdRKjIkRTFIR+ypX0dG/wAD9XfTdktxiEpwY5qQnfXCHq+XhzqcpvxRVXWyzmSuMdsMVS+/5gz4Pbw1zojremGUmW498pRI4CPrhwxvnBnx51Xz+ILKO4bbCXMpFtiv5rGmsHH5eNR9rLcjKSQ2Ydrc5XxgjIDK4aMuuKTXSR3SdR2/iSYRuqjFJJ3Jn05u/p/M86bDYnAjwdqU2jKd+paSl++NN2viHaMIgeb7ZHN2/WiuUzXvrp8Qt7wkpJytqh7mTFlcV9dUek3S90SKp3L4koGWuOT20V0mdw4yXl8tlN+RTzxeq/qW9sO71S9SNnPy4vH6Gp9sTaiOY+pPCsThefMm/nXjRjDiZSjvhyvv6o9yVRweGvF++sR/F+4bm7uyawBF8AHAfXWp6r4oR2ZykqtkT2qgrFUua81rAfFuouA/82G/c/3Kfu66fBLva8elP0m07syEY2t+flePnru9vB6It+ZS/wCZPp/KeP18la3+AvhAk96Q5JQj8hxJv5r2/rrFdRt9k5H/ACqfo67JlLbP0jbf/Ae6fSQNuVsWR2hwd/d3MlCi39X76foOtNvcjJVnHFxHtklKBz4eD2aNBfCfhVdLtxO3EIPckmXduXJiRBrOcc/TVtsbTBjEq5ZslTeeGV9pY2Ys15nk/wB7R6l1McsoxZkc1LFErYyGvUW0yPlrvT9Z2dzVkXsQyg/LLWbty0Z1J0fViyouMcwJZTuQY1eIsWkHGHxqSQhAwPpv5xADK/LIuftWp/oR1txgDKwbLse5lhK5Kr66h6jr4tjITEU/NGxcMirfN3fyrTTaXt7juj3BdV3fmaO3N37fZ0ur2Fv/AIfbZ6YuQt7TFYwfPx8tTbvgSmQ2Nmj1bJjjuMfrpaZCe1RcNpfKsb/ppaFbA7O1V32Xn1RZC3wdqVfFr9saJ2IyO+BzUfVUUskYcd0cWpxgrUkOovckbExxFXtKL7bKnw3jDZf01POMWFQkXLhTMs2SriJjz8750+WYbrUYxj3UVm6lXHqKA7XNL7edP2fi3dCUmP5EIkvEHgXGSjni6+WmdNChjLiBe3IPSUOGn054+euQ2yHdGNEiiRQWBVXeMHj305FOwYd0JbXdYVHlwuPVw5f5s507fkd23GPbHyjIGpSVjjyOLotMaUZnpkx7eCOLIt0xBljzbya7t7RKPfKJ2ixMyH021G7KJYuvetO9FoNtb0u2LBjLbl3CIi82UhRgCqvHtp0NyLtpCRFuKiy7bcxGUuMPEvu6M6T4ftxim3LurATMdsorhL8g57cFedR7+0s90oI0AbknJVdwKep7sc4xo6CB6CtyBIjTlH80Thko5x3I3x9dN396X4kSji4yQRLSK0YzjjOiul6abE71YJKMHbKlBeSRKgjlx3J7VrvU9IkoxHu4vAWHkQyMvFY4o0KulLufDDY3Dc3PVstTjC8zF9MUCw7hLxQfMNdO/c3JT3kGXqXgw/lOaAoDxXGrmGwy89vZ6KaoCZl9zuVr3/XUO58NhGkZoxo7ogZKjJiBnuHOdVvYugPU7Hd3d00lHsO2MLYuB7sByclrRwcj9YtOJd0QABq7xK+bcHhMGNXO30UJDmQyIklKfStxR5x55aNFb8Yd5FsFQ7QUKWN8VwW5ymlstRj34F3ylKu2Xbmjtu/J2GG3PyHPJoHo+mlHb7pCEVKLjXdVeych4zWV1tj4e47mLHD3HsDTHNKPvxXHhqup+FLPcbFlfej3WKv5iiVnNHmsOC/kutUtM58Z6lnCI3a23zdFftnQfSf8GUY2pKPdKsP5pn/tNXnXfAZyZ139sBbiErZP5nttMsc81dVoDc+Gy257e5Lu9G3G8Z7sjY+C8vzPOujHLH00Fh0/Vy7RiNY8HzpsDN1nnnRXSdZVlfZ4pGinJy48Y1J0Xw24ReLLRlVPuV54fkOi9z4UkXulQRJXa9z3RKwcc5vy65bYXKun19ZxT+ZebPGPGb5rUD1+GRgKOKpvAh8+NWT8MgIMiwM8nqHOFSlPHgxqv3fhMlSPYr6qtEPephbb73palBmx8ae+JKNxlUVu8JXjF/5ejen3Jd0YylFj3JY3SPm3nnVd0vQ7sJ3IYBzJQOOb4rx5M6uur2DbJzj2dpeeLigh6Y2+q/U8GHGndfRys9/EG4wTbu7iN+HkvP0dU3+jdzp5MTP40IHOPRNqvmf+3Vr/ABL8Rgbk9nt//IJKwolGT22i0Tnxxisc6i+Bb/4Md+MvXH0TilH/ABIqD/6JT+iHtrtw/HFW+OFv0c4bUJQ5IEImDHqFldmcLj/m1hfjEA3KCvTFfmyO5f31q49QyJRUrJ3VxGstPtGTXz+2qDq9sn1W5JK24z4vwPbGF+7VfZfGl4Zq20tPRej+K+iMeaInJaCF55+nsfLTpfE4rEAcZvPIYLfe8/PVJv7MiP4k59jP8u2/zd2GQeD2vnT+l6o7e5I+miMW/VJyyljiJwe9HGuTLHuizS52eppymTIPirpfk0fY0V1W6S/KyoqOM39b8Y/7aoNzrwaK7pZVDDyDx49VNcmiOl6tCpTTyIPGQ+Tj+us/Xgoveh625ucx7IeOY2j3HjOQxn66J6nblGMVllGfavpiFFDfL9NUkOsiJCgsc4oDNWW+P20+XxUlIKZAWgvm8Z8Vzx40uhVp+HD3n9hr7erjS0pbOwqkpRHIdxgeD8/jXdPgthfwoznL1SluURj2PaRvB2mQzdoD+mg/iHxohOR2vbGc4SnY91bbNrNrgbqs1embXXRu9mR3S7Y5kKXSqjd15LrvTUe50O33xZAteptSpHaqCZp7bpW044uZSdmbv/GIxhuRdmXdHuZHpUCMGV+unEjF39K1AfHu0qe1KyUolI32zI+X2T81GiN74Pt7tQj6I0txtUkdsxZPsAXKqwmjXotq5pthI7u5ZMpPbKKvtFdwLr25dO5eOQK6PxnajJdwWUW1lGKMxyVfItEmjnS6r49KccEpYzcsR/4hGxGu0tpLefbVnLpdsnKcoxn3k5Rh3KImZMeIrV9xSsT2vVZDZ2ZcwqltJPqWVnn1eqJz5L0vfCC0VsdcSlAjBnZGFkiPrZzIWXf5IRtPlZThfDf4gk7cO4Tu7Rlce2LuQJRKta7UzWLzWodiUD07YRqRJRFwvquSGMtB9vOuf6LZCE5S/DlTGHMSXYdtyg2FRwSq2nPlqZYWdDafrfjpEQFIBD8RI/mCOIndge8FqvnqGP8AEG3HcJQ2tzu26KGHb3dxERJOLTi8ffSl8Lgd17RdcXfdGo5u8UA+Jen6LN0Pw2Ad89ojFcRk0sWRJfUjd02t39dL8etEsPhT+JKVxnACdmK7ttI3ZhLEw6abs3cibUvw/EW8p3ST0gsn3iDbf10VCUoRSsLcnx6nulRV8rO85vVd1O5LvduAiRe6Ynd2FrkPy/MxX66nKfo5NpPh/WspDIO6V8nEoLXjgqvP5TUm9uH4kZVWYndnBgX6vat+fZ0H+Ax22SWqdnbnsiqfiZqlliLWKXnUcRmn4mH03OHc1RHMol2F+EkfO3S50LKO3PiFXIj2wmxknbg9OTF58vuyPrqI6aUjbG5W09mGILkj20yb5XFfPVhDp8nrcFQoGFcAdr3C+VjnXHo2JdkcZqSqVXt9ccedGqAM/h08ClDXanfwILEaHhznjGhJ9FKU6jB7YgXK7kZt7jFe4V5w6O6mUpTjkjR6mL4ynGbZWUe2UNM+G9FOPaFvcs1kP5sf8rZZj5+dE0O3I7ncdwJFbWca5viOcUrWHQO51D3xIiHAGFcEWWKX8z7UHtq03A7nu7ooye2UZS54eeX52fTUXVbZtydwZ5zQwiOa8jgcZ99K47FqDa35WKEeGyvV7AnzugP99c2Z90Zv4jEmWr3Subm+Je8TkMOn7uxx6uySWYqhEz2gVZzX8vnXd7p73e+0w5jx4MXdvyzdaNaPtJ08D0htznGhPVRmqJFUltuGg0uolCNy3YjkD0iRlWZJxfOAov5a7sQl28OD8xFkhbTXOMZ550zf2YO1HvRN0XOWycvVQXTVX9tGN0Ppj/4m+Azd2LSxlJWYXRaCrweP11bx+HSYQhUUmsTBGQ4IoHJlcqoONHbHWLZLcuMboBoVvEW8WaJ6aMdqXcl7iUTV7snbdNxMFEuca0vl3JKmVlPifTm3DbgX3rD8T3Le6Ea4zzX/AEGqn4l0tz2+2NknuI59U/5lU/KH7fV1vus+Fd3fcWMaBK7VoqNsW23N4wl6W78K2o9PBkJL8QlGTFqhSfaniqK9j2rWmPmmJsTvbMu+1m3RFtS/EX5fymrLotru5O4j6vbj5ee6WK9tWz8FIrGpEo+iUqHulyy54BK5ONN3vhcowlGIVH81SuRIcRo9hc17+M6m57LkPt9BcZT3NyUozO5pUHvRO2yk7f0TGndT0nbEjgr0u4W91tQl+nbbq/6bZjPp/XjMQS17ke5+hca86rut6CQ3AglpkLtkoiDiRUvfOov9VYrukhKHc9wtMU57SVHP0v3508kt5zHkMtU1WA/zxqZ2dwqiK2FSKM1YYxZovp/hdiV27YzJW1Jj3CSocKOTHBpSxMCbXULE9MeDiOPtjjS1bx/hCKX2Gc/km/v5+ulqdQ/U/wD0cosgjUpxuCxGrvKdvMl8NYz76ZsdElMoJcf5Ygq5pszzdjX6YWloyn2cWMZRhHtAI/laEkxC37KOVvJ83VV1goqq321LD6YW2nge3PDTzpaWps9uyvar2Zb+5vRid05TuLKlid0aZdximFnOHS6ra3ITYQhKQLSCgn0v3f013S1WWM4TV5sfDOxjOW2T9MKJRFtOMZruv3uiq8NlsRh6phLcuP5b9I/9JhQz75zpaWi8HHNzp5spRF24Uykm2El4r0FsvNv7Y1NP4dKMduFSbZLLhj3AjX8tLwNYOdLS1pjDoLquh3Hdl3kSH5YH5pSX88ns4tqx9jRG2nf6mOBH2RwrEG2iqPe/qtLRexEj07YSBGgvFlIRyX2op9c841D08IncQguMGWqt5X3+XjS0tPR2onqNyMWUCR3XYOBapTPN818vGl0ZuSFe2vVZTECJ3SbOcWV5zpaWsr2UFdLtkiHqb5qu0jHJ3R7aWkpPmaK6vpWHc3uSrnuNyLaYTvjafTS0taScbGwm1vjHtSUs9tytqq4s/Z50Rt7MiHbH3lYhSOSrKvD8740tLWf2KG3fhFdtkhbURawX5qrv+2m1mgSUuIsVoefblui8Y1zS0rOQd8T2zcIx7ZSBZxWQEe47RYQC5Bkzj53oTd3pMdqMNvcPVOO3f5rlI7cyKLkuHHq0tLSooOMHbZk4yinMT+a8vaxs/wANWHUbM49p6k7e7v7WX5gaKy04P/E65paJjDQxnI3iL6VRbtAnhEDx9eXPGrRZdoJRnFlclSEwuBo98njS0tXoTo+GzUoye5mXiCS7zBXq/lq3Pi+dRbam1OUo1iNp+aRGi1r8tP3zpaWnOxehcOg3IxYokS/UMRp8lOOD58513f6Bl3QY+oSqVEW7swVzfz0tLVWIl4A7+0xKkcRYlF+bZYx3Cmo9jeY3GW3GpD6aQusX3H0uysffS0tYQ1q/HX/93ePlXH7aWlpa2G3/2Q=="/>
          <p:cNvSpPr>
            <a:spLocks noChangeAspect="1" noChangeArrowheads="1"/>
          </p:cNvSpPr>
          <p:nvPr/>
        </p:nvSpPr>
        <p:spPr bwMode="auto">
          <a:xfrm>
            <a:off x="155575" y="-8382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57400"/>
            <a:ext cx="8102357" cy="3857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793" y="152400"/>
            <a:ext cx="37827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800" dirty="0" err="1" smtClean="0">
                <a:latin typeface="+mj-lt"/>
              </a:rPr>
              <a:t>Gestione</a:t>
            </a:r>
            <a:r>
              <a:rPr lang="sv-SE" sz="2800" dirty="0" smtClean="0">
                <a:latin typeface="+mj-lt"/>
              </a:rPr>
              <a:t>:  </a:t>
            </a:r>
            <a:r>
              <a:rPr lang="sv-SE" sz="2800" dirty="0" err="1" smtClean="0"/>
              <a:t>Pascolamento</a:t>
            </a:r>
            <a:endParaRPr lang="it-IT" sz="28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30" name="AutoShape 6" descr="http://juliafoggterrain.files.wordpress.com/2010/09/2.jpg"/>
          <p:cNvSpPr>
            <a:spLocks noChangeAspect="1" noChangeArrowheads="1"/>
          </p:cNvSpPr>
          <p:nvPr/>
        </p:nvSpPr>
        <p:spPr bwMode="auto">
          <a:xfrm>
            <a:off x="63500" y="-136525"/>
            <a:ext cx="6096000" cy="457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1" name="Rectangle 10"/>
          <p:cNvSpPr/>
          <p:nvPr/>
        </p:nvSpPr>
        <p:spPr>
          <a:xfrm>
            <a:off x="381000" y="1143000"/>
            <a:ext cx="381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sv-SE" sz="2400" dirty="0" smtClean="0">
                <a:latin typeface="+mj-lt"/>
              </a:rPr>
              <a:t>Il </a:t>
            </a:r>
            <a:r>
              <a:rPr lang="sv-SE" sz="2400" dirty="0" err="1" smtClean="0">
                <a:latin typeface="+mj-lt"/>
              </a:rPr>
              <a:t>carico</a:t>
            </a:r>
            <a:r>
              <a:rPr lang="sv-SE" sz="2400" dirty="0" smtClean="0">
                <a:latin typeface="+mj-lt"/>
              </a:rPr>
              <a:t> medio</a:t>
            </a:r>
          </a:p>
        </p:txBody>
      </p:sp>
      <p:sp>
        <p:nvSpPr>
          <p:cNvPr id="1028" name="AutoShape 4" descr="data:image/jpeg;base64,/9j/4AAQSkZJRgABAQAAAQABAAD/2wCEAAkGBhQSERMUExMVFRUWGRkZGRgYGBobHhsbGRoYHxoaHBgYHCYeIBojGhkcHzAiIycpLCwsFyIxNTAqNSYrLCkBCQoKDgwOFw8PGikcHBwpKSkpKSkpKSkpKSkpKSkpKSkpLCkpLCkpKSkpKSkpLCwuKiwpNSkpKSwpKTAyLCkwKf/AABEIALgBEgMBIgACEQEDEQH/xAAbAAABBQEBAAAAAAAAAAAAAAAEAAIDBQYBB//EAEAQAQACAQMDAgQEBQIEBQMFAQECESEAAzEEEkEiUQVhcYETMpGhBkKxwfAU0SNSYuFygpKy8RUzQyRTotLiB//EABkBAAMBAQEAAAAAAAAAAAAAAAABAgMEBf/EACMRAQEAAgICAgMAAwAAAAAAAAABAhEhMQMSE0EiUWEEMoH/2gAMAwEAAhEDEQA/AJ9/cY4PUtll+OMccf8AN7eNc3evk8nac015eau6eEf66Xw/Y3L75jWb8N4I19bMPvrv+mjDuxIjlzlfFfJt/XXkXaztjrSXaxvmi1tDBQ/M/fU+xN7Q3F9Pm8J9POXj56FgDKXbxH+VMc4+WMN/PXNzq590jtGsoezXBzqZU71Rmy2ufPs8e+OP20MMh/NFMH1/z76Zt9R3ofQLc5x+lODxqViGa5KrC33fmyNPJXz++tJSqFZrLN0AX4qq4q/n7513fX+a1xXtbV0c4978Py0Rt7jGcpEe2OSRhtyJjI03a1qHpYgTjuN9sml8nivn5u9Bw2MfVFjFiHpla21deeYvHyPOnG3Lc9csZJKtZz/cfs6kS/kMfEeJd3783fzxoee/KIHaqclWZoorKWNpj1GmU2strqO0Vfz2Bng/Ld+Ro0t7ckxjbm+Pt+XPzdCbm4yIk7RKaRrvR7VOcANcaJfhzuRiRU9UQJP/AKpLEuxyVnnOdGzQR6uUbld1XNl0LVp8nx51Lsdb3SkV6e6rsyc0mPa7NM67cY7ah3SuwPcj2yLfmfzV+fQnTxqTcRqMJSz/AD4ZdvL+bHp0rS6Gy3Xkv61w2cywcUeedT9Dv93Y3FgplvDSjkf140MSruvmw9LxV1fu+C/Z0RLe/DmFAKZ4uX0/X6d2nKqVY7nTbJffuZy8eX5R/X/50LDp9lIxNxvnMfPi+2g8+TUG9NlRg+QOc+c144waClvecp7U4p80GLzl+XnT9ofsujpNnBGRYNRlGnPs8e/Oq8q7GjNuf/dw4/x0+O7kOMtgeWqv/wBOAKzoUlGS2yTnubrloqvl599Fsp7Tdva95Luv1P1X6ex/20+WMW4ytC0tZXk/31Ht/DqqQsinlrm0Mcfp48aZubS2SkNoYpwVV5oyf99SNiNudoXXgBX/ADjSd1sVaVcWrX3zRqDo2Z+YuxwuVG8Bn+xWpep7o9sYBIruUrGbKtv8t6D4O3dySXtx7uLtwFff2+Wm7XVP4ke6jC8+1YyZv+2lHqfLXqwVxxyx5eLb9zXXfjNuN5/q5M1lPl7aWxdGJcUbw1VmbCz56knC/wA8g+fAFlZ4uv66iI9p6fN2eHiv9/tpR3m+PV7ry0Z/ej6caOi4KUZepF9j3w4sxjTZTl24yqGfYr+ucc40t2FmV5Kp59+c8mdSQZ8rXayAleaHODlwZ+dafaKfKb8r58vOKxf+OoHuVGu3Df8AZf3DxWltdRLs7pHqcriqePV4pOK8a6dI33M3tvIZ5cHvV4dLlRrL03nl7TkPreU+eeNNlJK5UjdXeTg9s/310ePVaHqfEcmC/bmvppuyv5pDKNgNYzdxc2nP6aNFva0Onn7Tfowr7Z40tQwcH/Ef1D9q13T4LlBtMb9VhzKnwmAObflqDqJXFwlGKXyg+p8c+H6aGluRJuJZxmVeD2MtjoiMe9gQqQiLQe3IYKz7Z0DdRf6YPVGJUVBH0/L80rGon1rJoicTugyobuSGDtpRfI2/T9tRYp7baRqvzduBAPbOuIbhFHxbHFoyT5mefl7Go0VLY9JLuRzm/Z4KMmHw6mr04tHxbdYv65RPl9tRbvTsntqET2v8vsfMzVnzdOhs2Vm3Ai0uMJLNuH/51UCWfWHbGP5Var96/evGudTFCL6ZRXK3lu81T5D2xpu6bfbGM6nIxx5lTfvwVZk03uvtjCKKfmktl5+mf1xzoBvUbrIKl5bKc1nx8n9DjTPxO4iEsRxV/mwXUv7akhsoy9JIp8c3i75uj6Z1LudFFMxiwCqWqDBQ+So/r9tGtmZCXZJl3dt14MFZKieH7VqbqeoTtFLq748npv2C8p4++hvwfoZMRXxwYS+X9XGmdZuIxGMs1Huq7boiZ5sHPy1Qp+7tXLzl4+mX5Pvj20jex6nMcP5Tyhn2xwa5szqpT7opXdLKDmxyYeQp/bUwm4MsXGu4D1UscD49xxn56QiHfj28NjbJ9S0Wt0V5vUzuV6TIx7YlJhOXw/fBrvTlDDNflfNWvl83k8e2kRkyiRDGOFpUPV5o+/Hz0cmintbnc1Vc2c8F0Hg07Z3ZEV4lHH3pr2avnVp03wPe3bPwpg5tEMBXqaKy/fVt0n8EbnaE9yMeOLk8UliCfd0547R9s5t2P/24ku2ksw3hO19k509CXyDFJ+xE+f8AbWy6f+EOnjfd37j/ANUkr6dtPy540f0vR7O1/wDb24xfcM/q51fxf1UwrFnwzdYJHbnbHHpknKX4z8r13b+AdSUmytiv8vqKDn5X+ut87+hpdT89X8eKp47WS2/4e6ju7nabcNyKorwyukWvpqDqfgvUcx6aXPFDi+LGw+mtvHqeNdl1FedHpifx153D4B1XoPwdwKb9PFcab1Hw/ejHOzux7bSXZLk444Nei/6vGux6vyOl8eKfjrzLZ6v0pLkZWnmygD5U6ftTuydZcW2nprn6v316N1HTbW6VuQhPx6ojz83Oqbrv4Lg27U2DjCsjHgXJ++ll4/0m4VkIyOwkFi12mGg/Nft/saTuRSjtwjgtw3n3vU/xfpNzYQntsAMOWNtUEiNPBjHBqujNtlWYitfzeqhD+77axsuKeUu31QWW9sZWYPvzjH++pOl3b7jJixq77hcZx4f11B3q8X3UV+/0c3+upZzO1KO1o9NLyYft9dTKOignYd3K0/XNYMDxj205o20rI3WPcLrweb83pR6isWZffJd3n38Z99M296mQfmqXyw37nsmnRKZ/poufxKvwV/vpacdNNz3H6aWpPYfc2o02PJaXFMe5SKfpmqzbul2IWEcULcrwZfUPky3qTch6bM2plzR5Th/etO3uniNRlTLlfUUPyzRV1nW+xwGlv5vblkYY7gX50Z+/yrUexvndcr7hqmqt/wCobus1X3HU9xPVUY5i2f8ApvvPS2vmuflqPbiSCcoxO2dLEpU9Rha8X86xWkvcN2OoUkxjKCRBWUk9ls8GPpbeNSy64jUGS9oWKrzaGFFr9/atIF7a/wDLnjm1pvKo4rHy03a34xxnu4TDkPavauf76m6Z26pR6yMRO2ZinFd1LRG/y1xzn5al2fim0yqLHuJSAk0024O6hSi7TnGdRTn3UEo9t2Z5cd3FOMc6I6fp4yi90QmPbEA85l6jjmkpMmb04LyHdyTmOYpzeREz8yq0Q9bcWDJiy7s1Upek7a9kquQSWmb+3GR2s5CJTTnCIV7Y49tCwVlCMmdDay8FXwXii6ebPOleAmjvJRJTAjKsD/Pk4L+WlDqu2SuFa7UFGQVVYcf1M6Zs7S4fSJ24LWWTuLMgP2vU8utZz7pHaN+10mO18CZ86mUtuRkzlF9UjL4szVqpmzFe+rb+HPhL1BLvgwjFrvv1LmwvPs+33xqD4Zsx3PRG/wASXFeVV7leIg5Dn7a2vTbBCMYRuolF8tefut61wm+WmE2b0vwPp4VW1BTzP1N1V5xxjjVn+OHFB8j/AG1WbnU1eT/P/jTDrvu/LWm9N/WLX/UfPTN/qNV/+t8l6Y9VnNaPZXrB349abPqb1W7nVW4fv/bUM+p0tnpZS6jj2/zi/OmHU/LQh1I154/z/PGu/ih7/wDfSAp6uj/P8zrj17lxjxehHqWvY+Vah3OuVoC/KB448aNgb/rubL+/+Gnx3xcWfXP+f9tCQHmQc/t/86Zu7ocH6PjT2NLV6t0//Xof5/bVFudS3Wfprsesw/K/n9fvo2Wl1LqyUUmEopkcj9TWR+PfBY7Z3bafheCX8kruru0kuKHVju/Ee1C+e7P0+3F6hl1/4ndtpycpj5P2c6d5nLPLFnGMW0e0C378BjB5v2XTduTGXq+1fL++eP8AfQndPtR7kwMo3jwt8YrP2NR7XS7jH1Yc580CRB/8X341zWOcZv7se7vAvt+WbrIV7t3a66ysjLGWs+Qzk9sc6ihGP5pEcOcF0cFcU/pnTN7ZmxUlGKlCuGqzw/IxhvS0BD083PfF+1ftpaGgFFz27/8AN/tpaRaOtjCUorHuWcYSz2SfzZAJRbZCYvt4qtO6frJVxZAZCqqexebrGKM/Q0zrNsgMe5YqiSuP5vcZPbWUSnz413c6wEQiDFiPaRax2yxjvQpXPq0ZZUH7G5+IRfVGixMjQLmnhi4Pb312PTRe0ssbblNto/MHnnLz8td2WyEZdxKSEAHBZ6qMGLx7HgdRWkiMrPyllUDaAD7W/wBmtEolW3TDGIQPMqx4cP0vnjzoGUylfDjw2dpL1HjPD7Pz0PDfh3yk7avMu6styKAwL9PF/PT+q6v/AIxGMLhFI48kr/m4Pd84NPZpul24yjL0x7gsLLR80nyf11zflI9Jlk3hquPQLwGMPLa6dtrDuwBaxEojtwlRKUpZris5+5qLoepe/tliQ9weeD25aPfxpb+k7d3Og7kSSL3d1WPpqy7vGW8W+NTbu7KXaB6S813V5ttyJ6VG7L+Whuo3Y9/4UtztmkfCSlF7pSpMHpOVvNZ138ZtZY7i4ny/LEjcjGOPH1dPZ9pd1tSvzSxatgNtqIZDOPa9Q7nXENyMPS2sl4hcX0xZvhkZX/mPbXdjfShPzXcbLe2qt4X6fOm860Pwv4LBTenGyRcYrZxhYUGCsN5L05j7Lxx2J/hfpeyLusOx3cxjLkhX83sqv2D31df6gH/ONA7nU5bb0BvdUt+arHH7636mnRjjodv9Rlfm1/n0dQ/ifPx/S9BQ3sH7/wCfTT9zfoKvgLvz8jx/20trGnVpx9M/L5e2oN3dfr/ntoT8fj3/AKfpxrkuq/zj3/7aQF/6vxdHH9PtqHcndN+eD2+f9dQ/jXha9tN6eGfL9+XQBUN5vHl86n25vmrf73qL0x+r8tdjuh4+jzxoNNOa3/n+GnbZR/mfe9DR3FrHtT9saK/DU5p/+MVoBk5PNp9tLa3/AD+1aj35Xgaff56A3+rY8/Qo58Z/fT0W1jPe8+/jz9vnnQ2/telT2x9PbQUeody6l6h4oyeUXye3z0P1nXMfTZJaPPF5f00bhO/jsVWleV/oV40NP4jJnCsZrn5L9nQm98TUuQEf3PPa398GqHf+MMuoIQsjEb8rJ9/t/fTlTWo3v/uVJCPc8c02/lKzbzn8rj2bCL2dzLupC64WVj4w05zVmuT6GSN2dyVLLhK7Tku64P5m9dNohbMWJZxXqAr8ubODWF7cth3UdKyrtrH/AKlVap/lO1fbPjQ3dLuKcBEMXRRfilz++jdvbX7DHMaH3O4+9roaUi7JEo121b9LDxzXjRYWnTpIeYyv7f3dLXZdVTR/7ZaWjRbQdP1uWD3TU7wDPoVav2iy90v9Hk7Dc7WwMA9vdh7rl7c4xg99NhtsZMoKdopnuOR7gofndfLzqXr9lNyTCKMc9sS6zkoLY9zWcZr30vXgOGx2hOSylL1Dn89SOLuj8y3z+mq38OYjCcL7Ql6cyWNc01WcY+t1qw6iMbIvdEtSm/zAUZ4559rxp/SbL2MjNZuUyRSiSbXl9s+fGmHXaInd2kpS+ma7j86+Fslzi9RSh+GxlKBV33dxTi/TfNeUPGn78u6qticCxL90Gn54XUJ07bIkRHxUTHhCn05499LRVXfEuobiSl6pqdsWx4RyilN3x7aXTdSG4RZthdxHmriI/wC+NXAQl2JUopUosfGSxY3FpaROP1hl0cI7vcV6oQEU/kEFkObKW8+l07J2EHS7kpJuRSJPINeiTzTznM8e0ea0PPptyPdOZN24ljkkvc4j591swHC0JW1084Sf5uZHbnzUWLVOa49861nwL+GiDHc3oA4YwbVlExKfcubePvqcZutMZbVd/D3wL8Qjvb8UMS24PkzUplflrtQ81b7a0s93HOdR9b1rcst/X9a1U9Z1zSijXjW3E6deOOo7vb+X/PtpdXuxBBujj2xqmn8Xv0rn9PbXN34iWLwn+fPjRTHx3T35bSvn41L+MEO55Uo+uX658/LVLv8AUEVL580+dSS6y4xeMX9rb5/zOiAZLrO3Fn39+PP/AMum7nV4JDjm839a+/8ATVbvb/vQV+n+e2q3e+J57q4AL9s018rvQW2ij1OTj9f6Pjn+uptnqf5sEefr9/trH/8A1JW1sOPHjn6Y1ZHWyfbtxUeMRvF+2L++gbanp+oi+rujgqj5XePBx+uiPxB4arOsdD45+GRLLKLPbxz4/K40f0Xxg3VAZI9oHtiv2vnVBpdqvp9P31NPppphq2jnn/HPsGpPhXUwDNekz4rjhcGff31N1PWnbcbov1RMVll+GJ6nAd2P3rTkK1WS6KUWvpb/ADK57DPpwKrVGXxqr6/Z7geY8UfkDIc5cnjMudW80hGkLz3X6jLchmuavIfmecAaDnt3crZS8S9nHBh7vp9Dg0qIqeq+HJEIKgtni/lb8uL8aq+sh2oyl23Yuax4z51b7e73ZJfkAp9LzLFOboM/PWa+Jx7pOfFc+Pp9tRYqVV7nW9ruSFYxtpzkMH9tFfwv0f8APK27nIC181XzzoDdgNQCu5P6/wCGtJ8I2ztni8UfXV71jplmt49TFj6Z22SS6kMvTkkHPzr8pzWhSUoTDuk/Kd8/ZoT6HOid8I7ZxJmkkkjyL59wfr99Dn4kqWOMyAcRGzDKsKJh1jaw7FG5/wAJ9PYylgsuzJk+dc4M41HHckUH55UpQUy/ltxwfrftru1BDtxGI9zJbMNFR5q/vT99D9d3RRP5m0i1bJqJTn+2TR7JsWZLd/5Z/a/9tLQx0oY7olf9P/fS0vYcnbl2PE+04c8l1WDF4fnpRgUjH1rLhrFNS5qm6+6+NTwYxIrUKKPemXGfb+7qP8T1SXICOEyqxPbxdK1b8tF4KI9nZ5ielMuCog/7NPu67vXOond2tAV+eWKvFOLwXqeKUDZCs4Ob/Nf283V4Mrrs2+0ojdjWA9NGb+XBoh8KnrthPTGFthTebLsrDkKw8l6703SyiSVqpcJiRwnqFSo+MYadW0NuMpMixB7XLV2LX+2h4dNd47bYvbFZflE+39q0WALPdWB35Q7oyHKXXpSyqTHjU/w/1S7A72VR7e85rMSiuUPreoXpM3yeKcBXvzzn7Gtb/DHwHb2Ns3KPxJixV/LB5fYZOb+Zxoxxtp447qfofgcOnWc/UnEb7qziT7vFBxX6c+IddK1v5/S9O+IdZEPVKvuX9PrrP9b1LIqLcksxis85qsX4y63065Jim3t0UWRVmMeU8aA3epLrhp8n0v8Az30H1N3UpHccZo4vH3PHmvfVVvRntyJd3HP0f7XqLNK2N6xgPqsXN3xjK1eq/d6js7oqXRm7x4bHF86fLdhJlKaintZ+n2/rqr3/AMJQv1DLNOQDtP2f11Sa5vdXNou64/bUuz8YkWSP3/e/P00Z0PRRnEnCmK588c+MaI6r4PtsF/EGv5cY+3P7aEqfqPid38/ndXf9tAbvxC/r40B8X6FjbCXHzzWqfa65wOtMcNzcRcmk298vKf4+/j/too6uQAZy35M3XOqfpd8kNhdVX+f5nRkuqFxi/wCup1oSl1W8yt7e3HBwf7aH+D/FdzpuoNwVjZ3R9z3r3LvXdze8h/bQc+o5+f8AbVwbe2fDd8kQlBiksxz6aMsreKjlvzjni0dlk334xacUZQriABJeWgxevKv/APn38RMNz8KR3Eswi8Xn+nJhya9Cn8YjDuZzJoNQIvbh9MfZh3HHvEW9R0uXaLqN07/54gVAkZ7RHuAu5SfVngeONVO31Nyfw9ws/KW4W+6SuWTfPnRHxP4ldsZlzIxnOR3ScncBwQ8V7/roWPTbEtoZbkYUCFSu1yuPlyY0lbBb81LY+rK5/p9zVH8Y+MQgeF+T5eDQv8WfxTPbHYLZCLPwxqyvNvz41i5785ubdaY+HfNZ5eTXEafpPiFtubf8/TW3+B9H37fy3FRq0Ii3V4aPnyawP8N/BtzcnBx2qCX4837Y16btwYyiRaqyF0UJ5eMfcOdZ+XU4Z5ZXSTqW5JGnbb9I1iOIey0RNCzG+1nUKIpYHcP/AC5Ay/O3XHYn3WR/Kc5AAokPzft/ZsJM+6e5a2Nq8Y4Vq35e3jXOzlRbvxaURJcWNmc0RfmYff30X0/WwluYkwe70rae5XzuscY1DPahuLI7xKwVK19k+Zn7Ol0uzPugjfdRc6oG7z75+2mfqK3Phu3JUm0q8Bz8u/H00tTRJUf8U/S/3rOlqtD1M3d+Up7tniNMbqrx6nFg8Hl1FvTxG7lIMfKhz7e1+eNR78CYLwRsp8kyMrJPFB886C/1pBl3dtRC2x82NH/Un6azspaWPewAbYrSnyATjGFy+dElsstovGCi6RzdnGqvouu7bWmxPLd1xIec+yY41Nu9bNoqBz3S7chhqvpXDTWnJIawlFId3akbARq/aq5ccfLQ3TxqNJmX5vl7x458r7uhozvulIqVeiyuEVo4GL+1a6dXL0PplG75q8rLH3x9NVanS26PYdyUbL24pKR2+PEfbKV7arf4j/ieULDdRLtM/TD59jVZ8U/iDd6fYl+ElM6WXEUM4HLTrFR33dm/RVqrcV/ny1v4/HcpK6cLMY0HSfxduMyO7K4ze0k8l1iVclf1+ur7Z3KFsTBkxj2rjxrEy6HuJBziR7WZ/t++t9tdbtTid6SwL6e2rzVBj/M62zxkOXarn1sZsbHvFVu7vnD/AJWg+p+Iq0/T7asvjvwiIfibVRlnBaUffTPhnwqNk98inbdNge/HKFPy8658iyy0pun2dyd9kWcTn7/P31B1/wAN3NpbE+fJ7VZj7OttvSIxO32iecVKPbg9PC/O9N6yQZYksyZXnFzzj2e3m+PfWXtpl71gvgfx2e1ufhzkm23g8L5H2fOrDrN6U2xxGvld0/bN/pnRnxr+EiTOW1WBWEmkoLpcVfjWWPiXpuNSlBqXzHBnn9PbXRjffpcyH9d0rKDzf9v61rK9P8M3Jy9MJST2F+nHGtL03xYnH2TFcv31rvgG1GOxtwZEWR3ekLbbuV4oPrnVXO+OJzYvpv4X6mQyNmRVcpHn6pqTY/h/qVrsea5KG+LvDY869Ak3C4lEqieq7XzCsrjHGdM6feYFdspUkafu3Xl58Y1hfLandYbd/h3qT/8AFz7MX+jpkP4T6qfGyr7XH/8Atxr0l4LjY3jhLB8ee4/Z0NsdLUg26QzKa4AKqV4Wj93S+WjbC9J/BnUsmiMO3Nsz05/6bzjWkn0+9s3HdSa5JY7Sj10yDjzq025yDEsR/NbzQmUaxKjt5xob4vtLFuS3njhz2yznIuPP9H8hzLQHd61k1OIJxR23bRhHm8V9dFb0pbkJx2jcZUBiP8vP1Pn/ALaz/T9aEuzfJMQoD+Xzcb4trj6+NaHo9vbYSkMnuj6oTScUW6fN5/ltumtaV0TliP496f1bG5Y923TQlMX5+cvC6oOghbra/wAZfCYz7oQl3MfXtvdhhK7gq1ZSe9x+esh8G2rk+wa6cL+DG46rd/w303ZDuair215qzMfC8fYdXUoSj3CvqG8XwnrDxhCsXqH4fIOzbIj6I8nvUrF4HjHs6sZbkMCVK3EyrtZClXav7Hvrgyu7yi81B18pw7Kbwljchaqw8VdtZzxWpXq1XmNtxlB8UIGTHHH34rT+m6O4ku17c/8AEGxbyPOSkrnPgrXNzoYxjEl2sT14i1HPdI9iV1L2vU9pcj1Edz374ybEWOfI1+zz3OuMmITZSEV8eyeBat++pN2T3Re2rzx290W+bxdYKOf2W5uS26kFmEsaawNe3z0qKb/rZeI4/wDNpan/ANdPxJDwdn/+tLU/9Lan6iF3mmqMYsnf5n3t8GS9S7vw7ukkIU0Fx4UC2sma5vk0yEie4xhe5uVcs4DMpdqZknat4B97vUnVfEGG1Hb4ZSbe1sGgv/zc/TWm+FIv9JuRrLGS+0ZLZyPs+aTj56dubf4Zctx7Uyt88CRqkzVL4zp+1uErpkg0HdkZGT54/VK0PPaO7w4uPdRjwS8XTmvNudTKWxO91HE2TuFASAl3fXua7j2/tqB3YvdIi23glYS7avJf5vHF+5nRO38P25CMjHHbHtvhVSvHmuNc3vhkfQxH12EQXFyB8StR9+NPSmT/AIv2dx6W1fRLJ3dxSpz74v6POsZ03VsCyTfFVj769S+K/Au/Y3Rm+on22VErIF1/0l5/NfzfIpFa9DwXeOk7WX/1/d4ZFfIrH11b9F8Zs9M3Hh/7aoPhvxKWxLvgQWk9cIzM/KQl/PTuuh2bku3EcSj/AOGQSj+zrXLHZzLTe/D/AIxLdmEpX7mOPIHg93l99F9ftS7PzAY836kGcaMdvvbgQbvVL/CXQEoRdyKdxLc7sflJEYB/4pxT76vt74jH8Q7CJGO3/KsolySXowfzV875zjg8nehb7Cup6zunIq6TFdvKefZ+mnS6wjOyPnB4iSDy854fNPtoHdkqkZjCo9uHwH6fXOdFR25EYd9SiWwOOLbtz22/S11z39Ed/EnxA2+h3JRru7WF82rA7ynyt/a3Xl3wXeO+UXicU++E/p++tr/Gz29LIOGcAoKyMpBT7n9NY3+Gvhjv75Ea7RkvtRj96/fXoeCSePYlJ6hhuXH2/X/Plr1n4BIen2hkxk7O23mj0FcvLf768h66PbJEyKOb+XOvT/h/XQej6buirHa2y+QfF55ax8oup/yJvGU7V4b/AHMY12cPtdB2iIPPj56Zu7MDvCWWTd8lY8c5x9Ppob/6gU13RhEbViNHHzVqsexjTuukkpMpKpOpe6SbPqcZ1xJExhz3jLtD1Uy7au32BjfNaihGMxGJIlhsowntJ/m/9vz1BLqsQj6ZXGStuKLt8UAv2dSbPU/iT9L2RJXVUVWBK/O4x9fswI290TtCPbZhK5UBP+bFq+E9tD9VsQt7ucSrGbKiZ5bzlqvGi9mMZSkMvzdtXVYvy+fpnjTp7sfxEc9w5eCozvnPBWPfUrUnx/4LHq4A1DcqHZNvksvHhosfezOsV0fxDqNlTbl6orGUXMXtU+WRzZXA69LN/vmjH1TlUS4hguV/Q8/LWF/jPpYbfVRmURnEUL59/vrq8OW+KculTvdZMky3MW4j7fRc18v11XR3Ik5JgT9Fv9r0T8RlBJeoiAdo5W32jxjNuqraisiJ7ZvgOVX211THhWWT1z4NI3OmhOW3KXos7bO6MQ9LfpG+fdTzonep7l7qr1URSI5okyiOeUHl8Oqr+Euvro4Re7sucI4vJIl3p4tZFHgPZ1Z7ewhGh7yvFkuSSe55eab15/k/HLTPfIzb3oA7YyO5hOUQ47DFylOn3x4rmtQdZ8VhI9MaLVqrz85W8hJr3z7EU9yMIxJR2+/BkvDkMqH6Ln5a5s9FFZT3DuggINVXLG/FUV7XxjUbHBuzGQlwJienslKSvt3QMU8vjRW8PbKf4e5kj2StQJZSPdi68VZWedD/AOkgdtSKpBq6zWJYUwL9aa03rg7mC1aJYOciW/la8ns6RJYEaLM1n0R/20td25bdH/6raMcZx8tLRyNRF0/w3aiy7dybORI7mqBw1FM3Fc93nQ3W9JOCVGUxKsLsp9NcF9t3fPj3UOo/LGB+J/zN9oNpVOPnZ786L+GxJOJCxvGSJhB/w5r30Qtgum2pbdEuXx8gEquefHvqec3cAecDdZvIXGvcy5qvbRXZGP8AxCUZdg123ytF3ihrxnFVnQ/V1Ofed0iWe7lLT1StMf00X+Emkdvrql7DAt+rxXgcte7oOHUd8oUuUorIK2HkvKgY4zWns5y22odse6SEZOS6ub3Ury3deKrXeljtRlcZWxe4T5TMnqFq6zyF/V7B3TdVM7uWEfSRaJd0faVjFK+fzvXmX8XfB/wt1nEqE1r5S8n9/vr0OEIu5GO32T3DvlQ0XIBb9vmJXqbNCfGenju7ctmUozchzhjxNQFb5XNa28PkuN/hPKiN6O3Yd+3tS9u7bf8Ay+of/TKv/Lq2+Efwt1BMkx7Qa9SHcJLi/CD/AE1ZT/h1hszO1ZSiBkzKDJ7sN32Mofc+dd98mMU03QdGw2dmMLSEYxWThlSyo/5Sd+6yP1d1PREdstBkLnPdJQuvoVb/ADP30F0vxNRjdNJ3DmS91NvGVaPl97O59oyvFUADVcpHNUYt+uvMzl3sgsfh0mvIAy7vTGPuoRrnND/XU+3ubku+d2yUsoOz+UJGaifZ407/AFcKS8B3LLLZXjPahx5X5ZROq6gb9zE0kkji0OE4M2VJfnqNCM3/AB/1dx2oqsnKvkDtOcue7Uf8CdIsd2QgySBcb8K/TmJ9U1VfHN+W/OcrZdvbGNH8pigPF8fXWi/gzanHZih2n4su+XbdRovNKOKeMOOdd2U9fDoKb+K+g7N5bPURng/5i/1/31sfga7nRdOMbj2WhgrbuKvul/8A8tU/8b9MLCdRKjIkRTFIR+ypX0dG/wAD9XfTdktxiEpwY5qQnfXCHq+XhzqcpvxRVXWyzmSuMdsMVS+/5gz4Pbw1zojremGUmW498pRI4CPrhwxvnBnx51Xz+ILKO4bbCXMpFtiv5rGmsHH5eNR9rLcjKSQ2Ydrc5XxgjIDK4aMuuKTXSR3SdR2/iSYRuqjFJJ3Jn05u/p/M86bDYnAjwdqU2jKd+paSl++NN2viHaMIgeb7ZHN2/WiuUzXvrp8Qt7wkpJytqh7mTFlcV9dUek3S90SKp3L4koGWuOT20V0mdw4yXl8tlN+RTzxeq/qW9sO71S9SNnPy4vH6Gp9sTaiOY+pPCsThefMm/nXjRjDiZSjvhyvv6o9yVRweGvF++sR/F+4bm7uyawBF8AHAfXWp6r4oR2ZykqtkT2qgrFUua81rAfFuouA/82G/c/3Kfu66fBLva8elP0m07syEY2t+flePnru9vB6It+ZS/wCZPp/KeP18la3+AvhAk96Q5JQj8hxJv5r2/rrFdRt9k5H/ACqfo67JlLbP0jbf/Ae6fSQNuVsWR2hwd/d3MlCi39X76foOtNvcjJVnHFxHtklKBz4eD2aNBfCfhVdLtxO3EIPckmXduXJiRBrOcc/TVtsbTBjEq5ZslTeeGV9pY2Ys15nk/wB7R6l1McsoxZkc1LFErYyGvUW0yPlrvT9Z2dzVkXsQyg/LLWbty0Z1J0fViyouMcwJZTuQY1eIsWkHGHxqSQhAwPpv5xADK/LIuftWp/oR1txgDKwbLse5lhK5Kr66h6jr4tjITEU/NGxcMirfN3fyrTTaXt7juj3BdV3fmaO3N37fZ0ur2Fv/AIfbZ6YuQt7TFYwfPx8tTbvgSmQ2Nmj1bJjjuMfrpaZCe1RcNpfKsb/ppaFbA7O1V32Xn1RZC3wdqVfFr9saJ2IyO+BzUfVUUskYcd0cWpxgrUkOovckbExxFXtKL7bKnw3jDZf01POMWFQkXLhTMs2SriJjz8750+WYbrUYxj3UVm6lXHqKA7XNL7edP2fi3dCUmP5EIkvEHgXGSjni6+WmdNChjLiBe3IPSUOGn054+euQ2yHdGNEiiRQWBVXeMHj305FOwYd0JbXdYVHlwuPVw5f5s507fkd23GPbHyjIGpSVjjyOLotMaUZnpkx7eCOLIt0xBljzbya7t7RKPfKJ2ixMyH021G7KJYuvetO9FoNtb0u2LBjLbl3CIi82UhRgCqvHtp0NyLtpCRFuKiy7bcxGUuMPEvu6M6T4ftxim3LurATMdsorhL8g57cFedR7+0s90oI0AbknJVdwKep7sc4xo6CB6CtyBIjTlH80Thko5x3I3x9dN396X4kSji4yQRLSK0YzjjOiul6abE71YJKMHbKlBeSRKgjlx3J7VrvU9IkoxHu4vAWHkQyMvFY4o0KulLufDDY3Dc3PVstTjC8zF9MUCw7hLxQfMNdO/c3JT3kGXqXgw/lOaAoDxXGrmGwy89vZ6KaoCZl9zuVr3/XUO58NhGkZoxo7ogZKjJiBnuHOdVvYugPU7Hd3d00lHsO2MLYuB7sByclrRwcj9YtOJd0QABq7xK+bcHhMGNXO30UJDmQyIklKfStxR5x55aNFb8Yd5FsFQ7QUKWN8VwW5ymlstRj34F3ylKu2Xbmjtu/J2GG3PyHPJoHo+mlHb7pCEVKLjXdVeych4zWV1tj4e47mLHD3HsDTHNKPvxXHhqup+FLPcbFlfej3WKv5iiVnNHmsOC/kutUtM58Z6lnCI3a23zdFftnQfSf8GUY2pKPdKsP5pn/tNXnXfAZyZ139sBbiErZP5nttMsc81dVoDc+Gy257e5Lu9G3G8Z7sjY+C8vzPOujHLH00Fh0/Vy7RiNY8HzpsDN1nnnRXSdZVlfZ4pGinJy48Y1J0Xw24ReLLRlVPuV54fkOi9z4UkXulQRJXa9z3RKwcc5vy65bYXKun19ZxT+ZebPGPGb5rUD1+GRgKOKpvAh8+NWT8MgIMiwM8nqHOFSlPHgxqv3fhMlSPYr6qtEPephbb73palBmx8ae+JKNxlUVu8JXjF/5ejen3Jd0YylFj3JY3SPm3nnVd0vQ7sJ3IYBzJQOOb4rx5M6uur2DbJzj2dpeeLigh6Y2+q/U8GHGndfRys9/EG4wTbu7iN+HkvP0dU3+jdzp5MTP40IHOPRNqvmf+3Vr/ABL8Rgbk9nt//IJKwolGT22i0Tnxxisc6i+Bb/4Md+MvXH0TilH/ABIqD/6JT+iHtrtw/HFW+OFv0c4bUJQ5IEImDHqFldmcLj/m1hfjEA3KCvTFfmyO5f31q49QyJRUrJ3VxGstPtGTXz+2qDq9sn1W5JK24z4vwPbGF+7VfZfGl4Zq20tPRej+K+iMeaInJaCF55+nsfLTpfE4rEAcZvPIYLfe8/PVJv7MiP4k59jP8u2/zd2GQeD2vnT+l6o7e5I+miMW/VJyyljiJwe9HGuTLHuizS52eppymTIPirpfk0fY0V1W6S/KyoqOM39b8Y/7aoNzrwaK7pZVDDyDx49VNcmiOl6tCpTTyIPGQ+Tj+us/Xgoveh625ucx7IeOY2j3HjOQxn66J6nblGMVllGfavpiFFDfL9NUkOsiJCgsc4oDNWW+P20+XxUlIKZAWgvm8Z8Vzx40uhVp+HD3n9hr7erjS0pbOwqkpRHIdxgeD8/jXdPgthfwoznL1SluURj2PaRvB2mQzdoD+mg/iHxohOR2vbGc4SnY91bbNrNrgbqs1embXXRu9mR3S7Y5kKXSqjd15LrvTUe50O33xZAteptSpHaqCZp7bpW044uZSdmbv/GIxhuRdmXdHuZHpUCMGV+unEjF39K1AfHu0qe1KyUolI32zI+X2T81GiN74Pt7tQj6I0txtUkdsxZPsAXKqwmjXotq5pthI7u5ZMpPbKKvtFdwLr25dO5eOQK6PxnajJdwWUW1lGKMxyVfItEmjnS6r49KccEpYzcsR/4hGxGu0tpLefbVnLpdsnKcoxn3k5Rh3KImZMeIrV9xSsT2vVZDZ2ZcwqltJPqWVnn1eqJz5L0vfCC0VsdcSlAjBnZGFkiPrZzIWXf5IRtPlZThfDf4gk7cO4Tu7Rlce2LuQJRKta7UzWLzWodiUD07YRqRJRFwvquSGMtB9vOuf6LZCE5S/DlTGHMSXYdtyg2FRwSq2nPlqZYWdDafrfjpEQFIBD8RI/mCOIndge8FqvnqGP8AEG3HcJQ2tzu26KGHb3dxERJOLTi8ffSl8Lgd17RdcXfdGo5u8UA+Jen6LN0Pw2Ad89ojFcRk0sWRJfUjd02t39dL8etEsPhT+JKVxnACdmK7ttI3ZhLEw6abs3cibUvw/EW8p3ST0gsn3iDbf10VCUoRSsLcnx6nulRV8rO85vVd1O5LvduAiRe6Ynd2FrkPy/MxX66nKfo5NpPh/WspDIO6V8nEoLXjgqvP5TUm9uH4kZVWYndnBgX6vat+fZ0H+Ax22SWqdnbnsiqfiZqlliLWKXnUcRmn4mH03OHc1RHMol2F+EkfO3S50LKO3PiFXIj2wmxknbg9OTF58vuyPrqI6aUjbG5W09mGILkj20yb5XFfPVhDp8nrcFQoGFcAdr3C+VjnXHo2JdkcZqSqVXt9ccedGqAM/h08ClDXanfwILEaHhznjGhJ9FKU6jB7YgXK7kZt7jFe4V5w6O6mUpTjkjR6mL4ynGbZWUe2UNM+G9FOPaFvcs1kP5sf8rZZj5+dE0O3I7ncdwJFbWca5viOcUrWHQO51D3xIiHAGFcEWWKX8z7UHtq03A7nu7ooye2UZS54eeX52fTUXVbZtydwZ5zQwiOa8jgcZ99K47FqDa35WKEeGyvV7AnzugP99c2Z90Zv4jEmWr3Subm+Je8TkMOn7uxx6uySWYqhEz2gVZzX8vnXd7p73e+0w5jx4MXdvyzdaNaPtJ08D0htznGhPVRmqJFUltuGg0uolCNy3YjkD0iRlWZJxfOAov5a7sQl28OD8xFkhbTXOMZ550zf2YO1HvRN0XOWycvVQXTVX9tGN0Ppj/4m+Azd2LSxlJWYXRaCrweP11bx+HSYQhUUmsTBGQ4IoHJlcqoONHbHWLZLcuMboBoVvEW8WaJ6aMdqXcl7iUTV7snbdNxMFEuca0vl3JKmVlPifTm3DbgX3rD8T3Le6Ea4zzX/AEGqn4l0tz2+2NknuI59U/5lU/KH7fV1vus+Fd3fcWMaBK7VoqNsW23N4wl6W78K2o9PBkJL8QlGTFqhSfaniqK9j2rWmPmmJsTvbMu+1m3RFtS/EX5fymrLotru5O4j6vbj5ee6WK9tWz8FIrGpEo+iUqHulyy54BK5ONN3vhcowlGIVH81SuRIcRo9hc17+M6m57LkPt9BcZT3NyUozO5pUHvRO2yk7f0TGndT0nbEjgr0u4W91tQl+nbbq/6bZjPp/XjMQS17ke5+hca86rut6CQ3AglpkLtkoiDiRUvfOov9VYrukhKHc9wtMU57SVHP0v3508kt5zHkMtU1WA/zxqZ2dwqiK2FSKM1YYxZovp/hdiV27YzJW1Jj3CSocKOTHBpSxMCbXULE9MeDiOPtjjS1bx/hCKX2Gc/km/v5+ulqdQ/U/wD0cosgjUpxuCxGrvKdvMl8NYz76ZsdElMoJcf5Ygq5pszzdjX6YWloyn2cWMZRhHtAI/laEkxC37KOVvJ83VV1goqq321LD6YW2nge3PDTzpaWps9uyvar2Zb+5vRid05TuLKlid0aZdximFnOHS6ra3ITYQhKQLSCgn0v3f013S1WWM4TV5sfDOxjOW2T9MKJRFtOMZruv3uiq8NlsRh6phLcuP5b9I/9JhQz75zpaWi8HHNzp5spRF24Uykm2El4r0FsvNv7Y1NP4dKMduFSbZLLhj3AjX8tLwNYOdLS1pjDoLquh3Hdl3kSH5YH5pSX88ns4tqx9jRG2nf6mOBH2RwrEG2iqPe/qtLRexEj07YSBGgvFlIRyX2op9c841D08IncQguMGWqt5X3+XjS0tPR2onqNyMWUCR3XYOBapTPN818vGl0ZuSFe2vVZTECJ3SbOcWV5zpaWsr2UFdLtkiHqb5qu0jHJ3R7aWkpPmaK6vpWHc3uSrnuNyLaYTvjafTS0taScbGwm1vjHtSUs9tytqq4s/Z50Rt7MiHbH3lYhSOSrKvD8740tLWf2KG3fhFdtkhbURawX5qrv+2m1mgSUuIsVoefblui8Y1zS0rOQd8T2zcIx7ZSBZxWQEe47RYQC5Bkzj53oTd3pMdqMNvcPVOO3f5rlI7cyKLkuHHq0tLSooOMHbZk4yinMT+a8vaxs/wANWHUbM49p6k7e7v7WX5gaKy04P/E65paJjDQxnI3iL6VRbtAnhEDx9eXPGrRZdoJRnFlclSEwuBo98njS0tXoTo+GzUoye5mXiCS7zBXq/lq3Pi+dRbam1OUo1iNp+aRGi1r8tP3zpaWnOxehcOg3IxYokS/UMRp8lOOD58513f6Bl3QY+oSqVEW7swVzfz0tLVWIl4A7+0xKkcRYlF+bZYx3Cmo9jeY3GW3GpD6aQusX3H0uysffS0tYQ1q/HX/93ePlXH7aWlpa2G3/2Q=="/>
          <p:cNvSpPr>
            <a:spLocks noChangeAspect="1" noChangeArrowheads="1"/>
          </p:cNvSpPr>
          <p:nvPr/>
        </p:nvSpPr>
        <p:spPr bwMode="auto">
          <a:xfrm>
            <a:off x="155575" y="-8382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856" y="1874838"/>
            <a:ext cx="8272544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524000" y="4262735"/>
            <a:ext cx="64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sv-SE" sz="2400" dirty="0" smtClean="0">
                <a:latin typeface="+mj-lt"/>
              </a:rPr>
              <a:t>Una </a:t>
            </a:r>
            <a:r>
              <a:rPr lang="sv-SE" sz="2400" dirty="0" err="1" smtClean="0">
                <a:latin typeface="+mj-lt"/>
              </a:rPr>
              <a:t>vacca</a:t>
            </a:r>
            <a:r>
              <a:rPr lang="sv-SE" sz="2400" dirty="0" smtClean="0">
                <a:latin typeface="+mj-lt"/>
              </a:rPr>
              <a:t> ad </a:t>
            </a:r>
            <a:r>
              <a:rPr lang="sv-SE" sz="2400" dirty="0" err="1" smtClean="0">
                <a:latin typeface="+mj-lt"/>
              </a:rPr>
              <a:t>ettaro</a:t>
            </a:r>
            <a:r>
              <a:rPr lang="sv-SE" sz="2400" dirty="0" smtClean="0">
                <a:latin typeface="+mj-lt"/>
              </a:rPr>
              <a:t> per non </a:t>
            </a:r>
            <a:r>
              <a:rPr lang="sv-SE" sz="2400" dirty="0" err="1" smtClean="0">
                <a:latin typeface="+mj-lt"/>
              </a:rPr>
              <a:t>più</a:t>
            </a:r>
            <a:r>
              <a:rPr lang="sv-SE" sz="2400" dirty="0" smtClean="0">
                <a:latin typeface="+mj-lt"/>
              </a:rPr>
              <a:t> di tre </a:t>
            </a:r>
            <a:r>
              <a:rPr lang="sv-SE" sz="2400" dirty="0" err="1" smtClean="0">
                <a:latin typeface="+mj-lt"/>
              </a:rPr>
              <a:t>mesi</a:t>
            </a:r>
            <a:endParaRPr lang="sv-SE" sz="24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793" y="152400"/>
            <a:ext cx="37827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800" dirty="0" err="1" smtClean="0">
                <a:latin typeface="+mj-lt"/>
              </a:rPr>
              <a:t>Gestione</a:t>
            </a:r>
            <a:r>
              <a:rPr lang="sv-SE" sz="2800" dirty="0" smtClean="0">
                <a:latin typeface="+mj-lt"/>
              </a:rPr>
              <a:t>:  </a:t>
            </a:r>
            <a:r>
              <a:rPr lang="sv-SE" sz="2800" dirty="0" err="1" smtClean="0"/>
              <a:t>Pascolamento</a:t>
            </a:r>
            <a:endParaRPr lang="it-IT" sz="28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30" name="AutoShape 6" descr="http://juliafoggterrain.files.wordpress.com/2010/09/2.jpg"/>
          <p:cNvSpPr>
            <a:spLocks noChangeAspect="1" noChangeArrowheads="1"/>
          </p:cNvSpPr>
          <p:nvPr/>
        </p:nvSpPr>
        <p:spPr bwMode="auto">
          <a:xfrm>
            <a:off x="63500" y="-136525"/>
            <a:ext cx="6096000" cy="457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1" name="Rectangle 10"/>
          <p:cNvSpPr/>
          <p:nvPr/>
        </p:nvSpPr>
        <p:spPr>
          <a:xfrm>
            <a:off x="381000" y="1143000"/>
            <a:ext cx="381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sv-SE" sz="2400" dirty="0" err="1" smtClean="0">
                <a:latin typeface="+mj-lt"/>
              </a:rPr>
              <a:t>Quando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pascolare</a:t>
            </a:r>
            <a:r>
              <a:rPr lang="sv-SE" sz="2400" dirty="0" smtClean="0">
                <a:latin typeface="+mj-lt"/>
              </a:rPr>
              <a:t>?</a:t>
            </a:r>
          </a:p>
        </p:txBody>
      </p:sp>
      <p:sp>
        <p:nvSpPr>
          <p:cNvPr id="1028" name="AutoShape 4" descr="data:image/jpeg;base64,/9j/4AAQSkZJRgABAQAAAQABAAD/2wCEAAkGBhQSERMUExMVFRUWGRkZGRgYGBobHhsbGRoYHxoaHBgYHCYeIBojGhkcHzAiIycpLCwsFyIxNTAqNSYrLCkBCQoKDgwOFw8PGikcHBwpKSkpKSkpKSkpKSkpKSkpKSkpLCkpLCkpKSkpKSkpLCwuKiwpNSkpKSwpKTAyLCkwKf/AABEIALgBEgMBIgACEQEDEQH/xAAbAAABBQEBAAAAAAAAAAAAAAAEAAIDBQYBB//EAEAQAQACAQMDAgQEBQIEBQMFAQECESEAAzEEEkEiUQVhcYETMpGhBkKxwfAU0SNSYuFygpKy8RUzQyRTotLiB//EABkBAAMBAQEAAAAAAAAAAAAAAAABAgMEBf/EACMRAQEAAgICAgMAAwAAAAAAAAABAhEhMQMSE0EiUWEEMoH/2gAMAwEAAhEDEQA/AJ9/cY4PUtll+OMccf8AN7eNc3evk8nac015eau6eEf66Xw/Y3L75jWb8N4I19bMPvrv+mjDuxIjlzlfFfJt/XXkXaztjrSXaxvmi1tDBQ/M/fU+xN7Q3F9Pm8J9POXj56FgDKXbxH+VMc4+WMN/PXNzq590jtGsoezXBzqZU71Rmy2ufPs8e+OP20MMh/NFMH1/z76Zt9R3ofQLc5x+lODxqViGa5KrC33fmyNPJXz++tJSqFZrLN0AX4qq4q/n7513fX+a1xXtbV0c4978Py0Rt7jGcpEe2OSRhtyJjI03a1qHpYgTjuN9sml8nivn5u9Bw2MfVFjFiHpla21deeYvHyPOnG3Lc9csZJKtZz/cfs6kS/kMfEeJd3783fzxoee/KIHaqclWZoorKWNpj1GmU2strqO0Vfz2Bng/Ld+Ro0t7ckxjbm+Pt+XPzdCbm4yIk7RKaRrvR7VOcANcaJfhzuRiRU9UQJP/AKpLEuxyVnnOdGzQR6uUbld1XNl0LVp8nx51Lsdb3SkV6e6rsyc0mPa7NM67cY7ah3SuwPcj2yLfmfzV+fQnTxqTcRqMJSz/AD4ZdvL+bHp0rS6Gy3Xkv61w2cywcUeedT9Dv93Y3FgplvDSjkf140MSruvmw9LxV1fu+C/Z0RLe/DmFAKZ4uX0/X6d2nKqVY7nTbJffuZy8eX5R/X/50LDp9lIxNxvnMfPi+2g8+TUG9NlRg+QOc+c144waClvecp7U4p80GLzl+XnT9ofsujpNnBGRYNRlGnPs8e/Oq8q7GjNuf/dw4/x0+O7kOMtgeWqv/wBOAKzoUlGS2yTnubrloqvl599Fsp7Tdva95Luv1P1X6ex/20+WMW4ytC0tZXk/31Ht/DqqQsinlrm0Mcfp48aZubS2SkNoYpwVV5oyf99SNiNudoXXgBX/ADjSd1sVaVcWrX3zRqDo2Z+YuxwuVG8Bn+xWpep7o9sYBIruUrGbKtv8t6D4O3dySXtx7uLtwFff2+Wm7XVP4ke6jC8+1YyZv+2lHqfLXqwVxxyx5eLb9zXXfjNuN5/q5M1lPl7aWxdGJcUbw1VmbCz56knC/wA8g+fAFlZ4uv66iI9p6fN2eHiv9/tpR3m+PV7ry0Z/ej6caOi4KUZepF9j3w4sxjTZTl24yqGfYr+ucc40t2FmV5Kp59+c8mdSQZ8rXayAleaHODlwZ+dafaKfKb8r58vOKxf+OoHuVGu3Df8AZf3DxWltdRLs7pHqcriqePV4pOK8a6dI33M3tvIZ5cHvV4dLlRrL03nl7TkPreU+eeNNlJK5UjdXeTg9s/310ePVaHqfEcmC/bmvppuyv5pDKNgNYzdxc2nP6aNFva0Onn7Tfowr7Z40tQwcH/Ef1D9q13T4LlBtMb9VhzKnwmAObflqDqJXFwlGKXyg+p8c+H6aGluRJuJZxmVeD2MtjoiMe9gQqQiLQe3IYKz7Z0DdRf6YPVGJUVBH0/L80rGon1rJoicTugyobuSGDtpRfI2/T9tRYp7baRqvzduBAPbOuIbhFHxbHFoyT5mefl7Go0VLY9JLuRzm/Z4KMmHw6mr04tHxbdYv65RPl9tRbvTsntqET2v8vsfMzVnzdOhs2Vm3Ai0uMJLNuH/51UCWfWHbGP5Var96/evGudTFCL6ZRXK3lu81T5D2xpu6bfbGM6nIxx5lTfvwVZk03uvtjCKKfmktl5+mf1xzoBvUbrIKl5bKc1nx8n9DjTPxO4iEsRxV/mwXUv7akhsoy9JIp8c3i75uj6Z1LudFFMxiwCqWqDBQ+So/r9tGtmZCXZJl3dt14MFZKieH7VqbqeoTtFLq748npv2C8p4++hvwfoZMRXxwYS+X9XGmdZuIxGMs1Huq7boiZ5sHPy1Qp+7tXLzl4+mX5Pvj20jex6nMcP5Tyhn2xwa5szqpT7opXdLKDmxyYeQp/bUwm4MsXGu4D1UscD49xxn56QiHfj28NjbJ9S0Wt0V5vUzuV6TIx7YlJhOXw/fBrvTlDDNflfNWvl83k8e2kRkyiRDGOFpUPV5o+/Hz0cmintbnc1Vc2c8F0Hg07Z3ZEV4lHH3pr2avnVp03wPe3bPwpg5tEMBXqaKy/fVt0n8EbnaE9yMeOLk8UliCfd0547R9s5t2P/24ku2ksw3hO19k509CXyDFJ+xE+f8AbWy6f+EOnjfd37j/ANUkr6dtPy540f0vR7O1/wDb24xfcM/q51fxf1UwrFnwzdYJHbnbHHpknKX4z8r13b+AdSUmytiv8vqKDn5X+ut87+hpdT89X8eKp47WS2/4e6ju7nabcNyKorwyukWvpqDqfgvUcx6aXPFDi+LGw+mtvHqeNdl1FedHpifx153D4B1XoPwdwKb9PFcab1Hw/ejHOzux7bSXZLk444Nei/6vGux6vyOl8eKfjrzLZ6v0pLkZWnmygD5U6ftTuydZcW2nprn6v316N1HTbW6VuQhPx6ojz83Oqbrv4Lg27U2DjCsjHgXJ++ll4/0m4VkIyOwkFi12mGg/Nft/saTuRSjtwjgtw3n3vU/xfpNzYQntsAMOWNtUEiNPBjHBqujNtlWYitfzeqhD+77axsuKeUu31QWW9sZWYPvzjH++pOl3b7jJixq77hcZx4f11B3q8X3UV+/0c3+upZzO1KO1o9NLyYft9dTKOignYd3K0/XNYMDxj205o20rI3WPcLrweb83pR6isWZffJd3n38Z99M296mQfmqXyw37nsmnRKZ/poufxKvwV/vpacdNNz3H6aWpPYfc2o02PJaXFMe5SKfpmqzbul2IWEcULcrwZfUPky3qTch6bM2plzR5Th/etO3uniNRlTLlfUUPyzRV1nW+xwGlv5vblkYY7gX50Z+/yrUexvndcr7hqmqt/wCobus1X3HU9xPVUY5i2f8ApvvPS2vmuflqPbiSCcoxO2dLEpU9Rha8X86xWkvcN2OoUkxjKCRBWUk9ls8GPpbeNSy64jUGS9oWKrzaGFFr9/atIF7a/wDLnjm1pvKo4rHy03a34xxnu4TDkPavauf76m6Z26pR6yMRO2ZinFd1LRG/y1xzn5al2fim0yqLHuJSAk0024O6hSi7TnGdRTn3UEo9t2Z5cd3FOMc6I6fp4yi90QmPbEA85l6jjmkpMmb04LyHdyTmOYpzeREz8yq0Q9bcWDJiy7s1Upek7a9kquQSWmb+3GR2s5CJTTnCIV7Y49tCwVlCMmdDay8FXwXii6ebPOleAmjvJRJTAjKsD/Pk4L+WlDqu2SuFa7UFGQVVYcf1M6Zs7S4fSJ24LWWTuLMgP2vU8utZz7pHaN+10mO18CZ86mUtuRkzlF9UjL4szVqpmzFe+rb+HPhL1BLvgwjFrvv1LmwvPs+33xqD4Zsx3PRG/wASXFeVV7leIg5Dn7a2vTbBCMYRuolF8tefut61wm+WmE2b0vwPp4VW1BTzP1N1V5xxjjVn+OHFB8j/AG1WbnU1eT/P/jTDrvu/LWm9N/WLX/UfPTN/qNV/+t8l6Y9VnNaPZXrB349abPqb1W7nVW4fv/bUM+p0tnpZS6jj2/zi/OmHU/LQh1I154/z/PGu/ih7/wDfSAp6uj/P8zrj17lxjxehHqWvY+Vah3OuVoC/KB448aNgb/rubL+/+Gnx3xcWfXP+f9tCQHmQc/t/86Zu7ocH6PjT2NLV6t0//Xof5/bVFudS3Wfprsesw/K/n9fvo2Wl1LqyUUmEopkcj9TWR+PfBY7Z3bafheCX8kruru0kuKHVju/Ee1C+e7P0+3F6hl1/4ndtpycpj5P2c6d5nLPLFnGMW0e0C378BjB5v2XTduTGXq+1fL++eP8AfQndPtR7kwMo3jwt8YrP2NR7XS7jH1Yc580CRB/8X341zWOcZv7se7vAvt+WbrIV7t3a66ysjLGWs+Qzk9sc6ihGP5pEcOcF0cFcU/pnTN7ZmxUlGKlCuGqzw/IxhvS0BD083PfF+1ftpaGgFFz27/8AN/tpaRaOtjCUorHuWcYSz2SfzZAJRbZCYvt4qtO6frJVxZAZCqqexebrGKM/Q0zrNsgMe5YqiSuP5vcZPbWUSnz413c6wEQiDFiPaRax2yxjvQpXPq0ZZUH7G5+IRfVGixMjQLmnhi4Pb312PTRe0ssbblNto/MHnnLz8td2WyEZdxKSEAHBZ6qMGLx7HgdRWkiMrPyllUDaAD7W/wBmtEolW3TDGIQPMqx4cP0vnjzoGUylfDjw2dpL1HjPD7Pz0PDfh3yk7avMu6styKAwL9PF/PT+q6v/AIxGMLhFI48kr/m4Pd84NPZpul24yjL0x7gsLLR80nyf11zflI9Jlk3hquPQLwGMPLa6dtrDuwBaxEojtwlRKUpZris5+5qLoepe/tliQ9weeD25aPfxpb+k7d3Og7kSSL3d1WPpqy7vGW8W+NTbu7KXaB6S813V5ttyJ6VG7L+Whuo3Y9/4UtztmkfCSlF7pSpMHpOVvNZ138ZtZY7i4ny/LEjcjGOPH1dPZ9pd1tSvzSxatgNtqIZDOPa9Q7nXENyMPS2sl4hcX0xZvhkZX/mPbXdjfShPzXcbLe2qt4X6fOm860Pwv4LBTenGyRcYrZxhYUGCsN5L05j7Lxx2J/hfpeyLusOx3cxjLkhX83sqv2D31df6gH/ONA7nU5bb0BvdUt+arHH7636mnRjjodv9Rlfm1/n0dQ/ifPx/S9BQ3sH7/wCfTT9zfoKvgLvz8jx/20trGnVpx9M/L5e2oN3dfr/ntoT8fj3/AKfpxrkuq/zj3/7aQF/6vxdHH9PtqHcndN+eD2+f9dQ/jXha9tN6eGfL9+XQBUN5vHl86n25vmrf73qL0x+r8tdjuh4+jzxoNNOa3/n+GnbZR/mfe9DR3FrHtT9saK/DU5p/+MVoBk5PNp9tLa3/AD+1aj35Xgaff56A3+rY8/Qo58Z/fT0W1jPe8+/jz9vnnQ2/telT2x9PbQUeody6l6h4oyeUXye3z0P1nXMfTZJaPPF5f00bhO/jsVWleV/oV40NP4jJnCsZrn5L9nQm98TUuQEf3PPa398GqHf+MMuoIQsjEb8rJ9/t/fTlTWo3v/uVJCPc8c02/lKzbzn8rj2bCL2dzLupC64WVj4w05zVmuT6GSN2dyVLLhK7Tku64P5m9dNohbMWJZxXqAr8ubODWF7cth3UdKyrtrH/AKlVap/lO1fbPjQ3dLuKcBEMXRRfilz++jdvbX7DHMaH3O4+9roaUi7JEo121b9LDxzXjRYWnTpIeYyv7f3dLXZdVTR/7ZaWjRbQdP1uWD3TU7wDPoVav2iy90v9Hk7Dc7WwMA9vdh7rl7c4xg99NhtsZMoKdopnuOR7gofndfLzqXr9lNyTCKMc9sS6zkoLY9zWcZr30vXgOGx2hOSylL1Dn89SOLuj8y3z+mq38OYjCcL7Ql6cyWNc01WcY+t1qw6iMbIvdEtSm/zAUZ4559rxp/SbL2MjNZuUyRSiSbXl9s+fGmHXaInd2kpS+ma7j86+Fslzi9RSh+GxlKBV33dxTi/TfNeUPGn78u6qticCxL90Gn54XUJ07bIkRHxUTHhCn05499LRVXfEuobiSl6pqdsWx4RyilN3x7aXTdSG4RZthdxHmriI/wC+NXAQl2JUopUosfGSxY3FpaROP1hl0cI7vcV6oQEU/kEFkObKW8+l07J2EHS7kpJuRSJPINeiTzTznM8e0ea0PPptyPdOZN24ljkkvc4j591swHC0JW1084Sf5uZHbnzUWLVOa49861nwL+GiDHc3oA4YwbVlExKfcubePvqcZutMZbVd/D3wL8Qjvb8UMS24PkzUplflrtQ81b7a0s93HOdR9b1rcst/X9a1U9Z1zSijXjW3E6deOOo7vb+X/PtpdXuxBBujj2xqmn8Xv0rn9PbXN34iWLwn+fPjRTHx3T35bSvn41L+MEO55Uo+uX658/LVLv8AUEVL580+dSS6y4xeMX9rb5/zOiAZLrO3Fn39+PP/AMum7nV4JDjm839a+/8ATVbvb/vQV+n+e2q3e+J57q4AL9s018rvQW2ij1OTj9f6Pjn+uptnqf5sEefr9/trH/8A1JW1sOPHjn6Y1ZHWyfbtxUeMRvF+2L++gbanp+oi+rujgqj5XePBx+uiPxB4arOsdD45+GRLLKLPbxz4/K40f0Xxg3VAZI9oHtiv2vnVBpdqvp9P31NPppphq2jnn/HPsGpPhXUwDNekz4rjhcGff31N1PWnbcbov1RMVll+GJ6nAd2P3rTkK1WS6KUWvpb/ADK57DPpwKrVGXxqr6/Z7geY8UfkDIc5cnjMudW80hGkLz3X6jLchmuavIfmecAaDnt3crZS8S9nHBh7vp9Dg0qIqeq+HJEIKgtni/lb8uL8aq+sh2oyl23Yuax4z51b7e73ZJfkAp9LzLFOboM/PWa+Jx7pOfFc+Pp9tRYqVV7nW9ruSFYxtpzkMH9tFfwv0f8APK27nIC181XzzoDdgNQCu5P6/wCGtJ8I2ztni8UfXV71jplmt49TFj6Z22SS6kMvTkkHPzr8pzWhSUoTDuk/Kd8/ZoT6HOid8I7ZxJmkkkjyL59wfr99Dn4kqWOMyAcRGzDKsKJh1jaw7FG5/wAJ9PYylgsuzJk+dc4M41HHckUH55UpQUy/ltxwfrftru1BDtxGI9zJbMNFR5q/vT99D9d3RRP5m0i1bJqJTn+2TR7JsWZLd/5Z/a/9tLQx0oY7olf9P/fS0vYcnbl2PE+04c8l1WDF4fnpRgUjH1rLhrFNS5qm6+6+NTwYxIrUKKPemXGfb+7qP8T1SXICOEyqxPbxdK1b8tF4KI9nZ5ielMuCog/7NPu67vXOond2tAV+eWKvFOLwXqeKUDZCs4Ob/Nf283V4Mrrs2+0ojdjWA9NGb+XBoh8KnrthPTGFthTebLsrDkKw8l6703SyiSVqpcJiRwnqFSo+MYadW0NuMpMixB7XLV2LX+2h4dNd47bYvbFZflE+39q0WALPdWB35Q7oyHKXXpSyqTHjU/w/1S7A72VR7e85rMSiuUPreoXpM3yeKcBXvzzn7Gtb/DHwHb2Ns3KPxJixV/LB5fYZOb+Zxoxxtp447qfofgcOnWc/UnEb7qziT7vFBxX6c+IddK1v5/S9O+IdZEPVKvuX9PrrP9b1LIqLcksxis85qsX4y63065Jim3t0UWRVmMeU8aA3epLrhp8n0v8Az30H1N3UpHccZo4vH3PHmvfVVvRntyJd3HP0f7XqLNK2N6xgPqsXN3xjK1eq/d6js7oqXRm7x4bHF86fLdhJlKaintZ+n2/rqr3/AMJQv1DLNOQDtP2f11Sa5vdXNou64/bUuz8YkWSP3/e/P00Z0PRRnEnCmK588c+MaI6r4PtsF/EGv5cY+3P7aEqfqPid38/ndXf9tAbvxC/r40B8X6FjbCXHzzWqfa65wOtMcNzcRcmk298vKf4+/j/too6uQAZy35M3XOqfpd8kNhdVX+f5nRkuqFxi/wCup1oSl1W8yt7e3HBwf7aH+D/FdzpuoNwVjZ3R9z3r3LvXdze8h/bQc+o5+f8AbVwbe2fDd8kQlBiksxz6aMsreKjlvzjni0dlk334xacUZQriABJeWgxevKv/APn38RMNz8KR3Eswi8Xn+nJhya9Cn8YjDuZzJoNQIvbh9MfZh3HHvEW9R0uXaLqN07/54gVAkZ7RHuAu5SfVngeONVO31Nyfw9ws/KW4W+6SuWTfPnRHxP4ldsZlzIxnOR3ScncBwQ8V7/roWPTbEtoZbkYUCFSu1yuPlyY0lbBb81LY+rK5/p9zVH8Y+MQgeF+T5eDQv8WfxTPbHYLZCLPwxqyvNvz41i5785ubdaY+HfNZ5eTXEafpPiFtubf8/TW3+B9H37fy3FRq0Ii3V4aPnyawP8N/BtzcnBx2qCX4837Y16btwYyiRaqyF0UJ5eMfcOdZ+XU4Z5ZXSTqW5JGnbb9I1iOIey0RNCzG+1nUKIpYHcP/AC5Ay/O3XHYn3WR/Kc5AAokPzft/ZsJM+6e5a2Nq8Y4Vq35e3jXOzlRbvxaURJcWNmc0RfmYff30X0/WwluYkwe70rae5XzuscY1DPahuLI7xKwVK19k+Zn7Ol0uzPugjfdRc6oG7z75+2mfqK3Phu3JUm0q8Bz8u/H00tTRJUf8U/S/3rOlqtD1M3d+Up7tniNMbqrx6nFg8Hl1FvTxG7lIMfKhz7e1+eNR78CYLwRsp8kyMrJPFB886C/1pBl3dtRC2x82NH/Un6azspaWPewAbYrSnyATjGFy+dElsstovGCi6RzdnGqvouu7bWmxPLd1xIec+yY41Nu9bNoqBz3S7chhqvpXDTWnJIawlFId3akbARq/aq5ccfLQ3TxqNJmX5vl7x458r7uhozvulIqVeiyuEVo4GL+1a6dXL0PplG75q8rLH3x9NVanS26PYdyUbL24pKR2+PEfbKV7arf4j/ieULDdRLtM/TD59jVZ8U/iDd6fYl+ElM6WXEUM4HLTrFR33dm/RVqrcV/ny1v4/HcpK6cLMY0HSfxduMyO7K4ze0k8l1iVclf1+ur7Z3KFsTBkxj2rjxrEy6HuJBziR7WZ/t++t9tdbtTid6SwL6e2rzVBj/M62zxkOXarn1sZsbHvFVu7vnD/AJWg+p+Iq0/T7asvjvwiIfibVRlnBaUffTPhnwqNk98inbdNge/HKFPy8658iyy0pun2dyd9kWcTn7/P31B1/wAN3NpbE+fJ7VZj7OttvSIxO32iecVKPbg9PC/O9N6yQZYksyZXnFzzj2e3m+PfWXtpl71gvgfx2e1ufhzkm23g8L5H2fOrDrN6U2xxGvld0/bN/pnRnxr+EiTOW1WBWEmkoLpcVfjWWPiXpuNSlBqXzHBnn9PbXRjffpcyH9d0rKDzf9v61rK9P8M3Jy9MJST2F+nHGtL03xYnH2TFcv31rvgG1GOxtwZEWR3ekLbbuV4oPrnVXO+OJzYvpv4X6mQyNmRVcpHn6pqTY/h/qVrsea5KG+LvDY869Ak3C4lEqieq7XzCsrjHGdM6feYFdspUkafu3Xl58Y1hfLandYbd/h3qT/8AFz7MX+jpkP4T6qfGyr7XH/8Atxr0l4LjY3jhLB8ee4/Z0NsdLUg26QzKa4AKqV4Wj93S+WjbC9J/BnUsmiMO3Nsz05/6bzjWkn0+9s3HdSa5JY7Sj10yDjzq025yDEsR/NbzQmUaxKjt5xob4vtLFuS3njhz2yznIuPP9H8hzLQHd61k1OIJxR23bRhHm8V9dFb0pbkJx2jcZUBiP8vP1Pn/ALaz/T9aEuzfJMQoD+Xzcb4trj6+NaHo9vbYSkMnuj6oTScUW6fN5/ltumtaV0TliP496f1bG5Y923TQlMX5+cvC6oOghbra/wAZfCYz7oQl3MfXtvdhhK7gq1ZSe9x+esh8G2rk+wa6cL+DG46rd/w303ZDuair215qzMfC8fYdXUoSj3CvqG8XwnrDxhCsXqH4fIOzbIj6I8nvUrF4HjHs6sZbkMCVK3EyrtZClXav7Hvrgyu7yi81B18pw7Kbwljchaqw8VdtZzxWpXq1XmNtxlB8UIGTHHH34rT+m6O4ku17c/8AEGxbyPOSkrnPgrXNzoYxjEl2sT14i1HPdI9iV1L2vU9pcj1Edz374ybEWOfI1+zz3OuMmITZSEV8eyeBat++pN2T3Re2rzx290W+bxdYKOf2W5uS26kFmEsaawNe3z0qKb/rZeI4/wDNpan/ANdPxJDwdn/+tLU/9Lan6iF3mmqMYsnf5n3t8GS9S7vw7ukkIU0Fx4UC2sma5vk0yEie4xhe5uVcs4DMpdqZknat4B97vUnVfEGG1Hb4ZSbe1sGgv/zc/TWm+FIv9JuRrLGS+0ZLZyPs+aTj56dubf4Zctx7Uyt88CRqkzVL4zp+1uErpkg0HdkZGT54/VK0PPaO7w4uPdRjwS8XTmvNudTKWxO91HE2TuFASAl3fXua7j2/tqB3YvdIi23glYS7avJf5vHF+5nRO38P25CMjHHbHtvhVSvHmuNc3vhkfQxH12EQXFyB8StR9+NPSmT/AIv2dx6W1fRLJ3dxSpz74v6POsZ03VsCyTfFVj769S+K/Au/Y3Rm+on22VErIF1/0l5/NfzfIpFa9DwXeOk7WX/1/d4ZFfIrH11b9F8Zs9M3Hh/7aoPhvxKWxLvgQWk9cIzM/KQl/PTuuh2bku3EcSj/AOGQSj+zrXLHZzLTe/D/AIxLdmEpX7mOPIHg93l99F9ftS7PzAY836kGcaMdvvbgQbvVL/CXQEoRdyKdxLc7sflJEYB/4pxT76vt74jH8Q7CJGO3/KsolySXowfzV875zjg8nehb7Cup6zunIq6TFdvKefZ+mnS6wjOyPnB4iSDy854fNPtoHdkqkZjCo9uHwH6fXOdFR25EYd9SiWwOOLbtz22/S11z39Ed/EnxA2+h3JRru7WF82rA7ynyt/a3Xl3wXeO+UXicU++E/p++tr/Gz29LIOGcAoKyMpBT7n9NY3+Gvhjv75Ea7RkvtRj96/fXoeCSePYlJ6hhuXH2/X/Plr1n4BIen2hkxk7O23mj0FcvLf768h66PbJEyKOb+XOvT/h/XQej6buirHa2y+QfF55ax8oup/yJvGU7V4b/AHMY12cPtdB2iIPPj56Zu7MDvCWWTd8lY8c5x9Ppob/6gU13RhEbViNHHzVqsexjTuukkpMpKpOpe6SbPqcZ1xJExhz3jLtD1Uy7au32BjfNaihGMxGJIlhsowntJ/m/9vz1BLqsQj6ZXGStuKLt8UAv2dSbPU/iT9L2RJXVUVWBK/O4x9fswI290TtCPbZhK5UBP+bFq+E9tD9VsQt7ucSrGbKiZ5bzlqvGi9mMZSkMvzdtXVYvy+fpnjTp7sfxEc9w5eCozvnPBWPfUrUnx/4LHq4A1DcqHZNvksvHhosfezOsV0fxDqNlTbl6orGUXMXtU+WRzZXA69LN/vmjH1TlUS4hguV/Q8/LWF/jPpYbfVRmURnEUL59/vrq8OW+KculTvdZMky3MW4j7fRc18v11XR3Ik5JgT9Fv9r0T8RlBJeoiAdo5W32jxjNuqraisiJ7ZvgOVX211THhWWT1z4NI3OmhOW3KXos7bO6MQ9LfpG+fdTzonep7l7qr1URSI5okyiOeUHl8Oqr+Euvro4Re7sucI4vJIl3p4tZFHgPZ1Z7ewhGh7yvFkuSSe55eab15/k/HLTPfIzb3oA7YyO5hOUQ47DFylOn3x4rmtQdZ8VhI9MaLVqrz85W8hJr3z7EU9yMIxJR2+/BkvDkMqH6Ln5a5s9FFZT3DuggINVXLG/FUV7XxjUbHBuzGQlwJienslKSvt3QMU8vjRW8PbKf4e5kj2StQJZSPdi68VZWedD/AOkgdtSKpBq6zWJYUwL9aa03rg7mC1aJYOciW/la8ns6RJYEaLM1n0R/20td25bdH/6raMcZx8tLRyNRF0/w3aiy7dybORI7mqBw1FM3Fc93nQ3W9JOCVGUxKsLsp9NcF9t3fPj3UOo/LGB+J/zN9oNpVOPnZ786L+GxJOJCxvGSJhB/w5r30Qtgum2pbdEuXx8gEquefHvqec3cAecDdZvIXGvcy5qvbRXZGP8AxCUZdg123ytF3ihrxnFVnQ/V1Ofed0iWe7lLT1StMf00X+Emkdvrql7DAt+rxXgcte7oOHUd8oUuUorIK2HkvKgY4zWns5y22odse6SEZOS6ub3Ury3deKrXeljtRlcZWxe4T5TMnqFq6zyF/V7B3TdVM7uWEfSRaJd0faVjFK+fzvXmX8XfB/wt1nEqE1r5S8n9/vr0OEIu5GO32T3DvlQ0XIBb9vmJXqbNCfGenju7ctmUozchzhjxNQFb5XNa28PkuN/hPKiN6O3Yd+3tS9u7bf8Ay+of/TKv/Lq2+Efwt1BMkx7Qa9SHcJLi/CD/AE1ZT/h1hszO1ZSiBkzKDJ7sN32Mofc+dd98mMU03QdGw2dmMLSEYxWThlSyo/5Sd+6yP1d1PREdstBkLnPdJQuvoVb/ADP30F0vxNRjdNJ3DmS91NvGVaPl97O59oyvFUADVcpHNUYt+uvMzl3sgsfh0mvIAy7vTGPuoRrnND/XU+3ubku+d2yUsoOz+UJGaifZ407/AFcKS8B3LLLZXjPahx5X5ZROq6gb9zE0kkji0OE4M2VJfnqNCM3/AB/1dx2oqsnKvkDtOcue7Uf8CdIsd2QgySBcb8K/TmJ9U1VfHN+W/OcrZdvbGNH8pigPF8fXWi/gzanHZih2n4su+XbdRovNKOKeMOOdd2U9fDoKb+K+g7N5bPURng/5i/1/31sfga7nRdOMbj2WhgrbuKvul/8A8tU/8b9MLCdRKjIkRTFIR+ypX0dG/wAD9XfTdktxiEpwY5qQnfXCHq+XhzqcpvxRVXWyzmSuMdsMVS+/5gz4Pbw1zojremGUmW498pRI4CPrhwxvnBnx51Xz+ILKO4bbCXMpFtiv5rGmsHH5eNR9rLcjKSQ2Ydrc5XxgjIDK4aMuuKTXSR3SdR2/iSYRuqjFJJ3Jn05u/p/M86bDYnAjwdqU2jKd+paSl++NN2viHaMIgeb7ZHN2/WiuUzXvrp8Qt7wkpJytqh7mTFlcV9dUek3S90SKp3L4koGWuOT20V0mdw4yXl8tlN+RTzxeq/qW9sO71S9SNnPy4vH6Gp9sTaiOY+pPCsThefMm/nXjRjDiZSjvhyvv6o9yVRweGvF++sR/F+4bm7uyawBF8AHAfXWp6r4oR2ZykqtkT2qgrFUua81rAfFuouA/82G/c/3Kfu66fBLva8elP0m07syEY2t+flePnru9vB6It+ZS/wCZPp/KeP18la3+AvhAk96Q5JQj8hxJv5r2/rrFdRt9k5H/ACqfo67JlLbP0jbf/Ae6fSQNuVsWR2hwd/d3MlCi39X76foOtNvcjJVnHFxHtklKBz4eD2aNBfCfhVdLtxO3EIPckmXduXJiRBrOcc/TVtsbTBjEq5ZslTeeGV9pY2Ys15nk/wB7R6l1McsoxZkc1LFErYyGvUW0yPlrvT9Z2dzVkXsQyg/LLWbty0Z1J0fViyouMcwJZTuQY1eIsWkHGHxqSQhAwPpv5xADK/LIuftWp/oR1txgDKwbLse5lhK5Kr66h6jr4tjITEU/NGxcMirfN3fyrTTaXt7juj3BdV3fmaO3N37fZ0ur2Fv/AIfbZ6YuQt7TFYwfPx8tTbvgSmQ2Nmj1bJjjuMfrpaZCe1RcNpfKsb/ppaFbA7O1V32Xn1RZC3wdqVfFr9saJ2IyO+BzUfVUUskYcd0cWpxgrUkOovckbExxFXtKL7bKnw3jDZf01POMWFQkXLhTMs2SriJjz8750+WYbrUYxj3UVm6lXHqKA7XNL7edP2fi3dCUmP5EIkvEHgXGSjni6+WmdNChjLiBe3IPSUOGn054+euQ2yHdGNEiiRQWBVXeMHj305FOwYd0JbXdYVHlwuPVw5f5s507fkd23GPbHyjIGpSVjjyOLotMaUZnpkx7eCOLIt0xBljzbya7t7RKPfKJ2ixMyH021G7KJYuvetO9FoNtb0u2LBjLbl3CIi82UhRgCqvHtp0NyLtpCRFuKiy7bcxGUuMPEvu6M6T4ftxim3LurATMdsorhL8g57cFedR7+0s90oI0AbknJVdwKep7sc4xo6CB6CtyBIjTlH80Thko5x3I3x9dN396X4kSji4yQRLSK0YzjjOiul6abE71YJKMHbKlBeSRKgjlx3J7VrvU9IkoxHu4vAWHkQyMvFY4o0KulLufDDY3Dc3PVstTjC8zF9MUCw7hLxQfMNdO/c3JT3kGXqXgw/lOaAoDxXGrmGwy89vZ6KaoCZl9zuVr3/XUO58NhGkZoxo7ogZKjJiBnuHOdVvYugPU7Hd3d00lHsO2MLYuB7sByclrRwcj9YtOJd0QABq7xK+bcHhMGNXO30UJDmQyIklKfStxR5x55aNFb8Yd5FsFQ7QUKWN8VwW5ymlstRj34F3ylKu2Xbmjtu/J2GG3PyHPJoHo+mlHb7pCEVKLjXdVeych4zWV1tj4e47mLHD3HsDTHNKPvxXHhqup+FLPcbFlfej3WKv5iiVnNHmsOC/kutUtM58Z6lnCI3a23zdFftnQfSf8GUY2pKPdKsP5pn/tNXnXfAZyZ139sBbiErZP5nttMsc81dVoDc+Gy257e5Lu9G3G8Z7sjY+C8vzPOujHLH00Fh0/Vy7RiNY8HzpsDN1nnnRXSdZVlfZ4pGinJy48Y1J0Xw24ReLLRlVPuV54fkOi9z4UkXulQRJXa9z3RKwcc5vy65bYXKun19ZxT+ZebPGPGb5rUD1+GRgKOKpvAh8+NWT8MgIMiwM8nqHOFSlPHgxqv3fhMlSPYr6qtEPephbb73palBmx8ae+JKNxlUVu8JXjF/5ejen3Jd0YylFj3JY3SPm3nnVd0vQ7sJ3IYBzJQOOb4rx5M6uur2DbJzj2dpeeLigh6Y2+q/U8GHGndfRys9/EG4wTbu7iN+HkvP0dU3+jdzp5MTP40IHOPRNqvmf+3Vr/ABL8Rgbk9nt//IJKwolGT22i0Tnxxisc6i+Bb/4Md+MvXH0TilH/ABIqD/6JT+iHtrtw/HFW+OFv0c4bUJQ5IEImDHqFldmcLj/m1hfjEA3KCvTFfmyO5f31q49QyJRUrJ3VxGstPtGTXz+2qDq9sn1W5JK24z4vwPbGF+7VfZfGl4Zq20tPRej+K+iMeaInJaCF55+nsfLTpfE4rEAcZvPIYLfe8/PVJv7MiP4k59jP8u2/zd2GQeD2vnT+l6o7e5I+miMW/VJyyljiJwe9HGuTLHuizS52eppymTIPirpfk0fY0V1W6S/KyoqOM39b8Y/7aoNzrwaK7pZVDDyDx49VNcmiOl6tCpTTyIPGQ+Tj+us/Xgoveh625ucx7IeOY2j3HjOQxn66J6nblGMVllGfavpiFFDfL9NUkOsiJCgsc4oDNWW+P20+XxUlIKZAWgvm8Z8Vzx40uhVp+HD3n9hr7erjS0pbOwqkpRHIdxgeD8/jXdPgthfwoznL1SluURj2PaRvB2mQzdoD+mg/iHxohOR2vbGc4SnY91bbNrNrgbqs1embXXRu9mR3S7Y5kKXSqjd15LrvTUe50O33xZAteptSpHaqCZp7bpW044uZSdmbv/GIxhuRdmXdHuZHpUCMGV+unEjF39K1AfHu0qe1KyUolI32zI+X2T81GiN74Pt7tQj6I0txtUkdsxZPsAXKqwmjXotq5pthI7u5ZMpPbKKvtFdwLr25dO5eOQK6PxnajJdwWUW1lGKMxyVfItEmjnS6r49KccEpYzcsR/4hGxGu0tpLefbVnLpdsnKcoxn3k5Rh3KImZMeIrV9xSsT2vVZDZ2ZcwqltJPqWVnn1eqJz5L0vfCC0VsdcSlAjBnZGFkiPrZzIWXf5IRtPlZThfDf4gk7cO4Tu7Rlce2LuQJRKta7UzWLzWodiUD07YRqRJRFwvquSGMtB9vOuf6LZCE5S/DlTGHMSXYdtyg2FRwSq2nPlqZYWdDafrfjpEQFIBD8RI/mCOIndge8FqvnqGP8AEG3HcJQ2tzu26KGHb3dxERJOLTi8ffSl8Lgd17RdcXfdGo5u8UA+Jen6LN0Pw2Ad89ojFcRk0sWRJfUjd02t39dL8etEsPhT+JKVxnACdmK7ttI3ZhLEw6abs3cibUvw/EW8p3ST0gsn3iDbf10VCUoRSsLcnx6nulRV8rO85vVd1O5LvduAiRe6Ynd2FrkPy/MxX66nKfo5NpPh/WspDIO6V8nEoLXjgqvP5TUm9uH4kZVWYndnBgX6vat+fZ0H+Ax22SWqdnbnsiqfiZqlliLWKXnUcRmn4mH03OHc1RHMol2F+EkfO3S50LKO3PiFXIj2wmxknbg9OTF58vuyPrqI6aUjbG5W09mGILkj20yb5XFfPVhDp8nrcFQoGFcAdr3C+VjnXHo2JdkcZqSqVXt9ccedGqAM/h08ClDXanfwILEaHhznjGhJ9FKU6jB7YgXK7kZt7jFe4V5w6O6mUpTjkjR6mL4ynGbZWUe2UNM+G9FOPaFvcs1kP5sf8rZZj5+dE0O3I7ncdwJFbWca5viOcUrWHQO51D3xIiHAGFcEWWKX8z7UHtq03A7nu7ooye2UZS54eeX52fTUXVbZtydwZ5zQwiOa8jgcZ99K47FqDa35WKEeGyvV7AnzugP99c2Z90Zv4jEmWr3Subm+Je8TkMOn7uxx6uySWYqhEz2gVZzX8vnXd7p73e+0w5jx4MXdvyzdaNaPtJ08D0htznGhPVRmqJFUltuGg0uolCNy3YjkD0iRlWZJxfOAov5a7sQl28OD8xFkhbTXOMZ550zf2YO1HvRN0XOWycvVQXTVX9tGN0Ppj/4m+Azd2LSxlJWYXRaCrweP11bx+HSYQhUUmsTBGQ4IoHJlcqoONHbHWLZLcuMboBoVvEW8WaJ6aMdqXcl7iUTV7snbdNxMFEuca0vl3JKmVlPifTm3DbgX3rD8T3Le6Ea4zzX/AEGqn4l0tz2+2NknuI59U/5lU/KH7fV1vus+Fd3fcWMaBK7VoqNsW23N4wl6W78K2o9PBkJL8QlGTFqhSfaniqK9j2rWmPmmJsTvbMu+1m3RFtS/EX5fymrLotru5O4j6vbj5ee6WK9tWz8FIrGpEo+iUqHulyy54BK5ONN3vhcowlGIVH81SuRIcRo9hc17+M6m57LkPt9BcZT3NyUozO5pUHvRO2yk7f0TGndT0nbEjgr0u4W91tQl+nbbq/6bZjPp/XjMQS17ke5+hca86rut6CQ3AglpkLtkoiDiRUvfOov9VYrukhKHc9wtMU57SVHP0v3508kt5zHkMtU1WA/zxqZ2dwqiK2FSKM1YYxZovp/hdiV27YzJW1Jj3CSocKOTHBpSxMCbXULE9MeDiOPtjjS1bx/hCKX2Gc/km/v5+ulqdQ/U/wD0cosgjUpxuCxGrvKdvMl8NYz76ZsdElMoJcf5Ygq5pszzdjX6YWloyn2cWMZRhHtAI/laEkxC37KOVvJ83VV1goqq321LD6YW2nge3PDTzpaWps9uyvar2Zb+5vRid05TuLKlid0aZdximFnOHS6ra3ITYQhKQLSCgn0v3f013S1WWM4TV5sfDOxjOW2T9MKJRFtOMZruv3uiq8NlsRh6phLcuP5b9I/9JhQz75zpaWi8HHNzp5spRF24Uykm2El4r0FsvNv7Y1NP4dKMduFSbZLLhj3AjX8tLwNYOdLS1pjDoLquh3Hdl3kSH5YH5pSX88ns4tqx9jRG2nf6mOBH2RwrEG2iqPe/qtLRexEj07YSBGgvFlIRyX2op9c841D08IncQguMGWqt5X3+XjS0tPR2onqNyMWUCR3XYOBapTPN818vGl0ZuSFe2vVZTECJ3SbOcWV5zpaWsr2UFdLtkiHqb5qu0jHJ3R7aWkpPmaK6vpWHc3uSrnuNyLaYTvjafTS0taScbGwm1vjHtSUs9tytqq4s/Z50Rt7MiHbH3lYhSOSrKvD8740tLWf2KG3fhFdtkhbURawX5qrv+2m1mgSUuIsVoefblui8Y1zS0rOQd8T2zcIx7ZSBZxWQEe47RYQC5Bkzj53oTd3pMdqMNvcPVOO3f5rlI7cyKLkuHHq0tLSooOMHbZk4yinMT+a8vaxs/wANWHUbM49p6k7e7v7WX5gaKy04P/E65paJjDQxnI3iL6VRbtAnhEDx9eXPGrRZdoJRnFlclSEwuBo98njS0tXoTo+GzUoye5mXiCS7zBXq/lq3Pi+dRbam1OUo1iNp+aRGi1r8tP3zpaWnOxehcOg3IxYokS/UMRp8lOOD58513f6Bl3QY+oSqVEW7swVzfz0tLVWIl4A7+0xKkcRYlF+bZYx3Cmo9jeY3GW3GpD6aQusX3H0uysffS0tYQ1q/HX/93ePlXH7aWlpa2G3/2Q=="/>
          <p:cNvSpPr>
            <a:spLocks noChangeAspect="1" noChangeArrowheads="1"/>
          </p:cNvSpPr>
          <p:nvPr/>
        </p:nvSpPr>
        <p:spPr bwMode="auto">
          <a:xfrm>
            <a:off x="155575" y="-8382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" name="Rectangle 7"/>
          <p:cNvSpPr/>
          <p:nvPr/>
        </p:nvSpPr>
        <p:spPr>
          <a:xfrm>
            <a:off x="381000" y="1976735"/>
            <a:ext cx="381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sv-SE" sz="2400" dirty="0" err="1" smtClean="0">
                <a:latin typeface="+mj-lt"/>
              </a:rPr>
              <a:t>Montagna</a:t>
            </a:r>
            <a:r>
              <a:rPr lang="sv-SE" sz="2400" dirty="0" smtClean="0">
                <a:latin typeface="+mj-lt"/>
              </a:rPr>
              <a:t>: solo </a:t>
            </a:r>
            <a:r>
              <a:rPr lang="sv-SE" sz="2400" dirty="0" err="1" smtClean="0">
                <a:latin typeface="+mj-lt"/>
              </a:rPr>
              <a:t>estivo</a:t>
            </a:r>
            <a:endParaRPr lang="sv-SE" sz="2400" dirty="0" smtClean="0">
              <a:latin typeface="+mj-lt"/>
            </a:endParaRPr>
          </a:p>
          <a:p>
            <a:pPr marL="457200" indent="-457200"/>
            <a:endParaRPr lang="sv-SE" sz="2400" dirty="0" smtClean="0">
              <a:latin typeface="+mj-lt"/>
            </a:endParaRPr>
          </a:p>
          <a:p>
            <a:pPr marL="457200" indent="-457200"/>
            <a:r>
              <a:rPr lang="sv-SE" sz="2400" dirty="0" err="1" smtClean="0">
                <a:latin typeface="+mj-lt"/>
              </a:rPr>
              <a:t>Pianura</a:t>
            </a:r>
            <a:r>
              <a:rPr lang="sv-SE" sz="2400" dirty="0" smtClean="0">
                <a:latin typeface="+mj-lt"/>
              </a:rPr>
              <a:t>: </a:t>
            </a:r>
            <a:r>
              <a:rPr lang="sv-SE" sz="2400" dirty="0" err="1" smtClean="0">
                <a:latin typeface="+mj-lt"/>
              </a:rPr>
              <a:t>estivo/invernale</a:t>
            </a:r>
            <a:endParaRPr lang="sv-SE" sz="2400" dirty="0" smtClean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4133671"/>
            <a:ext cx="784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sv-SE" sz="2400" dirty="0" err="1" smtClean="0">
                <a:latin typeface="+mj-lt"/>
              </a:rPr>
              <a:t>Pascolamento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estivo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rimuove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molto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più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risorse</a:t>
            </a:r>
            <a:r>
              <a:rPr lang="sv-SE" sz="2400" dirty="0" smtClean="0">
                <a:latin typeface="+mj-lt"/>
              </a:rPr>
              <a:t> (</a:t>
            </a:r>
            <a:r>
              <a:rPr lang="sv-SE" sz="2400" dirty="0" err="1" smtClean="0">
                <a:latin typeface="+mj-lt"/>
              </a:rPr>
              <a:t>nettare</a:t>
            </a:r>
            <a:r>
              <a:rPr lang="sv-SE" sz="2400" dirty="0" smtClean="0">
                <a:latin typeface="+mj-lt"/>
              </a:rPr>
              <a:t>, </a:t>
            </a:r>
            <a:r>
              <a:rPr lang="sv-SE" sz="2400" dirty="0" err="1" smtClean="0">
                <a:latin typeface="+mj-lt"/>
              </a:rPr>
              <a:t>polline</a:t>
            </a:r>
            <a:r>
              <a:rPr lang="sv-SE" sz="2400" dirty="0" smtClean="0">
                <a:latin typeface="+mj-lt"/>
              </a:rPr>
              <a:t>, semi…)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1000" y="5722203"/>
            <a:ext cx="784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sv-SE" sz="2400" dirty="0" err="1" smtClean="0">
                <a:latin typeface="+mj-lt"/>
              </a:rPr>
              <a:t>Pascolamento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invernale</a:t>
            </a:r>
            <a:r>
              <a:rPr lang="sv-SE" sz="2400" dirty="0" smtClean="0">
                <a:latin typeface="+mj-lt"/>
              </a:rPr>
              <a:t> ha </a:t>
            </a:r>
            <a:r>
              <a:rPr lang="sv-SE" sz="2400" dirty="0" err="1" smtClean="0">
                <a:latin typeface="+mj-lt"/>
              </a:rPr>
              <a:t>molti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vantaggi</a:t>
            </a:r>
            <a:endParaRPr lang="sv-SE" sz="24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793" y="152400"/>
            <a:ext cx="39318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err="1" smtClean="0">
                <a:latin typeface="+mj-lt"/>
              </a:rPr>
              <a:t>Prescrizioni</a:t>
            </a:r>
            <a:r>
              <a:rPr lang="sv-SE" sz="2400" dirty="0" smtClean="0">
                <a:latin typeface="+mj-lt"/>
              </a:rPr>
              <a:t>: </a:t>
            </a:r>
            <a:r>
              <a:rPr lang="sv-SE" sz="2400" dirty="0" err="1" smtClean="0">
                <a:latin typeface="+mj-lt"/>
              </a:rPr>
              <a:t>concetti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generali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30" name="AutoShape 6" descr="http://juliafoggterrain.files.wordpress.com/2010/09/2.jpg"/>
          <p:cNvSpPr>
            <a:spLocks noChangeAspect="1" noChangeArrowheads="1"/>
          </p:cNvSpPr>
          <p:nvPr/>
        </p:nvSpPr>
        <p:spPr bwMode="auto">
          <a:xfrm>
            <a:off x="63500" y="-136525"/>
            <a:ext cx="6096000" cy="457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026" name="AutoShape 2" descr="data:image/jpeg;base64,/9j/4AAQSkZJRgABAQAAAQABAAD/2wCEAAkGBhQSEBQUEhQVFRUVFxUXFhUWGBgYFxUUFRcXFBUWFxYYGyYfFx0nHBcXHy8gIycpLC0sGB4xNTAqNSYrLCkBCQoKDgwOGg8PGikfHB8sKSwsKSwsKSwpLCwpLCkpKSkuLCksLCkpLCksKSwpLCkpLCwpKSwtLCksKSksLykpKf/AABEIAOEA4QMBIgACEQEDEQH/xAAbAAABBQEBAAAAAAAAAAAAAAAAAgMEBQYHAf/EAFYQAAECAwMFBw4KCAQFBQAAAAECEQADIQQSMQUTIkFRBjJhcYGRkgcUIzNCUlNyobGys9HTFzVic3SCwcLS8BUWNDZDY5PDVIO0xCVVouHxCCRERaP/xAAaAQEAAwEBAQAAAAAAAAAAAAAAAQIDBAUG/8QALxEBAAIBAwQBAgQFBQAAAAAAAAECEQMSIQQTMVFBYXEikbHBMoGh4fAFBhQVQv/aAAwDAQACEQMRAD8A7jHjwzbBo8qfSEVdmmTGGckSwpRCQHADsskvpPRIOA3zaoC6eB4gZlXgpXTPu4MyrwUrpn3cDKe8DxAzKvBSumfdwZlXgpXTPu4GU94HiBmVeCldM+7gzKvBSumfdwMp7wPEDNK8FK6Z93BmleCldM+7gZT3geIGZV4KV0z7uDMq8FK6Z93AynvA8QMyrwUrpn3cGZV4KV0z7uBlPeB4gZlXgpXTPu4MyrwUrpn3cDKe8DxXTQpKSTKlsASWUcAH8HEiUiWQaIpjho0BY7KEHlgJLwPDCJUsgEBJBqCACCDUEGF9ao71PMIB2CMN1St0szJybLMksL866tLBlouFRSdmFCMI28tTgHbAKggggCCCCAIIIIAggggGbTgPGR6aYatgrK8f7i4dtOA8ZHppiErKEuYqXcUD2RuNkzAWfGqVCmw7ICxgggiWYggggCCCCAzm7SYUy5ZGoqOyoDji44oMoZamziQtTIvPcF1gy5yQL10E7xMXu7jtSfr+jGVJ0j4x9ZaI69GlZrmUuhZItqZspKkkmiQXBBe6Cca6xzxNih3Hfs/1h6uXF9HLaMTMAgggiECPDHseEwFFLmTJksEzSL6A4CUd0mrU4YSixEFREw6QIVoo0nxen5c7YcyaexSvEl+iI8yf2pPL5zENHtksiZd1qlOBcsN8GCRQUWoUGzYIm9dGGYIJVu6bc9Jt6ZaLQFES1X03VFOkQU12hiYtpFsUkXWLJCQFKL3qcbvSrgYwypRcMHfEuKUd+GtKbYAS5oGoxep2uGpq1nkghL6/OwQdfnYIiktjDctRJfAahrPCdnAInAndfq2CKmybsEnKKrCsMvNpmIVqUCCVIbUQA+t64NE2MDL/AHrR9HT6mbFR1WCCCJBBBBAM2oaI8ZHppiJMsSJZl3EJS8zBIAG8mHAcZ5zEu04DxkemmG7ZjK8f7i4CQIIIIlmIIIICLlHKSZKL63Z2oHOBOA4jFdl7LqpObKEpN8E6T0F6WkYfOPyR5uw/Zj433FxV7rjo2YYEpYdOz1jSlYnGVojKNulyuJ0qWliFXCtTA3dIEMFcYNIplShewbSOGPbLRriVlYUl/RkeeZDCt99Y+stEdenWIqTPpOkW+YiRJCFqQ6xeutpBrMnWDqUeUxtckTiqzyVKLqVLlkk4klAJNOGOdmeoiUmjIUghsST1q4JdjzCNFuft96dISmYVIEhAKQp0giUkkEAsC+2sYalP3TPPLXQQQGOdQibNCQSSwAck4ADExlTlpU63WeXhJUJzoI39xKSkr5TvcNr6meqFlhSEypaLxJmyFLCWdSTOSEoDkDSIOJG94Yq8g2xS8o2UGVMlsm0VXm2OgmguLVG0UiNObT5Wjy1WTe1SvER6Igyf2pPEfOYhWdAUbOC5ZEtYAvaJCCHJGANMe9bWYm5P7UniPnMYLpEEEJWgEEEAgggg1BBoQRrEAqPCWhK0ChLaLkHBqEHyPEeTpTFkvdFxgSquLEgi6OIcZ1CLRGeQ6BeqcBgNvCfsEPQQREyCMDL/AHrR9HT6mbG+jAy/3rR9HT6mbFZRLqsEEESCCCCAZtW9HjI9NMVkqxzUGXnJl/snkuzS1dgKRw3X1mLO04DxkemmG7ZjK8f7i4CQIIIIlmIIIICj3Yfs31vuLjMZZmlU/EkJCEpDlhWy3mBwrs2RYbtlnOJx3oYOWcieKgFtleCKQzCogqLnRDs2CrKI69Gvifuv4gWy13wmhF2SE1at0rqGOFY8VvvrH1lohg4f5Z+9D6t99Y+stEdERiMKESsZfjI/2kWe439oQH7h+Qykfb9kVkrGX4yP9pEzc/a0ypstaiAAkAliaGSh8BTbyRTVj8MrV9OjQ3PmhKSTq8uwDhhYMRlaa21IYnx+5HIK8qY89DD7s0ETZb4mdYyTwmdUDgGA4ocyX8YWTxbR6CIkdUGzsqzr1Kn2ZJ40zklPOCroxHyX8YWTxbR6CY7JnOjP2I8p8mZ2ayCvaidbVlh9XAMSMdb0ssn9qTxHzmItisN4yJj7yWkXWNbyRV7zDkD8MSsn9qTxHzmOJokQ0oqCVHRfSbEJat28akanPHDhLYxBWFTJcxlH+IEMAlV4XgmimFCzPiznGlqxlBxab6kFSQQCSl6EG6dIAhzsalC52RLhAQKEhyMCcQWYkGFwtOQQQQRVIjAy/wB60fR0+pmxvowMv960fR0+pmxEol1WCCCJBBBBAM2rejxkemmK2XlUTTLYENM8YHRmjEUG9JD4gpOtosrTgPGR6aYbtmMrx/uLgJAgggiWYgMEZPK26RSrLN7GmpXKYrLMqVMU+8x0WbhxiYiZ8JiMqvdLbs7aVBmzWhi7m7aK4UpqrjFenHlHpWWGwhioUoo4AAf/ACtQhxOPKPSssejSu2MJtJk4f5Z+9D6t99Y+stEMHD/LP3ofVvvrH1loiypErGX4yP8AaQmWtkgs7IBba0gUhUrGX4yP9pDfcfU/sCA0i8oXrRIUQxDgJd/4i0JALDFmfgL4RrbLKupY1OJO1RqTGFlWn/3Nnu1uFQUXITeVNmMCQ+AIOHdVNI1uTcriagKA0VFgqrE7GIBH54o8+9cYj/PMrT7Sco2FM6WULDgkEfJUkhSVDhBAPJGQs1lVLynZUrDG7aa6lC4iqdo82uNvDU6zpUzjDA4EHaCKjkisXmKzX4lEKnJ3apfiI9EQmwlpSX2HzmPcnlpMvEtLRxnRHliFYrQTLTelzGGACQXN5gSx2nDlPBWIaJ4F6p3uoHXwn7Byw2qxJTMVNSAFqCQtXfIQ7A8Tlj54969q2bmYPvR7eGPDbqE3JjB30dmNHryRO6UEfpmUz3/+lT4OzXcWI5xtgOWZILX6uRgrEG6Rht80KNoD9qW5+QNT634+eAT0uexLcY6AxxxeuMWzT1IbXl2SP4g24KwYmtKUB5od/Skt2vbNStddkITOQwaStiwHYxgRgz0pCzaAS2aXqO8HCNvAYjNPqPbJlBEzeF2DmhDYUL66iMVL/etH0dPqZsbazzQcEKTxpCRSm3g8kYmX+9aPo6fUzYpbHwS6rBBBAEEEEA1acB4yPTTDNrVpSvnPuLh604DxkemmK0ZMTKVLuvvwGejBExsGffHHg2CAtRBBHilMHNAMTwRKiN12ok3ZalAFiXSKjHExkrTuftKpakZoVUpQ004mVMljXqKhz8EanJdqQpK1JUkpMxbKBBBbYRQ4Hmgyki+EJChpKIfHBC3wI2baRMWmFo4Y9W5i0uo5sVJO/T/O4f5ifLHo3MWl+1jEd2nbJP8AbV5I1tksq5aQhK0sHNUKOJJxznDD92Z36P6aveRr37q8MQdytpbtY3rb9ONfbDh3M2l3zYxffp7+arzLHljZ3Znfo/pq95CXmO19H9NXvInv3TwxqNy9pBT2MUKSdNOrMP6tXkhH6q2m62bG9bfpxzQR541dmymqYu6lQwvOZSgCNHB5j90NTRMuzO/R/TV7yKx1Np5jBMQx9kyDbEKSooSq6pRAUtJDKmzFmgI1KHLFrkawT5VkMpcp1spiFIZ2F047QIujnXAvor/LV7yPbszv0dBXvIra82CeuZngldJH4oYVOnq/hlA4FIUrnJYcxh+ZMmJYlSCLyAQEEHSUE43y2OyJb0iicKHJvaZXzcv0RDsyU4YFqpNPkqCmptZuWM3ljLtpsl1CLMJwSEpvBZTgyXa6Yp/hFtjH/hxp/MI88v8ALRCW6KNMG9QJu3a4kgvizsNj1hap6QHKgAzu4wFXjAHddabylHJjqUUkkzXqgXUkaFGGsRFTummEXhktLb186oYEpYaFKuKQS6JOSCpKr7BF5w9FAhq11Fi/th3OjaNuOqOby9000hQGS0sqquzFy4aug+FIXO3STlG8rJYJY1zpwLP3HAOWBPDognpJYKD8Y1N7RzwozAGcipYVxLEsOQE8kc2TlyaP/qhQuOyksa7UcJiUjdlaRhk0Brv8XvQUpc3KsHFYIy3FispQCCtS3IYqdwwA1k7PzjGHtAWjdKJqUhSUyJQIvJSdJC0UvEDFW2HJnVBtaQ6rAw2mc33IjZJlTbXb1WqbZ1S3RLSEhMxfa6guCjXBEy6Z+lFu2YW4+XJ95wHmjyRl1BnCQsGXNUm+lCyl1pcglJSSCzFxjrislZID9rYN3SVVAcANn3bSNC3sw27m2FOWslKTTscos5as1mfE0MJMuuvBHlyCCTdpwHjI9NMNWzGV4/3Fw9acB4yPTTFbbJk28NFNJgu3izulY26VLuzE7IC0jJW3daUKny1pChppRcoQypiNK8ovvQXAETcuZLtFolhIISamiykVSQN6l8TtinmbjZ7KAzYd+7VrWtVdCtFAcka6cV/9SjGFxufsIm2W6sls4t2atcKg0djyCJ4yemWZQBUdI4qPglJqzAlkiuOO2IeSslFVnMtRAKZq3bSDg4AltfswJiUjJolGUkKUWUcT/KUlzw6Lk6ySdcUt/FOBNzYva8Np9sLzQ2npH2w3m9LE4Q5meE88QoM0OHnPtiryupihLOFFDuo73OykmlQp72Bi0zXCeeM7PlgTydd8OdZAnyGc645uq1Jpp8fPC9IzKJILXS5S0tBcKKadgBqkijRp84CkKSbwJDEKLFy1C8ZiVgn5tHns8WuTFqIKSaBQIam+mzAxrXe48McfQ6uM0ltqV+UoWg74oUAA+KiahOotrUdfcmJFmWFh2WmrMokHDjhSpekKnXrhzNcJ549VhMx6MWyWLox38rWfCI4Yl6oiWyXoip38r1iImCIIUuUbKoaRmEAqOAejXmxwASo+aGLTaJa0TQFKF28mqUAOGcDRfuk8b8bXdpmJA02ZxiHrj5Gd9TPEG0WiWZcy4Q7KBYNUGodq1P8A1cMMLzaXs2yppp69iPwwiVkxCRdziiLxVpXCXKirEpdgTQamiwmqw4/bC78MK75jhWSsnIBe8dGgLI3rD5NcIXNsqbp09WxGx+9iahVVcf2CPJytE8UThE2mUU2VPf8Akl/hiLaZQcpSqpS7kIZIdQc6Na0AEWk+0BKScdg2k0A4ySBywxLRdvuXJDk8JvU2sAwHFAiZyZs1jlBALAqKQ6jVVRt1cQYRKlFAAZhT7HhUtXYx4o80LQug4hBE+TS5wfEYHzpjkm7/AON8k/NSfXCOvLXXkPnTHId3/wAb5J+ak+uERJDs0EEEFzc5DjlSeYg/ZHMsqdWBCJhTMsFpBlq1qQlikuH5WPNHUYSuUFBiARsNRzGA5YOrzK/wc/py/bHqervLNBYp54lSz9sdN6xl94joj2QpFlQC4SkHaAAecRCOWa3J29NvsOdQFykrmTWSVOQxKGJScODVTZFoixFBlC+pWkrUA/YlB2Y1o9KOo0hFnsl5E1KDcacvCgwFKaqwuXZVoMoKmFRvGpGPYlB64OQS2DqMSSmZs3t8cOD2QvNnvj5PZCbpvY6tkKunb5BEqGbZOzaXJUXIACQklyaahGasKQBLbajyzrOTFllK1XpoSFuEmW6RdooqWNJg4NBRxhFdY8Jf1PW2aPH6zU3W2+nRpxiMkysB82jzyIl2KcoTEgNdUpINK9stCnBw7nZrxiJKwHzaPPIit3VrKbJOUCQQAQRiDetVQdRjm0b7LxLprTuWinucN2UG8NI69nshzNnvj5PZEDJeUkWiVLmyllSFhTG6UvdJSaKAOIIqNUOG1r0tFWiasMaqDjRrgDTbH0GXBsnMxMcwXbEFhU7+Vs8IjgiaIhWsG6K93K1fzERNEEwatEpKqKZuHm+0jlaINrsMtMuZdSlyCTrrtrgaDmGwRMtlkEwMp8XpxEaxsJiutOSEIRNULzqvKLqOJuk1x7kUdoErCdLFKDHYNhhzNjYOYQ3NlimOO0wvNDh5zx7YlQiXLDmgx2DYIJyBdNBhsECJQc8e07BDVtZKKb40SHVvmOLHBgSeAGALgXMwF1HBisj7B6XBC5iBpUG92D5UeybKEhq66uaklyeU1hK5Y0vF2n5UE/L1CBmxQb0ahshxEsMKDDYNkNS5YzYx3o1nZDqJIYY4bTs44GOSFyw+AwOobUxyPd/8b5J+ak+uEdcmSg/IdZ2pjke7/wCN8k/NSfXCIkh2aCCCC5E2clIdRCRQOSAHJAAc7SQOWGv0hL8IjpD2xFy/2kfO2f18uKpFqUZpl3FMEBWcfRclgjjoTxNtjLU1NsrRXK//AEhL8IjpD2wfpCX4RHSHtipeI9umTAh5QSpbiiyQGfSqNbRn359LbEuTak3ZwEwJKpi7pdsQGIP2wiXaWMu9NQohRc1P8NQdyaAqct8oB6RUm0WwpV2OUksi7pmpvC+CGI3rsf8AwE9dW1u0ydVBMNal8eBvzSJ7so2NJ+kEXu2Iw/PdQi1ZZQhJN+9wISVE68AeDHDCIckqupvNeYXmwCmq3A7wuI78+jtQrhawVuXGm9dXZpx1EjAg44EQ3YJoIQxwKAeAidZwRzgiLQxhty0+ZMt9rQCWRaJzaBVRNoC9ShrSOeOGenm8zNfLSZw0srAfNo88iKvdf+xT/FHpWqNAnJKw1TRIT2pWq5XtnyBzwxbsnKASSS2dkP2NQ/jE43y3bTzRWvR6ueYaaWvFL1t6mJ/Jzrcr1QJ1lzMpX7PLK3AlushalqxJHdHgjsFmt6CkKE1GkAakPUPUXqcUOT8pS0FlO94JGiaqOAHG/liLNyk6yJYQUhKC5Bd1OdoagHPHqUjtx+Kcp6zqKdTfdSm2fnE+fqctdtQw7JLOnKwI8Ij5UTBlCX4RHST7YruvV7JfRP4oOvV7JfRP4onu09uSKTCTbZ8tYYTkpq7hQ2Ed8Nr8YGMQLQhARNOfBvXiwUGDkUAKlUpwYq20e69Xsl9E+2Dr1eyX0T+KHdp7NspU21y6dlTj3yYV13L8KnpJiH16vZL6J/FDVnywV3rhlKuqKFMDRScQaxPdr7V2Sm9fSxeJmpx75OwbMcdUM59BdSpiQWZKbyNEcPyjrbYBwlPXq9kvon8UHXq9kvon8UO7T2bJTOu5fhU9JMNqtKCVNMBN3AKTXfGIyrfMGqX0T7YrOqBlAysmmcgAKvSSG1X1JSfIoxat4t4NuF1KtQupGngA+iwZ08eoniEOWa0oXopWSQBqajDaOGKzIOUVKsyFKSt7gqEHUOOLNFqLDQVh3h2ccSTj0eXK0sTgdm1PBHI93/xvkn5qT64R1RdsN4aC3ZTaB2p4eGOW9UNBGWMlA4iXJB4xPAMJVh2SCCCC6t3QdpHztn9fKijs9mWLTNWZqlIVLkgSiBcQQZgKknFyxfa42CLzdB2kfO2f18qKnOhMxRUQBclVJAG+m6zHLreWlEqCIFoyib5TLAJlkZ29RkFN50lxVmiNYLe4abeIm5xYcaKJYvC6S9QySQWG+EY4XysM8rOXQnQuvffun3rRIjLWU76qRJzcwBCZjFrytIJUosSt0uU14MDcyremXKl3ryXuoANVAsWvYYhL4DiiZqZWEEV0vKiiLwlkpzlwFJfQwMwsCwHC3JFgIrMYAYw+4uwiZb7c6iGtNoYjhmK/IjcGOXZD3T2WzZSteftS5N22TlXUIUoLAXMFxV2Up01Bx1CN9DzKmo7e8Q8qAGXXv5XkmIaMNP6pWTlX2ygtIUVUEm0UCmoDcpgefnUOqBYZ65SJduWqYuZITcEqaEzFZ4EDSlgJ3zPSgHJ1Mstba77m7JSoFYclIwIAKt9pEB9jszDGI81SjNVeASbkqgL9/wDa8PZRIftykdkTQBZc3UjN6JBYuMNa9phhXbFMq/oStKmxWznrtjLW/hXp5KgjwmINgmKKiVKJEwFSQaXQFqDAMKXTLNaxxtk+CCCIDNsn3EKUMRRNCXUohKAw+URFbbLNNlBJsyAtZSJagpRCaANMO1mPCQqJ1vJ7GlPdTEPwJQ81Rx+Q3KIkxOcCJkq1qmSgZiChY0VJPfAAuK4EEHliZEZKrs0jvxeHCUslXkuHniPa7KZylM4MrtRdhnSlyqmIDpTpBqqxgJ6sDxRT9Uv4mPHZfWS4tZU6+gKZnDts4IpuqjMCciKKiwHWznZ2SXsjp0Plldd7nbLfskupGicPlJu/bFpk7J+aSReUpyS51Pq4o5lkTd/YUyEIVlBaaaQEqc4NLrFMtqNw81ItEdUvJoUD18SAt7pk2hiHfwbvqjoZtpa8i3yDnFJYqUwwdV3yC67RzPqn/HuTvFR/qBGr+GDJf+K//Gf7qMJuny9IyjlvJ6rIvOJTcSo3VoZWevtppBwiJJdughN+CJSr90HaR87Z/XyopbTJSozApF8CWg3dpBnMB5uWLrdB2kfO2f18qKhayFTCBeIloISMVEGcQOXCObW8w0oq0WsIKgt0oIUucmY5LzDdASyRRyMWNTjqvrBZ0y5JUsJMkpBCbhUoOTrckhrur7SaOz2kC0kq0AsIC0LrpmiLrJ2XcW1xorNIVdllJdKkJQsFTBKUJUHSwd3bX/2tpRG7lNp4MTMjSZi1JSKhKXCkqa6TeSAaEVD4/wDaltOSZiVrS11MxSAShZBTLSDgaaiSzPTmvF2kCWZaM4wuoTNSbxUoOCLwvEb3WNfFC1sZcwhATMuoMy8hRfWzpAvHHCNraMT44Vi3tl7RNJQoouolrXmkIHazWqwUUGkNQ1muy5ycSxAu5tJuyilV50JdIcuasByvEO2SkpCc2ZiQ9xISNHsoCgZiVMTRXPqMKyJbE3Qh0AORLI0TMZ1KVcJcPvuU7HjjtHC61Mcr3Hbm5Fry3lBNoRfSmbaVXXIcicEhykg90dcdUMc/6mXx7lHxrV/qERbR8yrqNnN6mmTUpKjZgwqWXOJ5gtzFfM3J5OllC5FnUmYmbJKFXbTRQmorpaPPG7iJlIdj+tL9YmOrDLCBbZhJrJvMsB2VTFIXQagApxqbWIaWeyK0LmhK0aUovZzckTLRY5pNJjC+7OQ6XJKaDRdLJpg17GKXLOTLWuarNTGGblaQQjtiFKPdLq71pqAapiupEzXELV4lItx0CAWKtENi6qFuFnPAz6oRa9DNkMyVpRU9wvsfLUp5oj5NyFPQomaZk26Tm7xlUBSNIi/RQdYcHBRGxrG0WFa0KSqUtlAg1l4ENQ36Hhjk7dvTXdD2PYpxky3AFN8qLrWgkSxeAUkolzF3zQuUkgAkCjVdP6IygcZgTr0Uy6FTEisyoTgNZ1mJ7VjdCxSu9OVg0tIGPdLqoEamCU9KJMM2LJi5SbqZcwhyXUqWoudpK3MPLlzB/CXiBQy9ZA7/AIYjt29G6EHKkhRCZksXpkskpS4F8EXVIJJAAI16iAdUPWKSpKAF3SsupZS90rUXN16tsfUBEnMTPBq55f449zEzwaueX+OGy3o3QrbHOZc2UohwTMQNeaWceRecHALsV3VYS+QljF+tqY/xJcWeVMgqnMbk1C0ggLQZV66d8kuogg7Ih9Uwf8HL4vZvWS46NKsx5Z3nKk3Hbj8nKsUlU+RMVNKXW6LQGU+ACAA0Xf6lZJ/wy+jaovtyX7LL8UeaLqNcKYYb9Ssk/wCGX0bVGiyTuWskhV+RZ5ctRG+CWUAeE1GP2RbRzvqQ5VmTTbkLUVJl2hVxyTdClzQQHNBoAsNpgOiNBHsESlW7oO0j52z+vlRVy+2q8SX6U2LTdB2kfO2f18qKuX21XiS/Smxy6/lpRV2qwlEwXErUgX5h7sGapwGTtBZWvCmuLTJU5aZcq+teN5TJAOkCShSS5xIwq4PJIimm5PUiYcylQTdmK0VsFTVAgOk46i52DZFK3mPC0wvU21Msm6oLClglKmRmwRVgEvjWu3nRJykmWZu+UlysKcmjOcQAAOMxR2Yz1tLMxSClCStRT3RN6inrRSU46lY4hNgvqUuYgJUorEtRUCCZaUhyQ++3m3XSNp1p+iNsJ/6UC1gJc5wLUVJLXBvQ4IcYAAlsBFfJtcpACJbTZktapekQlV4lV5jWtQNrKG2HbZuezi1EqZJuhKUhqJA0SzUvB9eA2RKydksS0C8EqWFFV4bTQEPhohIo2EYTMJ5TjHP+pl8e5R8a1f6hEdAMc/6mXx7lHxrV/qERpoeZV1HXoiZRl9jLByCgtturCjjTUYlwko4Y6mbJW7qn2aUopXLtDjZLfyhUQJPVTsSVqUEWp1s/Ydj8L69bxrpuQpSi5SCeIQj9XJPeJ5hAZr4XrH3lp/on8UHwvWPvLT/RP4o0idzslt4nmEB3Oye8HMIDFWvqh5PXMC1JtYVwSR3t3W5wHmOIDWPwvWPvLT/RP4ovJO5+SpalXAw0U02HTPPo/ViQNzsnvE8w2QGc+F6x95af6J/FFflLqkWCdv02sBL4SU8tS5wP5Mauzbn5IKkFApVNBvFFxzVTyDbDX6vylTCi4GCgpVNQQm6OVVfqmApLP1WLEhISEWphtk8uALDiEODqv2PvLT/RP4o0n6uyX3ieYQxM3PyUzAboZdDQUWN6eUOORMBmrf1T7FNTdUi1M6VUkjFJcYv+aRQ7pN1dmtFhXZbMi0X1zZaxnJYSKTEKVUcCdkdL/VyT3ieYQfq/JFboxGobRANbl5DWZAI1DzRb3IQiUwYQu6dsAXI5h1Fe2ZS+kf3J8dPunbHMOor2zKX0j+5PgOowQQQFbug7SPnbP6+VFMpZEwkKlMUoDKUXdJWTh40aopeOb5U6hlkmzCpC5ktyolLJUA5cBNAQBhUnjjK+nuWi2Gg64V30npGDrlXfSekYynwAWbw6+gn2wfABZvDr6CfbGfZTvlq+uVd9J6Rg65V30npGMn8AFm8OvoJ9sHwAWbw6+gn2w7JvlrOuFd9J6RgFpV30npGMp8AFm8OvoJ9sHwAWbw6+gn2w7Jvn0v7BPtGblZ9dmK657NlQSQxu5u8cXZ3pizRl+phLJy3lJQqkLtFfGngp496YkfABZvDr6CfbGy3IbhrPk5KhJvFS2vKWQ5bAAAAAO521xjSlNs5VmctEY8rHpjy9+WMaoFYKwXvy0F78tAJS7Q3apxSmjXjRI+UcOQYngBhxKqRHlKvqv9yHCKGr4q8jDl2iAclAICUOKBgCakDEtr2wddJBIKkg+MNTA+UgQ3aLAharyg+iUtqYukvTYojlhudYEFKgBvgQ1WIIF4YUcAB+AQCrVNAaYCGQ4XXBDst+JgfqkRE3PWzPJmTQGvzFN4qUpQnyAHlMU26nKSEpVKlhlTe2h96kE0I1FTmusDihW4LKqCiZZ37JKVeajlCwkhQA2YHk1ERx/wDJieo7MfEZn78OGvU9zqp0Kc7azM/nER+v9Wsq/PCLTJKkkYbDsUCCDyEeSF3q88e3/wAtHY7jdmnlSQWY4EPgoUIw2w4p/Nr4YjKVcW/crx4F4A8rNxttiQpf2auKAVX8mCsF/wDLGC9+WgCscw6ivbMpfSP7k+On3vy0cw6ivbMpfSP7k+A6jBBBAEEEEAQQQQBBBBAEEEEAQQQQBHkJnSgpJSoAg0IOBEcwyz1FDNmLUi2zAkklCFX1BAJJuvnMBQO0B1EmI5t6NRvcCXUeZLxyMdQed/jPWfih74FbV/zCZ05344gdTCFL3wKU6wd8rgLb0cFSeCJccmPUPnEEKyhNNaB5pBTwgzMX1RF+ASYSAbZo0eiyWo9L0EOsWrKkqXv5iEtqKgDzO8Z/Km7RIBEgFSu/UCEjiBqryDhjFfARNBZNtIT/AJgo+wL2ND0vqErc3rfMAfRYLLjheYGPPHPrV1rRjTmK/wAsuTqKdReMador9cZn9XkwlSipRJUcScSdpjL2/KMyRbTNlKKVoulJ+oHBBxBq44Y1nwEH/mE7oq97ESd1A1kki2PXFQW5DBn0jXHmEeVof6XfSvN5vmft/c/2703/AFXV26jWnuxas1mPHmYn5z6aTIfVWkzEATxmZuDl80onXeDlApgecxo7HmZqFBFpzt4LGjMB36QDopNcH4HO2Obp6gS2/a6tsWz6u6hA/wDT+s761J6KzrG1Wx/JHs03xH4uXr9Rfp72zpVtX6ZiY/Z1uRk4JJLkhQAKSxBIAS+GJAYwOpGorTqbfJHLvhw48Bjkx6gkwABNr1YMsAFzQMrBm8sS/gRnCicozWAoHmirUDCZQYRo5HUhb0d8BwK0TzKYw+8cj+BS0vXKExvHnbNl/bDCuoNN1Wznzm3xuKA7JHLuor2zKX0j+5PiGnqHTksEW+YA5djNTR2BYTKlo3G4ncRLybLWlC1TFTCCtaqOzswctvjUkkvBDSwQQRKRBBBAEEEEAQQQQBBBBAEEEEAQQQQBBBBAEEEEAQQQQBBBBAEEEEAQQQQBBBBAEEEEAQQQQH//2Q=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028" name="AutoShape 4" descr="http://finntrack.co.uk/images/data_analysis.jpg"/>
          <p:cNvSpPr>
            <a:spLocks noChangeAspect="1" noChangeArrowheads="1"/>
          </p:cNvSpPr>
          <p:nvPr/>
        </p:nvSpPr>
        <p:spPr bwMode="auto">
          <a:xfrm>
            <a:off x="155575" y="-1828800"/>
            <a:ext cx="381000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032" name="AutoShape 8" descr="data:image/jpeg;base64,/9j/4AAQSkZJRgABAQAAAQABAAD/2wCEAAkGBhMSERUUExMWFRUWGR0aGBgYGSIdIBwdHRsbGxkgGyAgHiYfGh8jHBgcIC8gIycpLCwsHx8xNzAqNSYrLCkBCQoKDgwOGg8PGiwkHyUsLCwsLCwsLCwsLCwsLCwpLCwsLCwsLCwsLCwsLCwsLCwsLCwsLCwsLCwsLCwsLCwsLP/AABEIALQA8AMBIgACEQEDEQH/xAAcAAADAQADAQEAAAAAAAAAAAAEBQYDAAIHAQj/xAA8EAACAQIFAgQEBAUEAgIDAQABAhEDIQAEEjFBBVEGEyJhMnGBkUJSobEUI8HR8AczYuGS8XKyY4LCFf/EABkBAAMBAQEAAAAAAAAAAAAAAAECAwQABf/EACYRAAICAgMAAgEEAwAAAAAAAAABAhEDIRIxQSJRYQQTMvBxgZH/2gAMAwEAAhEDEQA/AEOd6KiuNTKDV2A3BETHCi0f0xj4hy6U1WpTMyNIEzfgN77QcGNnvWIQNCwzMZERxYXANr3wtrg1KulSGSn6mIWPVsARqMx3GMCi7TshFIwVmpkCnJAkTwe+4i/eME0EBQkRY+odrgWkX3GPtTLaCfULgggSx77k2j5c47ZX8SmQReY4Im/tthcnYmTvQRSrWIHpAFiBtNyffjAeYqKCJ0tuCTbe5P64bZlagUKYiAdh+KBfCbM09BCGmAAoJ97njiIvhIiHam7VCkCysPkSDyTHAxjlM0yZhvLaIJAiwIkg/paNsczVdzfRAI39uR+uFVTMFSwFtQtuIuJ+exGLx/BeNeFtRqEZqgfM1adRLHdBEEEGAQd/aMdsrToBvLOaQ+o2VTJJJnTwd44HviT6WtY6STqK/mv6dovYjuDj5QyQ0uDJqAHQ3b6Hnfnvgtx6Y3JJ7PRc4adNUNMhp/MwHvecTXWqYFYuQpVqLISGlQQQbMOTP1wg6ZTrqRqJKgRfj6e0RONerZ0sSiSZI1gb2+Xt2wrglLR2r6N+hmWI/Pp0rNgV3Y8ETqHveNsH0M6gBNgwdpkbiWPB4jb3OAejZcF9dQwYA+XYe0DbGWaAUx/yYn6SMLOSbJylsZdW65NanVJhir6Y59QADTHpj9sdOk1KlWu9Om2+kawZ0zFxMksdPO0k4TZfKmvVRTYAX+QubfXFV4Uqqgqsundbi3waj6QNviFvbA4pI6tAHU8yKdSnRprpgQO41zJ9/wAJk3nDzMdPOhZaN0Ftw0W+YI398TubdXrNUuVplGJ5JDC2KzNZsfwtBxGtnVgJPJj6cc8jEWnSYnH0653UQqSSxaAQOVmT9Y298E53IinTWQB6WLREgekTvzMY7dToMXy6sLlwT7BQwN+/qFsbeK638mrpHqFIRIHw6ixv3J0g2G4wsF9nUL2qtIWmp0aEL8XgftJOF3jGmpWlckqCY4uBc29sE+HCUyhZzDMVFMTvpVZ+5n9ThZmNVWoQYU+pjfYadj8go+5w8FUx8a2g3waypTzTFSP5JIuCDDJ7WgbYC634isNK2AgHbtMEbG2OeHmRvS5Ll1aF7wjBRtvtv7Yk68wpNr7Hv8v640TjyaGyRthdPNzJP4jDewJv88bdSzWpAijcKo5sIMfZcD05VfiA2ED5n4u5nBDZTyiQ3pcA2mYn0TawInbC+onWxNU6d+KIJ4xgqEACTBaY4lRuR8ifph2wiBM2Eif3wvzWQbW7QVRfisx0sRBBAHt/3i8JWUjK3sEF4+5t3/6w46BkyVqtf1Qo9yxgT7CZwqaqCICkGbiZntHItxJxS9MpaaVFQTqYlzfaPhPtJP6Y7K/iNPo75ippSdPqaPLg7H/l+aIMztGN6eQ8nSyKYAMkiQ3ck8TcYH6VlXqMalwB6KYlQVHcg7yDF/e+HnT+v5jJsShR1aVqU29SP+tj7WO/xDCV4I4inJUhMTAIYbd7R+o/XG2VpGm4eLtuDfeYjvO2KWrk8nm/VlyMrXPxU6k+We+l/wAPy/Qb4WdS6Y9H01E0yxK9tuGEgrPbEpQa2LwOUKhkER6gLSPtfsBgjPdOBbhSLHkqRcER84FucB5NGs0WQzB7gbW/vj7m/UQUYbNYn3vPyJxFJoXg0A9Uycof5lrtt2mQPuN8Js1VpagAs6QACCDbjewOH9XOaqelFlh8Tfh9gOW4JIwpo0i1QapbVYkjbvA7D3xfHpbLw0j708H4lLAQSdX/APOMaLGo5P4t/sf02j64OzlZUpLTADkmLcT342n9MJ8hm9LhZFzuY2IMfUnCSvbRLJZRdUogJ6PmSPkPrecLGWT6BJg7D9+f741qdQLAKse52HLN9Lx9sHZxKirTZgFmCumLSJEiLGDucSxp9MnERMjaYnSTvxfv3iLfPG9PprNpgM2n0kKDJn6WxxKEVSzH4rgE9jN/t9fphoniN1sHkcbC44EDv9sbYYeSsrSYu6mgVn9PllFIjkiPSCLcx98CEmkpGsMpAYgEgzpG87x/fD+v4tOaXy6qUnYqQjEQVbj1C8ffE/muju4EIywPiYRI2k3J32njDOHF0yiMf4/SG0x6zaTeAZHzxRdF6kxVVf4V0so9g3M7bD7DCM9BdQoqsChWxQg8iLjcjBS58IoUBViRIW8cz3+WJTS6BJVoss311Wqo4mRqMcXXTeeY/bCrrfVmrLpU+pyqCYFmYRPsAk/TCH//AFIW1wvt955+2BKXUh5qEgQsG/cA/wBTOIrG1tiOL7LPPUKgdUAinT9MWJBgKlthGkz88C0smgZgpltJLEi3Zh8sfBn2rehGLO155BE2Ebi0zE46JTquzE1AQqmeBEjnaJ59xjq3oZVejHptUCnMaTqAt2JiL8H9sLcn0EZquw1MtNFkkR6RB072Anvio6HlaZZabj0OSJ3CsBKhj+BrWH9JxtkabZTO1qD6NLoWQ3FhJ9bKG0rFpIvHGKttFJv6JbpXhxVE+bqamdTqCLBfY2YGBeTE7Y2zPV6dYsUptcaRAtta9gAI2nf9enScjV82qyaqnmh41hgNJ30yZIYAAEgGOJthz0bIaNKOgkk+sKNaCJAkC4FxHY+2Fm6e2TehNmMvqUCQ1SImbWAYiwtEjv2xv1ToSrSpuSFquzOYn00htI5LQ0zsLc4usl4KC6DTIppHqJudMnuOB+vGBuoZKS7mgXDOAhQkEBLBbiwAIAI3kzMYeCl2zoxbPK8/kCtQqAFEgqB/yuIj2IwxzmumStNV4nVMiRMfeT88FABszJAVBVkk303O5tOx+4w2zAOukyqUIEPK2ZrkGe8FbE3j3w7a9KNUIM/Rq01GoFSYBhpmAYIMwdxce2MMtqYHWfVEEiLxcavf3wXkqupSha6krSPIFoU/8GvAOxjbGOXpAsNKnVvoBiefTYn5jexwkvpEn+A/p+Z9UMeQQRJvHK8gxxf57Ep8xVQsqv6ZiJlb3JA22sOd8DZZNF6hWl+XudvmxjGeZZnZ/LDCIOqIEbTF9jJvxOOUWOo2POl5h50oDVc7ogJkHfXxpM8++NE8PNVD1mRQFIXy1OwtJJ5u3wnj5Y5lKAoLpUeuTLaifYki0mQw7bYKUhU/mVav8wsWCELK3JiBM22Jw2lotxMcx06lT1BvNLEwNMQIkLuNp+tsKMtWVSTUj0m+1rG9uBh7V6TlaixLMTEs0sZFxJLGAe+A8/k2y7qUCFXnQWBJWRcAzEQSJHticoKhJQ+yA6n1FqrQHttGkx85jtyROMMzRFNlgjYW7C3PffFB4j6VWhWIX1MwC7dyLbxB5PfEhnQyiDvP6D/vGiHGSpA0yl6awhGpn1CWI7qCNgd5g298MuoZioGpgvqpizBjMTfSVaY2i1gRia6FWFGqrVATpMad7Ece95+YxTdGyWaz1R6VOkdK+qo4AsBcbjVJGyjnE3i3oH7aF/X20uCvwssg/v8Ar/TCbzisNvO1+x55GLnqPTUqABlsNuI+WAKXhygp1Ebdzi0JcY0BJE3kMxFZCTpJcEe1+PbF34iZFp0qtIoutZgr8TatLTIuJE25na2Jg0qZzC1GYLwoIMKB8Pw3v/XHqOY6rTWv/DlFek2qVImPQGlTuDci3cYR/N2jYsXwr08rzeaIJaSqsdWg7KSF1RN5k/aMA1FDjUp+nuf/AFj0bxd4FT+HWvllFSm8FZIEdw1wJ4t2xK9WyUGo/lGnqqIiJxJBJ25kfr74m009mRxaEOYzQ1zqEELcW/CAIj5YzSnJnVfeT/3ucPOqeGB5a1FWIADAEMARNwf2k/tjFOkaKlNQErEhTExFzIidzaPnh+Sa0Ed9D6S1ACtVE/iIgEgG91NiYvB/pGHtXL03y6ghpqDSbfEGEyYWAAeABc4K6P4fWmoaoA1VrQzBwCYImCRC8g9hzh4lGm1RhqRhBVgdjHIA+Egwbe1ziKjbsEFTs88ylCr0+q3mwiOuonloPoj0/EDsPnxONqvjvzG1qDTKj0v+Ltt8Kz7Ypuo5dGqLro66fMn0HzCZaWgq0kmFJFvljybrGRejUZTJ0mO8j/sXxRRi5bK8FbaKHOeKmR2DM2qblmJJ+5iMfMl44Wn6izNeb8fXeMRdWqTYk229v+sCljONHBM5vw/SHRPENOrlUrhtCGx1Gwg+qJ3O1hxhZ4s8ZrUyz/w+ZWiLqqkMzOQIIEA3kiALDcnEn4K6UrZSkzKHlnOltWkDVc27wImLgjBHVegVKpPm6ALgaGAhZ2gRAMzAIubzjNyS+JNOhf4D6fmHqVFZFanUXS0tZZDaCDB9QYexAnvi7zPTQ+VVVXXUAXUyenUQLkkekERvzHvid6NXTLL+GmwPw0/SHgHQ+kyAwE6oN/vhy/inW9pGsSGvYkRcC247c4nkyVom5URmf6VpZgTTWBqlGLFhwff6RGFWYoVGCVaZADmGIkaW3M/Meod5Iw0ynTioR1YoSPSdzNoA9jM/XtOMs5l2VbJpqMZYAEAgRJC3CwdwOROL1RXj9GmSIomahDsYiobnvDHcTtOC6/VCqOi21CQQvcXB9oOMqWcCodSqquGEBZgkEc89jJuMD5LKNUGlzq0khzPrATckb2WSYnaeMTp9h6PmU6gwprJGygn5WYfM7zhnm86CFBUwDAixmO3zH6YU9QyNSmQSU8tTw4O9iTHuvOGfQQHqhS/qG4O8Q3wnYnVBj6c4D2PegLN9RejbSUcRufiFiCCNxHOGeV6t56inVXWmttBPBEAi1wNR3wnz/RgSUo1SRJYTJhudIAAVbn039zgjpnhurTFQuNQYQIvHLQeAR98NpLQ16CP4w6gKYR1V4bXO5O1xa1w3YYKqZ3LB3106LBQYZSvIvIJkQR9TB743yvSqSeoAGQCySdUiwEQZkiBcTO+OuR6NQFNXq0VFRkJdVU6w7E2OqVe4EAjab3xySfQtfTF/SM/QqF0Cj0gnUixMxaQVuTbYjBdLxXUyqaaTaE/KBYwIud235N4xjnxTpKfLUKTGqwEMRdR2sJiTGJbrGa9Sr/kYstGmEElbOvUOu12qM/mNqJv+m42nGFDqlSqBrcmDBGwn6YFWoCZ7kn6f4MdcpVFN5eyuAfr/AIcdVgaSdh9YXB+v2wUnW3rOtSppBiIFgAFAjvxhe/VaWgzOq8AD+uMMg5ZCQI3ge8Qf/tjoJpDqe1R6F4c8XOaLZYn4nDKd5lgGBHPxBh7g4CpUa9Z9AzIFQsxh+4gQoA9BEE84l+jVja+8D7CQf/K+Lo+F/Mrs4BJb+aABJJYBj9JY37DAmrollVpNCutkMwabIzoUS7MGheZ7SsQCQDF94xh4a8K1MwyNI8pH1WuSAbadrCAdXcjtimzPhCmtNVzFVWa1kYQLcrcEiIjmCcLKPV5q/wAPT/lr+cg+lQSSx5YlSQB8vniS1oz1FFdmm0tJDegQRYc8Ab7zGJvOeMHVlViaSFv9wQGKgw4Bm+4n5ADfF903L5dVpkp5gcAg6QYBAu5a4sR29hgystN4VKCDgroWI97YeOKnYujx/rHiZ8xXUA/yh/toTuQsDV3bgdp5wBmAWdmffmD3+VvbHr3iH/SzKZpCyIKFaPSy7AxaV2j5RjzzqPgKrlUh3SVQlxfufh3kEAn6YLxvw0Y5xj2RmfySu1rYW9QyajSAL84ZiqGJEi245+uBqdQNWG2/O31wYJ3QM04KDmj1jp9GlRo0snUc05pq9N3Umm5iXQngq3aeDbHM5mGpgMNJQWJiwtIg73HPNo9356ctfJrQrqIgFgp+AqdJKnh1ME8EN2nEj1PpOYydEUmcVABCkLYqCYM/KPST3A4kZ8PFckedjyqepKpf3omc3UhXa/qPLbAmRbntvhr0nO+gCRYGb7+9/eZwjUX9W7H1GTEi6gz2x9ytV4AvJBaYsBFuLXvjG0M02O8xXeguXRHK0yGkAMwViRGqNRX08gWIbBfUco+lXUU2eTpABYuYhtJBFwJk7RvG2OlDqJFNHplNWuo38x9IhhTIX4rrwQuxvwMGdXzevKk1aj5WkyKzvOupVUn4abbFCdIlhNxO840z/lZWUnZI5rNef+YeWLxBEDkzBNuQbYLygLBvJcVfMBJmEaWBBKBoLMGtY9xyZCzGWemj5hKJp0CumkKrAs5McWLe8DThX1DN0/JlIUavhBmCyhvVNolItzh0it2Ps3VSnRSjXUggljAg7i0kXJAG3yxpQqoXBS17Tzbc9t/uMTy9YYKoZg9Fh/tuCQDADQbGmwMkaSN+cMOnulYE0nYsBdKraWEH8DD0sB2IBHIwsoWgFP5r03qOVZy7qE/F5gMkqYHqmwJIvOGdR6dI6RTNEVD8MiTMAiDNotA7DaIxKZfxrWyrGiaS1OSpH4iLGNxYD7nAlSs2aZqhlWYksL2awsWuAYFjtEDAeo7Gc0kWtEIlQmsvlWK3vpudMwdogXt98deseMaSI+gyGMaVBUgCfUp+Gop5jSdtxgLwJ4KqVagq1FLKhj1PfttuyAxOFP8AqR4gStmf5SKqqQo0WDGfURYTJn6RikI6stia7YtzvVFaCI08fv8Afk4nM6tTzWZ1Kk7BrELxb33xX+GPCNTzvMrhVRTIp7lyNjAtE3PeMKvGmaBzZVdlUAmZ23vzfCrInPigvKpyoR5aySeTA+XP9sfetuAqx3t8gMZ1a8CwkD9MB51jUIjYD/3iy2CUklRiaww6yOaUJSA51T8/8jCgZZrCBHPf/L471XUMVuF3UxEGI97YehFkdjfpCkRIM/p8/wDrHseYzP8AEUQ9FwDTpqsLbcTB3sCI2jbvjx7pReqyU0I1MYkmBb+uPWfDhXK5dqSjWzwXf39jYgRbCvG5JpDzlHjQo6Zlsy1N2WgzS5l1MkmfhvdDAANoFgdsd83knXVqdNVQwqAn0rIkvaC5A4J2icW2TRWy40SQgjyaYiDvLe3JbnEtmMqWaTv8sSeJJmR92cp9XrU6YppVIRRAE8Y79O8SPTMOxKHcG9jvbAFekw7YDZRNySfbHbQSs6X49ej6dJqINpMH+v2xn418TU83lS9JCGRXFQN+EFDokjdS0ieD88S4Bm6mPpgzx5ly3SVqZanUVFqjzZifhiWP4lLGJG2KRkwfg8x6fkXIZo9TH9Ik41yOVJaBckwI7+31MYdVaBpUgB8V1HzgDHXw2yUqnmVTApoDMT6naBb5ThscuVsx5bdRvs9a8OatFPzW0sQusLeWC6GJJ/MukMI3UHDDqHhrz0amlbVyAw2I2Mi36YgMv4/pyNFKq997D+5w+6N41rq+tcmxTmWvH/GQAfljQ9xom1iclfa6e7IzrGRCsabiKisZBIFwb6o7AD9O2PmTdSApVp1GCONrRF5FsH+N83/FZj+IpU9Mi87NAswJA3ECIn0nCXIZ4qT6gkb6mUiYkW3E48qWFp0bklLdm2cyjhUamn8TRIJB2LSfVC3KkWXSBaAbWk6j1GnQdWWm5b1BaRUtoYFRLajp9R5QyLSNhic6N1HywqOGenUZpCSWlfSjJcBWX1XmCJU2xSZhM1qApL51VE1I5UBShjSzU4jWDMzyNojDZIhlFiDrnR89XBzGaApqxs9Z1QRwFE6jvsoOEWbpCmq6XWork/CpEhTH4hcFiQD7HFVnf9Oc7UDV8xWVeXevU0+rkDf5AAcbYlc7RRdC6i5W2rjfZF/KPe5JONCpDIzrVAOBPJ97T+tsN+k5UKuq0lgNMTI+hkcGVMjCrL5Euw0iWH4TcHtHz4B3w9ytCoZlSiaBrKCIltIde/qZZHP1wspUMmg7IUGYhCNaiy6oNpmNQFo7bGNhij6F0bzKoprJYXJYWCzfYQYkHvfCnoqtlZp1h/NJI8wkmb2nkC4P3+eKrL+IGpKTRp+hSutyZNVi2lVn8KhdR7mxnGblydMEfm6HPiGsOnZTzqFWprBC+WW1LU1GDK/hIEmV7XnHluQya+YGcgsTcm4Sf8ucP/GXi1uo+UmWy9Rmpy1QBdQDGALjgKNzG+JzLZasKsOkFQCQCpIHNg2/64Obk48V0dlb/jEoM7nrFqbBSCAv5isyYBte1ufocSnXMkfPaoylVcBlnkQDM9ufrgHr+ZAqSkoLemGEkC59XG8DGNPxXUlSXJKj0mBY/L5YfFj4q0HG1HwBzVUFvTsLfPHKZGMMxnFaTognkWEz2x1pkTfGoLduxlRIBEzHMb+8YqMt0fJ5tCgBosR6GkmG41A7g+2IzUY+WC6NXMJTLIraN9UWkW39pwDkz54elcxSK7iou3N4P6Y9moUjfHmf+nVJEd6tVTKCEkc/iI9wLe04edV8fFQaVGmSfhZmBAWd8WjNJCPbLHK9VpJU/wBwAj3j7HA/U/FjM7B0WohI0VFswGxDH8V+/exx50aut5dpVfXyLAbfXFX0XpUU9df0rVpAIqknTuRPBII/ftjJkyyfRVQjdDVMwriVMj2/qMdPJB4xPEmmTeGFpB/ycb5fxJmaXqQ0yw2LIDHvvE4EcqfZ0sDXR6N0nwGugVKwvuEHb/l/YYpcotJ6JolVCsCpWLRsRjxcf6o9WVomnVmwQ0hf/wAYOGXSfEnU3PrFCiDwqanM9pJC/XFk76JtcRJ4u6Q2WrFTdVnyz+aZv/8ArEYA8JZlPMqa2QWQ+uOC2025wb4qyGbLslVvPqC4KurOQZIBQHULEcbi2Jzw/WoaavnKCRo0zMySRAG5vFsHGqtGWcW5prw9J6XmVqN6GUhfynvtMY+dQ65SoMA7ADVcgyRtuBeLb4S5fobpVVss4psY1oLDfe9tuMGnpdCgrVCoMSxdzJ782vjT4C5XVCzqXXGOXUGm2lLkkxOxdZ4BFT7+04kuoZSqrtUNIaXJK+yk2B7Rth1kstUqBnY+kbSJkRsOyif77Y65zMNSUQAwOoaJOxAEqRwCs/PGWb2imDJz5K7p0Y5Va9RaaZZXJWlLLpBDHUwdkEEj1em/Ikb4r+iV8zRWc3lPLiosEDTIkAkJPqNhJtIJwf0Dp+ap1TFVxSuoWQoAUagfTBkgXBth11GgKxkhnJUXAJntMbmCTYcHGScotOkVlT2kL6vh/M9QrE5kQEYoiagQ1MnUHWANNRTHqIhoII3wiz/Q8wldly+XytGkmtDVFRPMJj1QZJpHnSBYYpKpzn8PoylEmYIZiIKSDEsIBMkgyeZxhTybFRSrV0Dklmp5dfMYzvoLBQljO7b7Y6K1yl7/AHoEI3tkh0bwuKZNQVkqjULaSbkiDN7Gdxv8jaxbpFOohRF3GizSBNyULAaYK7GYERidzni7L5aKWVoNNRoqfxDsG1AAAaYgG4m0Y0zHiuoTDQxjSfyupsRAsO4O4wMqvsORLtBeYo0Q8NUDCorQy+tlIuI3/MYwDma6g01CxSSo7VFf4p0aacgWsrG2/wBcY5jPrWARSFYAlYIJIiGMDYyQQP7YD8jyKeuQ6FQscyZNwLggTE84zqbRJTcdol+q9RrlNJqtpk+iYWBYWHeJvhRUrAkQoXuATe3+c4ZdTzAGsG+wWLWHe19/3wnuT+2PQxrRVXWwlet1kslZ9M/Cx1D7GRGOw6uG/wByhRf3C6CfqhH7YCBE737YIgBSbfXnFHSCzuamUbenVp//AAcOPswB/XBK9CSNaV159NVGXmDMasLaGW1m5hR8TRZZMS0bYaoxRwjRa8fh20tB5BA1fXAk66OegjL5Gr6SAtRluIIIN7AifV3vE4v+lZJSFrMEQwNaOthUi+ncBT+hOPMa+ZLSRb78G04ZeHWqMxCV6iEXIBkHfaTbt9RPfE91s6Doo6ufWg9Q0EkVCp0uPhJWofSe5WBPaPbE101qmt2GqG9TKCYPIkc/9Yc189UZ9JGsqLys7LeefbtjT+HRXAZBE3BMBQAAATtJjGf9ytCPI7pAXS8k4bWi6gRG155F/hn80GLkYc5PrjPWai5BLiIHw8Wtxp/Yd8bpWy9RNAetRG7DcPcQxEAkHYX2OJvrGUqZLOvSZlh1DIVGyubAjdSFke2HS5dl1a2N+ssruChtEGOTIAj5ARg7J9LlVM2Iv3n/AD7YXO6QWaqqU1ALQRO9gIuJmwwoq+L8xUJXKoEprYCAWj3nvyAMVjCzuTXRd5XJKtlH/j7d25w+6f0w/ERC8WMffc4836F45zVNgHp0qsfhK6D+lvvi76d/qBQzLBHJoVf/AMlp9lPw4ulRF36ZeOOgHMZdqiLFeiNVNhZiFuVEXAi47EY8nrGpXdcwDNQQWtdjwwj4m29zj37y6icaxuQPj9iDsR7Y8NzaihmayIZVKh0svAJlfkRMfQ4ZAq1RR9G6nWy9CrXzEFl9Kr+KTb1HaQSNtucJOo9aq5izMAPwj8M8TO/1wDnOqhqOkagZEqd1VfhAHMkli3JwbkPDVavTVhoWmyltTNAhSAxFjqCyNXbfD34jFmvSYy6V1rylVaxJVqT0ToN6ZmNRWPUCCCADwcCZ6q+l1K6lQGTN15PYkESZg7d8bU0poqo8Ej0h7EH1G0gmCRsDIbgg4xADtqZNTB4DLZlG4G/qU8Yzz6TZT9O+GWcarp/5Z7Nk+l+WvqLE6YsoAMCBBm4HcYCqdQdNl0UixBNMTpIBttHew29r4N6nRpsQVqMFYG63AYcOneBO9wDHuBUqOi/z6SMe6EIrbeqTIIINrXlvbGedQNclQ2UtbVVJsAqzE7wbA2vBHthBnOoVncBqyUSdiAsREFdfxK03Ei4I2jGlfq6JQjSSajJTVanoIJOqAy2OmUNtsZdbGYtCA6ybMgZZEaTIE73nj6YE6W6A1xdiDrr0KwXXFWtTEMTu0atIYAjWVF99oknEznOo02prToqSw1H0oRGprgLf1EAXJxUZyi+oX9WkSouNQAaxPqCzAvvNuwR9QoFKjMNGqS9xf/42abE7wMIp22GM020jKv0lKYDEtqY6TAABJLEhp2MCPphTmsylUJRpTqFob5DUTAg+oM0k89sMszlajU7gy3qB09pgsJvebW/fCd6SLSr1Wf1FQFcSD5h/CANwRqLGbBV7XaEOXYqV9i/qNZWMNdgAsjYBbDj1GB/2cA0coWPpuL3n2OMwh2H0xU5DotXQH0Qn4SSBM9rn++NDfFDvXRL+SwAYqQpJAaLErEgHuJH3xsuWnTceqZloBvi0qdIrCglJ2FKWBUkrDg6VYbRUPw/SJB4Fz3R0QFlqQwYyqqBpmZE3g82AwOYadWLUyPlUaoghKyAD301AbDmCCJ9jhcaRgKVIKER8juvcdxhlWUvwdPwm86SNo3tf9MZ5GpqrLTd2ambapuBzv2tbttifJ02SvRnQ6Q1UEKCSzKsR3/v+kYr26IuVWmoSiT6gytJJsJg7jc8YL6d0tEolmYxsGU/EJAkcxYwcY9YzZAkAFp9IA06jAFwPbkRPzxB5bVBUtUBCulFvMJAcjSscmSDybCODjCnV8yNLapgSqkMajMYjcEWuCNo9oW08vWzTqipqdp0xICjmJsAIv2vijzvV6HTqJp5ZqdTNsNNSuLrT/MtIct/zNsNHFG7OUVejXrnVTlDTaoyHNAKTTBDLRAB9VTu5Nwg2MYhcrUq5zMSSWq1WNyf/ALewFz2jC3P5lmYlmJkySdye+L//AE+6MtKmMwfjcQtpsTaPcx9sakkkPIrPD3gagFWnoRyo9VSooaO52tJ2AvtjTxF/p5kl2pJpOxX0vPvGw9xjfL9QZDI+wNj3J+WPma6kX9hyeW9hiopEdS8H1qY/k1fMUbrUvHybfEhn67qYqKyezXH0OPXNczzHHAB79zhL1npAqjaSbaj/AEwTlIjOi+Nc3liBSqNo/I3qWPbkfQ4Az/XWq12eBqdixCi2o9h7Yw6pQ8p9InTJ/tgagAWBG4I/fHD0XOco5T+F/iK1AE2XTpOtjsTOoBVHc4O6b4yy8UstlqeYDCQquoYM2kiF0lmViPTqFo3BGB/D6rUz1EGDSooPSR6b7zIgyxA7WwD47WkM438IoolI9KGAxG9vwk9gYMYEZvwXJhhkjUloJz9TzKdCl5dmpEiLFCahkfSPhPYfPD7pPTwj+zKCDpAsNiTF9pOxHE3wF0WktWjRYgAtTLGeTrN+ZMkEjt2w3bMEKFPxiyxtIuZi4EAwPlfGLLlt8GIscYNtenMr4kohQKVN2dmKopqlizJswIURexY8Dm2KDoGjNZepUaqY1AimCZQxZSpsIMqAImMRmR9OY1U0DWBWoVKmxsUJuAJg7A82xT9FSiK/nNrQfmQRJJ1SRcMysJgf8vkSpxydorrIgbq2ZpO6qrKCp06KgjUwIgzHxTAv7X7fKmarUspRE+UVqVFbTcMPTpBmRed+L40q+HXrV6mZasuYoNtUpRf03L6dgbGRyu4x2pdPfyKQSqBoqPqDH8LBCuoSQYib8HYYXi4ptsVrirAKVKsVvR1XglJU6RBJIPpcEnuLXthVnOqKFabwT6dtUTAaLwI2E4pqvU2KgRpdZZkAYAqAY0ahad9ImwN+MKc/0+nX9TemoVBW6wSOGFoJsNXuCRviL+MkSbcXdE/m0mm2p9EjUoAsQBLFlGwEgKoN4O8Yl830R2Ian/MpmJrTCyeGn4CNiDcYe53o1dGcQU0sfMBg6FgFTvN5tpPGPmZytVEK1UVtazIOqLkSBaDf7Y0wlWyq+7FWQ8P+bVp00fUGiXAtxq9wB3aO+LfPZZsvl1pALYekOxLKQZIUQNRMSCLf1D8JChSRiQgUel9Z0Mtj6xqEvBB5jjFFncp6TD1KpUEejSoU8j1FvzC9trThm3LodS0Y1tTUy3kLUYiDrB0mSIAFwL8yRtiX8R57URpBQ029a+kqDddJaAGkd5mfbFH0uvVQGm1Uss6ihHJmxIgXsbwD98R/i9PKrPqpmmah16d9Q7iLRNx8sJGnoZtC6tXQl9BN4/F3jVM/LHXIUnYmIJ5BtYc+8Y2yHQGdWrOStJYbV+a6qVW24Lb7CMOMv0yhRrl0LZhBqVVYRIg6bjtYkwIKmN8dKuiLO3VK5XK0/MRoJIs0Dcn0mCCDjTpfSamebTSACKs1KrWSmP8AkfZZAA3xtkOjVKtI1syWoZVXJJbeobeiipn8s6th73wm8QeJman5GWHlZYH/AG1Mgnu53ZokycLHHXYK+xv4h6vl6FM5fJMYYfzK5+KrJ2/4INwBvae+IfNJpIEdrbW/tjgqtqlbXgD9f35x0rUahBIE8W9//XGLQj9jRF71y5iPUTAj7DHtXTcroREH4FCr9AF/oceS+HMoWzVEERDhjIMALc/PaMeuLmifhWB3O+/6YpJpaCzV6g2Hyt25xktT33mO4HYYxepe3yH9TjBquphwP6DDWANNQAe3A9/fANXNFabk3tI+ZH9xjiV/NabxcD6C5xh1WuNIUf8AH98GxSF8SZeIJ4/Y8/fCfJDSS5iE2n8xsP7/AExSeIaVr3NxfE9mKi+Woi549+T7zjvwUiUlPOVaU16RuG095hJAI5BvifqZhmqlpnzBM9jv9IOHuWdwlQrBC6Synld5jmIMxeDidz9MLUZVaQGlSNiDtH3GFgxn0WJ6ky08oadzTVi9I7vq9TVAPymCs/8AH3w6fPhoYH4hJ5kf4f1xC+Jc0yvSVSVApJYH5njf5YY9F6l/LlrG9559x8sZf1OO4qS7JZE/C36J1EL5isJ8wAeoNqhuUkW7GeMVGUpiBUpAgsQdLG61CNOokCYIEcRB3nER1rqlSm1J6Z06hKjSrM4iGCsBJprccEmfy4cZHxDppsFfTKAK4EySSRJLWhhyOTiMoPH0wcGv4jE5qpRqkUiKAX40CSpEXkASBztecfanVF0mmq6HAB9N9bSsj/x5PO+Aa/i2o5aszaGpUtLEAaSbzBvEkLbexjCnzPMpq4Vl1AgG41NsxPdjcwDAEzvifzW7tCy5NDzqq6VpwZemEYNJaD6pMGYuR9IthVmcqgcsgAFTTqANxO+kRCi17ke+GY6iE8tgB5gdp1WDCFA3/FYxwYI4x2y9VkarULIUOy6dStptAEgm5a8xOJxk7afRHfpL9WpqlR4cPqVaasSCYHzusaAPqO+DaFBsyCNXqpIAlNQDqMgXPuRyI2xkKpNem9ZDLBxUK7LJGkgCL2O3B+eDen0mWsgpMxDiHaCNJaIAY+wInjDNu0cmD5noRoVF1OjVCpGiBDKWIcML2E2YbkHtgZukikq6WIF50mDYn1AWlxa53IGKvqqip8KKKiIFJ0WHomAwlh8QO/PGJmhlMw+sMmk/FGoNAJE37A97wMVc34PyfgnGZq1CdDljBIWosEMCqrPJmIDcMBhgvgrNqrecEQIus66hZrqTCyG0tNpJ5tvON8rQahVpOQdVyBwQZIg3se2GfUs9VrMQFMkaiwYEydwB+Fb83OC82tB/cbJfPdTA8unTFUBk0MHYMYIgBeAtyeLk/V7kuiZfJqmZzkud6WWpwS5KxNQzAXe3/o96lIZUurUDVqFAKbICRLA6ieyjYqeT2xHdRZkc6qUajJQwtu6xsOLQMWg/+jxf2F+LvEFXO1S7VFVVXTTpr6QggGFGwgc7nbjEW1QgEAn4pN+dN/1JwwzWYQITTqOrHek41Ag39LixuAYIH1wtpNpgwDF77DtjUkXKHp/VYpIh9S9jaDzpI49rc4P6t07zaXmAwwiFMw42Gm0cf5OJGr1NmbcgTx/T5Yf9LzVTUh88pNkpRO9hPAmZxGcHF8kTlp6O3g3Mg5lECC+uSAZiJvfaQOMeiVasC36e/wD1fCDoPhqnlZqtV1M6wTAAuZIUb8RgqrX1M7ITpUbE9tyPlIw0pK00c2aVK3b5D+pwNm8zopudiVMew2GM/Nkx/kDc4GzNXzG09oZh/wAZgYoAL6fXZaSDnb7jGVQGBI7j7Y0ytJkHpNo/Y/pgpqwO4g7/AF/sccjiY6uhZGaIsD9rYluowNA7L+5xddTRQs2gSRPbn7Yg+rn1gyCCOPmd8N6NHoc0Kol1YSGpiO8i8g9wOORI5x0y3TtQWvU/2kUSe7AkAW55x3ymVNR0IMCBqJ/DHP2x16n1ABVprPlK0qPcjf5b+8jCLsoJM1mfMdm7kx8uMbZaygjhoP8An3wFsTjfKUi5IFzuB37/AKYo1oU9JpdLWrWKMCKgLAqvwKZMheSCeO5wVR6F5NWDJUkjSD6ZI520DVMiJnbvgPJZiomdNIatIk6dI1NaeB8z9OMegZehWrBWWgjLqDadS6AIMFm0zqsDqG33xk240x0mS6ZFaasXIYEMulFLAaisCB8Mw0Em+r2wCucekrsjMqtACkWgWEAkweJxUJnqKNTpsNVWpqqL5EsoBYgaoUcAAwTfC3xJ05g76NRqMoZ6ZaSI9QtsF+RvERiM4S+hJptULKHVxU86kyjU+nQw/Aykie8aSSRfA+azwMlGgCQo1X0gQS0bSLlffHWp6FKlIaoASSD6RJ07iAzRJAmAB3woq5PSBDTquYBlZkEH6x85xBxl0ZXFp0Osoq1DTsupi8NMCYGn5gBbTtilTJ13C6iHp6J0gyZGw9F1II9435vB9Py7FgVb0pMGCZHJFu0nYcYpcv1XQg0hVZH1DURJEAEaTPJn2JB4wLS0wUqHKZhKamoGqONQ8ymxuo2GsbTIkMRB2scfOk5wKC7MArFirNPaNJN4+Zt2wk611IpUSsCCXWGUmS+r45PI2EEWt7HGGfqFFNIyEULMWKywYqDPqP8AfCxtM6Dp0w7NI9Zw60gqIfiB1WuWmOeTFhbDagoIgiF1fEB8RUEATzeTA+eEPTG/kuzVGUOfgCkvpDTqgX0wWB4J39qGlmvOo6qNPVTAChtIZrWIZbwR9+fbAb9QHokPFGdk6SHhbSNwb2Zex3k+++JbM9RZlC6i4mxLhgCbHgFffbF71da/klqdOYRvMBSYAAiZib9gNOPL6zzLFQJPa97zHImL43/p/krLY2ZVGCMQ6EsPiBP7279sD1MzrPqH2/zf3wQWVvcgRcG/Ykzj5T6UzHgA7Y2WWB1UGIxU+Ful06jsZDVaYDTPvx3jvjFfDtKmAKhZ6nYHSB8zucd+nulKoCim5gxJPyxPI9CS2WYSmKZRqRNQGzXn2PyjCpM2FqSu67Gb+5AxpU6xVpkNOnUIHeB3+hwJXqSS1QFCbwRH2tGMa3on4EVmAsGJHJjj98KcuXFVqouZII7ra2CcvmjWfSEChQCW7kQIHGDKKQanzn7E41wehkFUM0GBamRsQyng8g41q9RAUwl4FrCw/fEx1VKlAjMUjcRrHDCefkf3xplvFdNxwG20t7++KBox69Uq1D6oUE/CD9b/AEwhzGSarmWQCI+I/lAFzhr1LMklFu1Sobx+UcDt2wF1bqS09SUidT/7jc//AB+WOHXQZX6sginRH8sRJO7Ecn2wnzVSA6cbgfIz/XAeXqQZgkC5AMW/pg3qPUlcECmiGZGke3J3JvucFRDYAMFdJqlaywYMxMTvbbnAocgiNxjWlTOoEcXNrC/7YY4r06zUWqrWOgkKDcAFZi5kibxi16fWNSjSrVCXYqJBJC+kiPSpA7/c98cxzGcqOB4nqUMp5tOnSDqUQNpJMEneTf64lqnUqlUq1RyxqKajcXhQbiDB1m0/bHMcwMniDJbEWb6rUevVpsxK0bIJNtxJ7n3wF0jNNUq6HOpdSrB7GxxzHMJS3/ozz9KXLL/DZTNPSJDDMeSPZWSWgbSYF8b9Pyq+UWIDE01ubkSGNjwZUY5jmM2RdszvcWwHIZBHqMjrI9Xzthp0r+ZmKWsBhUDKwIsbET7GwvjmOYzp7ROPhhnsitBKzISTAWWMwI4xQ+H6hpZNlQxD2PNwDv8AMnHMcxyfxOQt8R9RqUcrUek2hmZUJUCY3JmJJOxk7Y8izGZZmJJJJ3OOY5jf+jSpsvi6NMgNzuY/rhplKhDA9scxzGplma5vMNe9zgVKxWSNxjmOYRisP6WNQBYlt9+NhbFJUyStRYtLFRILXIgW+lscxzGPI6kQl2LOkrqQzfB1L/cjj1Y5jmNkFSKGbICrKRIMfqb486zlILUdRsrED6HHMcxWI0exr0b00alX8a+kE8CJthSEmCeTfHMcxyKMIejouCdx+uCGyqtoO0yDFtsfccwifQlgfUKAVgBjLLOQYnex+WOY5irHP//Z"/>
          <p:cNvSpPr>
            <a:spLocks noChangeAspect="1" noChangeArrowheads="1"/>
          </p:cNvSpPr>
          <p:nvPr/>
        </p:nvSpPr>
        <p:spPr bwMode="auto">
          <a:xfrm>
            <a:off x="3352800" y="-857250"/>
            <a:ext cx="2286000" cy="1714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9" name="Rectangle 18"/>
          <p:cNvSpPr/>
          <p:nvPr/>
        </p:nvSpPr>
        <p:spPr>
          <a:xfrm>
            <a:off x="195193" y="1062335"/>
            <a:ext cx="59694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err="1" smtClean="0">
                <a:latin typeface="+mj-lt"/>
              </a:rPr>
              <a:t>Lezioni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specifiche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su</a:t>
            </a:r>
            <a:r>
              <a:rPr lang="sv-SE" sz="2400" dirty="0" smtClean="0">
                <a:latin typeface="+mj-lt"/>
              </a:rPr>
              <a:t> tre habitat </a:t>
            </a:r>
            <a:r>
              <a:rPr lang="sv-SE" sz="2400" dirty="0" err="1" smtClean="0">
                <a:latin typeface="+mj-lt"/>
              </a:rPr>
              <a:t>semi-naturali</a:t>
            </a:r>
            <a:r>
              <a:rPr lang="sv-SE" sz="2400" dirty="0" smtClean="0">
                <a:latin typeface="+mj-lt"/>
              </a:rPr>
              <a:t>: 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23" name="Picture 2" descr="http://t1.gstatic.com/images?q=tbn:ANd9GcTrVgLt-7dOeo5of5kDj-LsiuAnHBlmdm16Uof2xDsvaswKC_Wgf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1752601"/>
            <a:ext cx="2441542" cy="1828800"/>
          </a:xfrm>
          <a:prstGeom prst="rect">
            <a:avLst/>
          </a:prstGeom>
          <a:noFill/>
        </p:spPr>
      </p:pic>
      <p:pic>
        <p:nvPicPr>
          <p:cNvPr id="25" name="Picture 8" descr="http://upload.wikimedia.org/wikipedia/commons/thumb/c/c8/Larix_decidua_Embrun2.jpg/250px-Larix_decidua_Embrun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752600"/>
            <a:ext cx="2438400" cy="183367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457200" y="3505200"/>
            <a:ext cx="175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Praterie</a:t>
            </a:r>
            <a:r>
              <a:rPr lang="sv-SE" sz="2400" dirty="0" smtClean="0">
                <a:latin typeface="+mj-lt"/>
              </a:rPr>
              <a:t> 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505200" y="3581400"/>
            <a:ext cx="152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Foreste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31" name="Picture 10" descr="http://upload.wikimedia.org/wikipedia/commons/2/26/Canneto_sul_Lago_di_Cand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752600"/>
            <a:ext cx="2438400" cy="1828800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5867400" y="3581400"/>
            <a:ext cx="175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Zone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umide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02339" y="4338935"/>
            <a:ext cx="26456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smtClean="0">
                <a:latin typeface="+mj-lt"/>
              </a:rPr>
              <a:t>…e habitat </a:t>
            </a:r>
            <a:r>
              <a:rPr lang="sv-SE" sz="2400" dirty="0" err="1" smtClean="0">
                <a:latin typeface="+mj-lt"/>
              </a:rPr>
              <a:t>agricoli</a:t>
            </a:r>
            <a:r>
              <a:rPr lang="sv-SE" sz="2400" dirty="0" smtClean="0">
                <a:latin typeface="+mj-lt"/>
              </a:rPr>
              <a:t>: 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44034" name="Picture 2" descr="http://capreform.eu/wp-content/uploads/2011/11/buffer-strip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4876800"/>
            <a:ext cx="2286000" cy="1714500"/>
          </a:xfrm>
          <a:prstGeom prst="rect">
            <a:avLst/>
          </a:prstGeom>
          <a:noFill/>
        </p:spPr>
      </p:pic>
      <p:pic>
        <p:nvPicPr>
          <p:cNvPr id="44036" name="Picture 4" descr="http://www.photomt.com/Wheat-De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600" y="4876800"/>
            <a:ext cx="2514600" cy="1703800"/>
          </a:xfrm>
          <a:prstGeom prst="rect">
            <a:avLst/>
          </a:prstGeom>
          <a:noFill/>
        </p:spPr>
      </p:pic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793" y="152400"/>
            <a:ext cx="2582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800" dirty="0" err="1" smtClean="0">
                <a:latin typeface="+mj-lt"/>
              </a:rPr>
              <a:t>Gestione</a:t>
            </a:r>
            <a:r>
              <a:rPr lang="sv-SE" sz="2800" dirty="0" smtClean="0">
                <a:latin typeface="+mj-lt"/>
              </a:rPr>
              <a:t>: </a:t>
            </a:r>
            <a:r>
              <a:rPr lang="sv-SE" sz="2800" dirty="0" err="1" smtClean="0"/>
              <a:t>Taglio</a:t>
            </a:r>
            <a:endParaRPr lang="it-IT" sz="28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30" name="AutoShape 6" descr="http://juliafoggterrain.files.wordpress.com/2010/09/2.jpg"/>
          <p:cNvSpPr>
            <a:spLocks noChangeAspect="1" noChangeArrowheads="1"/>
          </p:cNvSpPr>
          <p:nvPr/>
        </p:nvSpPr>
        <p:spPr bwMode="auto">
          <a:xfrm>
            <a:off x="63500" y="-136525"/>
            <a:ext cx="6096000" cy="457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1" name="Rectangle 10"/>
          <p:cNvSpPr/>
          <p:nvPr/>
        </p:nvSpPr>
        <p:spPr>
          <a:xfrm>
            <a:off x="381000" y="1143000"/>
            <a:ext cx="571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sv-SE" sz="2400" dirty="0" err="1" smtClean="0">
                <a:latin typeface="+mj-lt"/>
              </a:rPr>
              <a:t>Quanto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volte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tagliare</a:t>
            </a:r>
            <a:r>
              <a:rPr lang="sv-SE" sz="2400" dirty="0" smtClean="0">
                <a:latin typeface="+mj-lt"/>
              </a:rPr>
              <a:t>? </a:t>
            </a:r>
          </a:p>
        </p:txBody>
      </p:sp>
      <p:sp>
        <p:nvSpPr>
          <p:cNvPr id="1028" name="AutoShape 4" descr="data:image/jpeg;base64,/9j/4AAQSkZJRgABAQAAAQABAAD/2wCEAAkGBhQSERMUExMVFRUWGRkZGRgYGBobHhsbGRoYHxoaHBgYHCYeIBojGhkcHzAiIycpLCwsFyIxNTAqNSYrLCkBCQoKDgwOFw8PGikcHBwpKSkpKSkpKSkpKSkpKSkpKSkpLCkpLCkpKSkpKSkpLCwuKiwpNSkpKSwpKTAyLCkwKf/AABEIALgBEgMBIgACEQEDEQH/xAAbAAABBQEBAAAAAAAAAAAAAAAEAAIDBQYBB//EAEAQAQACAQMDAgQEBQIEBQMFAQECESEAAzEEEkEiUQVhcYETMpGhBkKxwfAU0SNSYuFygpKy8RUzQyRTotLiB//EABkBAAMBAQEAAAAAAAAAAAAAAAABAgMEBf/EACMRAQEAAgICAgMAAwAAAAAAAAABAhEhMQMSE0EiUWEEMoH/2gAMAwEAAhEDEQA/AJ9/cY4PUtll+OMccf8AN7eNc3evk8nac015eau6eEf66Xw/Y3L75jWb8N4I19bMPvrv+mjDuxIjlzlfFfJt/XXkXaztjrSXaxvmi1tDBQ/M/fU+xN7Q3F9Pm8J9POXj56FgDKXbxH+VMc4+WMN/PXNzq590jtGsoezXBzqZU71Rmy2ufPs8e+OP20MMh/NFMH1/z76Zt9R3ofQLc5x+lODxqViGa5KrC33fmyNPJXz++tJSqFZrLN0AX4qq4q/n7513fX+a1xXtbV0c4978Py0Rt7jGcpEe2OSRhtyJjI03a1qHpYgTjuN9sml8nivn5u9Bw2MfVFjFiHpla21deeYvHyPOnG3Lc9csZJKtZz/cfs6kS/kMfEeJd3783fzxoee/KIHaqclWZoorKWNpj1GmU2strqO0Vfz2Bng/Ld+Ro0t7ckxjbm+Pt+XPzdCbm4yIk7RKaRrvR7VOcANcaJfhzuRiRU9UQJP/AKpLEuxyVnnOdGzQR6uUbld1XNl0LVp8nx51Lsdb3SkV6e6rsyc0mPa7NM67cY7ah3SuwPcj2yLfmfzV+fQnTxqTcRqMJSz/AD4ZdvL+bHp0rS6Gy3Xkv61w2cywcUeedT9Dv93Y3FgplvDSjkf140MSruvmw9LxV1fu+C/Z0RLe/DmFAKZ4uX0/X6d2nKqVY7nTbJffuZy8eX5R/X/50LDp9lIxNxvnMfPi+2g8+TUG9NlRg+QOc+c144waClvecp7U4p80GLzl+XnT9ofsujpNnBGRYNRlGnPs8e/Oq8q7GjNuf/dw4/x0+O7kOMtgeWqv/wBOAKzoUlGS2yTnubrloqvl599Fsp7Tdva95Luv1P1X6ex/20+WMW4ytC0tZXk/31Ht/DqqQsinlrm0Mcfp48aZubS2SkNoYpwVV5oyf99SNiNudoXXgBX/ADjSd1sVaVcWrX3zRqDo2Z+YuxwuVG8Bn+xWpep7o9sYBIruUrGbKtv8t6D4O3dySXtx7uLtwFff2+Wm7XVP4ke6jC8+1YyZv+2lHqfLXqwVxxyx5eLb9zXXfjNuN5/q5M1lPl7aWxdGJcUbw1VmbCz56knC/wA8g+fAFlZ4uv66iI9p6fN2eHiv9/tpR3m+PV7ry0Z/ej6caOi4KUZepF9j3w4sxjTZTl24yqGfYr+ucc40t2FmV5Kp59+c8mdSQZ8rXayAleaHODlwZ+dafaKfKb8r58vOKxf+OoHuVGu3Df8AZf3DxWltdRLs7pHqcriqePV4pOK8a6dI33M3tvIZ5cHvV4dLlRrL03nl7TkPreU+eeNNlJK5UjdXeTg9s/310ePVaHqfEcmC/bmvppuyv5pDKNgNYzdxc2nP6aNFva0Onn7Tfowr7Z40tQwcH/Ef1D9q13T4LlBtMb9VhzKnwmAObflqDqJXFwlGKXyg+p8c+H6aGluRJuJZxmVeD2MtjoiMe9gQqQiLQe3IYKz7Z0DdRf6YPVGJUVBH0/L80rGon1rJoicTugyobuSGDtpRfI2/T9tRYp7baRqvzduBAPbOuIbhFHxbHFoyT5mefl7Go0VLY9JLuRzm/Z4KMmHw6mr04tHxbdYv65RPl9tRbvTsntqET2v8vsfMzVnzdOhs2Vm3Ai0uMJLNuH/51UCWfWHbGP5Var96/evGudTFCL6ZRXK3lu81T5D2xpu6bfbGM6nIxx5lTfvwVZk03uvtjCKKfmktl5+mf1xzoBvUbrIKl5bKc1nx8n9DjTPxO4iEsRxV/mwXUv7akhsoy9JIp8c3i75uj6Z1LudFFMxiwCqWqDBQ+So/r9tGtmZCXZJl3dt14MFZKieH7VqbqeoTtFLq748npv2C8p4++hvwfoZMRXxwYS+X9XGmdZuIxGMs1Huq7boiZ5sHPy1Qp+7tXLzl4+mX5Pvj20jex6nMcP5Tyhn2xwa5szqpT7opXdLKDmxyYeQp/bUwm4MsXGu4D1UscD49xxn56QiHfj28NjbJ9S0Wt0V5vUzuV6TIx7YlJhOXw/fBrvTlDDNflfNWvl83k8e2kRkyiRDGOFpUPV5o+/Hz0cmintbnc1Vc2c8F0Hg07Z3ZEV4lHH3pr2avnVp03wPe3bPwpg5tEMBXqaKy/fVt0n8EbnaE9yMeOLk8UliCfd0547R9s5t2P/24ku2ksw3hO19k509CXyDFJ+xE+f8AbWy6f+EOnjfd37j/ANUkr6dtPy540f0vR7O1/wDb24xfcM/q51fxf1UwrFnwzdYJHbnbHHpknKX4z8r13b+AdSUmytiv8vqKDn5X+ut87+hpdT89X8eKp47WS2/4e6ju7nabcNyKorwyukWvpqDqfgvUcx6aXPFDi+LGw+mtvHqeNdl1FedHpifx153D4B1XoPwdwKb9PFcab1Hw/ejHOzux7bSXZLk444Nei/6vGux6vyOl8eKfjrzLZ6v0pLkZWnmygD5U6ftTuydZcW2nprn6v316N1HTbW6VuQhPx6ojz83Oqbrv4Lg27U2DjCsjHgXJ++ll4/0m4VkIyOwkFi12mGg/Nft/saTuRSjtwjgtw3n3vU/xfpNzYQntsAMOWNtUEiNPBjHBqujNtlWYitfzeqhD+77axsuKeUu31QWW9sZWYPvzjH++pOl3b7jJixq77hcZx4f11B3q8X3UV+/0c3+upZzO1KO1o9NLyYft9dTKOignYd3K0/XNYMDxj205o20rI3WPcLrweb83pR6isWZffJd3n38Z99M296mQfmqXyw37nsmnRKZ/poufxKvwV/vpacdNNz3H6aWpPYfc2o02PJaXFMe5SKfpmqzbul2IWEcULcrwZfUPky3qTch6bM2plzR5Th/etO3uniNRlTLlfUUPyzRV1nW+xwGlv5vblkYY7gX50Z+/yrUexvndcr7hqmqt/wCobus1X3HU9xPVUY5i2f8ApvvPS2vmuflqPbiSCcoxO2dLEpU9Rha8X86xWkvcN2OoUkxjKCRBWUk9ls8GPpbeNSy64jUGS9oWKrzaGFFr9/atIF7a/wDLnjm1pvKo4rHy03a34xxnu4TDkPavauf76m6Z26pR6yMRO2ZinFd1LRG/y1xzn5al2fim0yqLHuJSAk0024O6hSi7TnGdRTn3UEo9t2Z5cd3FOMc6I6fp4yi90QmPbEA85l6jjmkpMmb04LyHdyTmOYpzeREz8yq0Q9bcWDJiy7s1Upek7a9kquQSWmb+3GR2s5CJTTnCIV7Y49tCwVlCMmdDay8FXwXii6ebPOleAmjvJRJTAjKsD/Pk4L+WlDqu2SuFa7UFGQVVYcf1M6Zs7S4fSJ24LWWTuLMgP2vU8utZz7pHaN+10mO18CZ86mUtuRkzlF9UjL4szVqpmzFe+rb+HPhL1BLvgwjFrvv1LmwvPs+33xqD4Zsx3PRG/wASXFeVV7leIg5Dn7a2vTbBCMYRuolF8tefut61wm+WmE2b0vwPp4VW1BTzP1N1V5xxjjVn+OHFB8j/AG1WbnU1eT/P/jTDrvu/LWm9N/WLX/UfPTN/qNV/+t8l6Y9VnNaPZXrB349abPqb1W7nVW4fv/bUM+p0tnpZS6jj2/zi/OmHU/LQh1I154/z/PGu/ih7/wDfSAp6uj/P8zrj17lxjxehHqWvY+Vah3OuVoC/KB448aNgb/rubL+/+Gnx3xcWfXP+f9tCQHmQc/t/86Zu7ocH6PjT2NLV6t0//Xof5/bVFudS3Wfprsesw/K/n9fvo2Wl1LqyUUmEopkcj9TWR+PfBY7Z3bafheCX8kruru0kuKHVju/Ee1C+e7P0+3F6hl1/4ndtpycpj5P2c6d5nLPLFnGMW0e0C378BjB5v2XTduTGXq+1fL++eP8AfQndPtR7kwMo3jwt8YrP2NR7XS7jH1Yc580CRB/8X341zWOcZv7se7vAvt+WbrIV7t3a66ysjLGWs+Qzk9sc6ihGP5pEcOcF0cFcU/pnTN7ZmxUlGKlCuGqzw/IxhvS0BD083PfF+1ftpaGgFFz27/8AN/tpaRaOtjCUorHuWcYSz2SfzZAJRbZCYvt4qtO6frJVxZAZCqqexebrGKM/Q0zrNsgMe5YqiSuP5vcZPbWUSnz413c6wEQiDFiPaRax2yxjvQpXPq0ZZUH7G5+IRfVGixMjQLmnhi4Pb312PTRe0ssbblNto/MHnnLz8td2WyEZdxKSEAHBZ6qMGLx7HgdRWkiMrPyllUDaAD7W/wBmtEolW3TDGIQPMqx4cP0vnjzoGUylfDjw2dpL1HjPD7Pz0PDfh3yk7avMu6styKAwL9PF/PT+q6v/AIxGMLhFI48kr/m4Pd84NPZpul24yjL0x7gsLLR80nyf11zflI9Jlk3hquPQLwGMPLa6dtrDuwBaxEojtwlRKUpZris5+5qLoepe/tliQ9weeD25aPfxpb+k7d3Og7kSSL3d1WPpqy7vGW8W+NTbu7KXaB6S813V5ttyJ6VG7L+Whuo3Y9/4UtztmkfCSlF7pSpMHpOVvNZ138ZtZY7i4ny/LEjcjGOPH1dPZ9pd1tSvzSxatgNtqIZDOPa9Q7nXENyMPS2sl4hcX0xZvhkZX/mPbXdjfShPzXcbLe2qt4X6fOm860Pwv4LBTenGyRcYrZxhYUGCsN5L05j7Lxx2J/hfpeyLusOx3cxjLkhX83sqv2D31df6gH/ONA7nU5bb0BvdUt+arHH7636mnRjjodv9Rlfm1/n0dQ/ifPx/S9BQ3sH7/wCfTT9zfoKvgLvz8jx/20trGnVpx9M/L5e2oN3dfr/ntoT8fj3/AKfpxrkuq/zj3/7aQF/6vxdHH9PtqHcndN+eD2+f9dQ/jXha9tN6eGfL9+XQBUN5vHl86n25vmrf73qL0x+r8tdjuh4+jzxoNNOa3/n+GnbZR/mfe9DR3FrHtT9saK/DU5p/+MVoBk5PNp9tLa3/AD+1aj35Xgaff56A3+rY8/Qo58Z/fT0W1jPe8+/jz9vnnQ2/telT2x9PbQUeody6l6h4oyeUXye3z0P1nXMfTZJaPPF5f00bhO/jsVWleV/oV40NP4jJnCsZrn5L9nQm98TUuQEf3PPa398GqHf+MMuoIQsjEb8rJ9/t/fTlTWo3v/uVJCPc8c02/lKzbzn8rj2bCL2dzLupC64WVj4w05zVmuT6GSN2dyVLLhK7Tku64P5m9dNohbMWJZxXqAr8ubODWF7cth3UdKyrtrH/AKlVap/lO1fbPjQ3dLuKcBEMXRRfilz++jdvbX7DHMaH3O4+9roaUi7JEo121b9LDxzXjRYWnTpIeYyv7f3dLXZdVTR/7ZaWjRbQdP1uWD3TU7wDPoVav2iy90v9Hk7Dc7WwMA9vdh7rl7c4xg99NhtsZMoKdopnuOR7gofndfLzqXr9lNyTCKMc9sS6zkoLY9zWcZr30vXgOGx2hOSylL1Dn89SOLuj8y3z+mq38OYjCcL7Ql6cyWNc01WcY+t1qw6iMbIvdEtSm/zAUZ4559rxp/SbL2MjNZuUyRSiSbXl9s+fGmHXaInd2kpS+ma7j86+Fslzi9RSh+GxlKBV33dxTi/TfNeUPGn78u6qticCxL90Gn54XUJ07bIkRHxUTHhCn05499LRVXfEuobiSl6pqdsWx4RyilN3x7aXTdSG4RZthdxHmriI/wC+NXAQl2JUopUosfGSxY3FpaROP1hl0cI7vcV6oQEU/kEFkObKW8+l07J2EHS7kpJuRSJPINeiTzTznM8e0ea0PPptyPdOZN24ljkkvc4j591swHC0JW1084Sf5uZHbnzUWLVOa49861nwL+GiDHc3oA4YwbVlExKfcubePvqcZutMZbVd/D3wL8Qjvb8UMS24PkzUplflrtQ81b7a0s93HOdR9b1rcst/X9a1U9Z1zSijXjW3E6deOOo7vb+X/PtpdXuxBBujj2xqmn8Xv0rn9PbXN34iWLwn+fPjRTHx3T35bSvn41L+MEO55Uo+uX658/LVLv8AUEVL580+dSS6y4xeMX9rb5/zOiAZLrO3Fn39+PP/AMum7nV4JDjm839a+/8ATVbvb/vQV+n+e2q3e+J57q4AL9s018rvQW2ij1OTj9f6Pjn+uptnqf5sEefr9/trH/8A1JW1sOPHjn6Y1ZHWyfbtxUeMRvF+2L++gbanp+oi+rujgqj5XePBx+uiPxB4arOsdD45+GRLLKLPbxz4/K40f0Xxg3VAZI9oHtiv2vnVBpdqvp9P31NPppphq2jnn/HPsGpPhXUwDNekz4rjhcGff31N1PWnbcbov1RMVll+GJ6nAd2P3rTkK1WS6KUWvpb/ADK57DPpwKrVGXxqr6/Z7geY8UfkDIc5cnjMudW80hGkLz3X6jLchmuavIfmecAaDnt3crZS8S9nHBh7vp9Dg0qIqeq+HJEIKgtni/lb8uL8aq+sh2oyl23Yuax4z51b7e73ZJfkAp9LzLFOboM/PWa+Jx7pOfFc+Pp9tRYqVV7nW9ruSFYxtpzkMH9tFfwv0f8APK27nIC181XzzoDdgNQCu5P6/wCGtJ8I2ztni8UfXV71jplmt49TFj6Z22SS6kMvTkkHPzr8pzWhSUoTDuk/Kd8/ZoT6HOid8I7ZxJmkkkjyL59wfr99Dn4kqWOMyAcRGzDKsKJh1jaw7FG5/wAJ9PYylgsuzJk+dc4M41HHckUH55UpQUy/ltxwfrftru1BDtxGI9zJbMNFR5q/vT99D9d3RRP5m0i1bJqJTn+2TR7JsWZLd/5Z/a/9tLQx0oY7olf9P/fS0vYcnbl2PE+04c8l1WDF4fnpRgUjH1rLhrFNS5qm6+6+NTwYxIrUKKPemXGfb+7qP8T1SXICOEyqxPbxdK1b8tF4KI9nZ5ielMuCog/7NPu67vXOond2tAV+eWKvFOLwXqeKUDZCs4Ob/Nf283V4Mrrs2+0ojdjWA9NGb+XBoh8KnrthPTGFthTebLsrDkKw8l6703SyiSVqpcJiRwnqFSo+MYadW0NuMpMixB7XLV2LX+2h4dNd47bYvbFZflE+39q0WALPdWB35Q7oyHKXXpSyqTHjU/w/1S7A72VR7e85rMSiuUPreoXpM3yeKcBXvzzn7Gtb/DHwHb2Ns3KPxJixV/LB5fYZOb+Zxoxxtp447qfofgcOnWc/UnEb7qziT7vFBxX6c+IddK1v5/S9O+IdZEPVKvuX9PrrP9b1LIqLcksxis85qsX4y63065Jim3t0UWRVmMeU8aA3epLrhp8n0v8Az30H1N3UpHccZo4vH3PHmvfVVvRntyJd3HP0f7XqLNK2N6xgPqsXN3xjK1eq/d6js7oqXRm7x4bHF86fLdhJlKaintZ+n2/rqr3/AMJQv1DLNOQDtP2f11Sa5vdXNou64/bUuz8YkWSP3/e/P00Z0PRRnEnCmK588c+MaI6r4PtsF/EGv5cY+3P7aEqfqPid38/ndXf9tAbvxC/r40B8X6FjbCXHzzWqfa65wOtMcNzcRcmk298vKf4+/j/too6uQAZy35M3XOqfpd8kNhdVX+f5nRkuqFxi/wCup1oSl1W8yt7e3HBwf7aH+D/FdzpuoNwVjZ3R9z3r3LvXdze8h/bQc+o5+f8AbVwbe2fDd8kQlBiksxz6aMsreKjlvzjni0dlk334xacUZQriABJeWgxevKv/APn38RMNz8KR3Eswi8Xn+nJhya9Cn8YjDuZzJoNQIvbh9MfZh3HHvEW9R0uXaLqN07/54gVAkZ7RHuAu5SfVngeONVO31Nyfw9ws/KW4W+6SuWTfPnRHxP4ldsZlzIxnOR3ScncBwQ8V7/roWPTbEtoZbkYUCFSu1yuPlyY0lbBb81LY+rK5/p9zVH8Y+MQgeF+T5eDQv8WfxTPbHYLZCLPwxqyvNvz41i5785ubdaY+HfNZ5eTXEafpPiFtubf8/TW3+B9H37fy3FRq0Ii3V4aPnyawP8N/BtzcnBx2qCX4837Y16btwYyiRaqyF0UJ5eMfcOdZ+XU4Z5ZXSTqW5JGnbb9I1iOIey0RNCzG+1nUKIpYHcP/AC5Ay/O3XHYn3WR/Kc5AAokPzft/ZsJM+6e5a2Nq8Y4Vq35e3jXOzlRbvxaURJcWNmc0RfmYff30X0/WwluYkwe70rae5XzuscY1DPahuLI7xKwVK19k+Zn7Ol0uzPugjfdRc6oG7z75+2mfqK3Phu3JUm0q8Bz8u/H00tTRJUf8U/S/3rOlqtD1M3d+Up7tniNMbqrx6nFg8Hl1FvTxG7lIMfKhz7e1+eNR78CYLwRsp8kyMrJPFB886C/1pBl3dtRC2x82NH/Un6azspaWPewAbYrSnyATjGFy+dElsstovGCi6RzdnGqvouu7bWmxPLd1xIec+yY41Nu9bNoqBz3S7chhqvpXDTWnJIawlFId3akbARq/aq5ccfLQ3TxqNJmX5vl7x458r7uhozvulIqVeiyuEVo4GL+1a6dXL0PplG75q8rLH3x9NVanS26PYdyUbL24pKR2+PEfbKV7arf4j/ieULDdRLtM/TD59jVZ8U/iDd6fYl+ElM6WXEUM4HLTrFR33dm/RVqrcV/ny1v4/HcpK6cLMY0HSfxduMyO7K4ze0k8l1iVclf1+ur7Z3KFsTBkxj2rjxrEy6HuJBziR7WZ/t++t9tdbtTid6SwL6e2rzVBj/M62zxkOXarn1sZsbHvFVu7vnD/AJWg+p+Iq0/T7asvjvwiIfibVRlnBaUffTPhnwqNk98inbdNge/HKFPy8658iyy0pun2dyd9kWcTn7/P31B1/wAN3NpbE+fJ7VZj7OttvSIxO32iecVKPbg9PC/O9N6yQZYksyZXnFzzj2e3m+PfWXtpl71gvgfx2e1ufhzkm23g8L5H2fOrDrN6U2xxGvld0/bN/pnRnxr+EiTOW1WBWEmkoLpcVfjWWPiXpuNSlBqXzHBnn9PbXRjffpcyH9d0rKDzf9v61rK9P8M3Jy9MJST2F+nHGtL03xYnH2TFcv31rvgG1GOxtwZEWR3ekLbbuV4oPrnVXO+OJzYvpv4X6mQyNmRVcpHn6pqTY/h/qVrsea5KG+LvDY869Ak3C4lEqieq7XzCsrjHGdM6feYFdspUkafu3Xl58Y1hfLandYbd/h3qT/8AFz7MX+jpkP4T6qfGyr7XH/8Atxr0l4LjY3jhLB8ee4/Z0NsdLUg26QzKa4AKqV4Wj93S+WjbC9J/BnUsmiMO3Nsz05/6bzjWkn0+9s3HdSa5JY7Sj10yDjzq025yDEsR/NbzQmUaxKjt5xob4vtLFuS3njhz2yznIuPP9H8hzLQHd61k1OIJxR23bRhHm8V9dFb0pbkJx2jcZUBiP8vP1Pn/ALaz/T9aEuzfJMQoD+Xzcb4trj6+NaHo9vbYSkMnuj6oTScUW6fN5/ltumtaV0TliP496f1bG5Y923TQlMX5+cvC6oOghbra/wAZfCYz7oQl3MfXtvdhhK7gq1ZSe9x+esh8G2rk+wa6cL+DG46rd/w303ZDuair215qzMfC8fYdXUoSj3CvqG8XwnrDxhCsXqH4fIOzbIj6I8nvUrF4HjHs6sZbkMCVK3EyrtZClXav7Hvrgyu7yi81B18pw7Kbwljchaqw8VdtZzxWpXq1XmNtxlB8UIGTHHH34rT+m6O4ku17c/8AEGxbyPOSkrnPgrXNzoYxjEl2sT14i1HPdI9iV1L2vU9pcj1Edz374ybEWOfI1+zz3OuMmITZSEV8eyeBat++pN2T3Re2rzx290W+bxdYKOf2W5uS26kFmEsaawNe3z0qKb/rZeI4/wDNpan/ANdPxJDwdn/+tLU/9Lan6iF3mmqMYsnf5n3t8GS9S7vw7ukkIU0Fx4UC2sma5vk0yEie4xhe5uVcs4DMpdqZknat4B97vUnVfEGG1Hb4ZSbe1sGgv/zc/TWm+FIv9JuRrLGS+0ZLZyPs+aTj56dubf4Zctx7Uyt88CRqkzVL4zp+1uErpkg0HdkZGT54/VK0PPaO7w4uPdRjwS8XTmvNudTKWxO91HE2TuFASAl3fXua7j2/tqB3YvdIi23glYS7avJf5vHF+5nRO38P25CMjHHbHtvhVSvHmuNc3vhkfQxH12EQXFyB8StR9+NPSmT/AIv2dx6W1fRLJ3dxSpz74v6POsZ03VsCyTfFVj769S+K/Au/Y3Rm+on22VErIF1/0l5/NfzfIpFa9DwXeOk7WX/1/d4ZFfIrH11b9F8Zs9M3Hh/7aoPhvxKWxLvgQWk9cIzM/KQl/PTuuh2bku3EcSj/AOGQSj+zrXLHZzLTe/D/AIxLdmEpX7mOPIHg93l99F9ftS7PzAY836kGcaMdvvbgQbvVL/CXQEoRdyKdxLc7sflJEYB/4pxT76vt74jH8Q7CJGO3/KsolySXowfzV875zjg8nehb7Cup6zunIq6TFdvKefZ+mnS6wjOyPnB4iSDy854fNPtoHdkqkZjCo9uHwH6fXOdFR25EYd9SiWwOOLbtz22/S11z39Ed/EnxA2+h3JRru7WF82rA7ynyt/a3Xl3wXeO+UXicU++E/p++tr/Gz29LIOGcAoKyMpBT7n9NY3+Gvhjv75Ea7RkvtRj96/fXoeCSePYlJ6hhuXH2/X/Plr1n4BIen2hkxk7O23mj0FcvLf768h66PbJEyKOb+XOvT/h/XQej6buirHa2y+QfF55ax8oup/yJvGU7V4b/AHMY12cPtdB2iIPPj56Zu7MDvCWWTd8lY8c5x9Ppob/6gU13RhEbViNHHzVqsexjTuukkpMpKpOpe6SbPqcZ1xJExhz3jLtD1Uy7au32BjfNaihGMxGJIlhsowntJ/m/9vz1BLqsQj6ZXGStuKLt8UAv2dSbPU/iT9L2RJXVUVWBK/O4x9fswI290TtCPbZhK5UBP+bFq+E9tD9VsQt7ucSrGbKiZ5bzlqvGi9mMZSkMvzdtXVYvy+fpnjTp7sfxEc9w5eCozvnPBWPfUrUnx/4LHq4A1DcqHZNvksvHhosfezOsV0fxDqNlTbl6orGUXMXtU+WRzZXA69LN/vmjH1TlUS4hguV/Q8/LWF/jPpYbfVRmURnEUL59/vrq8OW+KculTvdZMky3MW4j7fRc18v11XR3Ik5JgT9Fv9r0T8RlBJeoiAdo5W32jxjNuqraisiJ7ZvgOVX211THhWWT1z4NI3OmhOW3KXos7bO6MQ9LfpG+fdTzonep7l7qr1URSI5okyiOeUHl8Oqr+Euvro4Re7sucI4vJIl3p4tZFHgPZ1Z7ewhGh7yvFkuSSe55eab15/k/HLTPfIzb3oA7YyO5hOUQ47DFylOn3x4rmtQdZ8VhI9MaLVqrz85W8hJr3z7EU9yMIxJR2+/BkvDkMqH6Ln5a5s9FFZT3DuggINVXLG/FUV7XxjUbHBuzGQlwJienslKSvt3QMU8vjRW8PbKf4e5kj2StQJZSPdi68VZWedD/AOkgdtSKpBq6zWJYUwL9aa03rg7mC1aJYOciW/la8ns6RJYEaLM1n0R/20td25bdH/6raMcZx8tLRyNRF0/w3aiy7dybORI7mqBw1FM3Fc93nQ3W9JOCVGUxKsLsp9NcF9t3fPj3UOo/LGB+J/zN9oNpVOPnZ786L+GxJOJCxvGSJhB/w5r30Qtgum2pbdEuXx8gEquefHvqec3cAecDdZvIXGvcy5qvbRXZGP8AxCUZdg123ytF3ihrxnFVnQ/V1Ofed0iWe7lLT1StMf00X+Emkdvrql7DAt+rxXgcte7oOHUd8oUuUorIK2HkvKgY4zWns5y22odse6SEZOS6ub3Ury3deKrXeljtRlcZWxe4T5TMnqFq6zyF/V7B3TdVM7uWEfSRaJd0faVjFK+fzvXmX8XfB/wt1nEqE1r5S8n9/vr0OEIu5GO32T3DvlQ0XIBb9vmJXqbNCfGenju7ctmUozchzhjxNQFb5XNa28PkuN/hPKiN6O3Yd+3tS9u7bf8Ay+of/TKv/Lq2+Efwt1BMkx7Qa9SHcJLi/CD/AE1ZT/h1hszO1ZSiBkzKDJ7sN32Mofc+dd98mMU03QdGw2dmMLSEYxWThlSyo/5Sd+6yP1d1PREdstBkLnPdJQuvoVb/ADP30F0vxNRjdNJ3DmS91NvGVaPl97O59oyvFUADVcpHNUYt+uvMzl3sgsfh0mvIAy7vTGPuoRrnND/XU+3ubku+d2yUsoOz+UJGaifZ407/AFcKS8B3LLLZXjPahx5X5ZROq6gb9zE0kkji0OE4M2VJfnqNCM3/AB/1dx2oqsnKvkDtOcue7Uf8CdIsd2QgySBcb8K/TmJ9U1VfHN+W/OcrZdvbGNH8pigPF8fXWi/gzanHZih2n4su+XbdRovNKOKeMOOdd2U9fDoKb+K+g7N5bPURng/5i/1/31sfga7nRdOMbj2WhgrbuKvul/8A8tU/8b9MLCdRKjIkRTFIR+ypX0dG/wAD9XfTdktxiEpwY5qQnfXCHq+XhzqcpvxRVXWyzmSuMdsMVS+/5gz4Pbw1zojremGUmW498pRI4CPrhwxvnBnx51Xz+ILKO4bbCXMpFtiv5rGmsHH5eNR9rLcjKSQ2Ydrc5XxgjIDK4aMuuKTXSR3SdR2/iSYRuqjFJJ3Jn05u/p/M86bDYnAjwdqU2jKd+paSl++NN2viHaMIgeb7ZHN2/WiuUzXvrp8Qt7wkpJytqh7mTFlcV9dUek3S90SKp3L4koGWuOT20V0mdw4yXl8tlN+RTzxeq/qW9sO71S9SNnPy4vH6Gp9sTaiOY+pPCsThefMm/nXjRjDiZSjvhyvv6o9yVRweGvF++sR/F+4bm7uyawBF8AHAfXWp6r4oR2ZykqtkT2qgrFUua81rAfFuouA/82G/c/3Kfu66fBLva8elP0m07syEY2t+flePnru9vB6It+ZS/wCZPp/KeP18la3+AvhAk96Q5JQj8hxJv5r2/rrFdRt9k5H/ACqfo67JlLbP0jbf/Ae6fSQNuVsWR2hwd/d3MlCi39X76foOtNvcjJVnHFxHtklKBz4eD2aNBfCfhVdLtxO3EIPckmXduXJiRBrOcc/TVtsbTBjEq5ZslTeeGV9pY2Ys15nk/wB7R6l1McsoxZkc1LFErYyGvUW0yPlrvT9Z2dzVkXsQyg/LLWbty0Z1J0fViyouMcwJZTuQY1eIsWkHGHxqSQhAwPpv5xADK/LIuftWp/oR1txgDKwbLse5lhK5Kr66h6jr4tjITEU/NGxcMirfN3fyrTTaXt7juj3BdV3fmaO3N37fZ0ur2Fv/AIfbZ6YuQt7TFYwfPx8tTbvgSmQ2Nmj1bJjjuMfrpaZCe1RcNpfKsb/ppaFbA7O1V32Xn1RZC3wdqVfFr9saJ2IyO+BzUfVUUskYcd0cWpxgrUkOovckbExxFXtKL7bKnw3jDZf01POMWFQkXLhTMs2SriJjz8750+WYbrUYxj3UVm6lXHqKA7XNL7edP2fi3dCUmP5EIkvEHgXGSjni6+WmdNChjLiBe3IPSUOGn054+euQ2yHdGNEiiRQWBVXeMHj305FOwYd0JbXdYVHlwuPVw5f5s507fkd23GPbHyjIGpSVjjyOLotMaUZnpkx7eCOLIt0xBljzbya7t7RKPfKJ2ixMyH021G7KJYuvetO9FoNtb0u2LBjLbl3CIi82UhRgCqvHtp0NyLtpCRFuKiy7bcxGUuMPEvu6M6T4ftxim3LurATMdsorhL8g57cFedR7+0s90oI0AbknJVdwKep7sc4xo6CB6CtyBIjTlH80Thko5x3I3x9dN396X4kSji4yQRLSK0YzjjOiul6abE71YJKMHbKlBeSRKgjlx3J7VrvU9IkoxHu4vAWHkQyMvFY4o0KulLufDDY3Dc3PVstTjC8zF9MUCw7hLxQfMNdO/c3JT3kGXqXgw/lOaAoDxXGrmGwy89vZ6KaoCZl9zuVr3/XUO58NhGkZoxo7ogZKjJiBnuHOdVvYugPU7Hd3d00lHsO2MLYuB7sByclrRwcj9YtOJd0QABq7xK+bcHhMGNXO30UJDmQyIklKfStxR5x55aNFb8Yd5FsFQ7QUKWN8VwW5ymlstRj34F3ylKu2Xbmjtu/J2GG3PyHPJoHo+mlHb7pCEVKLjXdVeych4zWV1tj4e47mLHD3HsDTHNKPvxXHhqup+FLPcbFlfej3WKv5iiVnNHmsOC/kutUtM58Z6lnCI3a23zdFftnQfSf8GUY2pKPdKsP5pn/tNXnXfAZyZ139sBbiErZP5nttMsc81dVoDc+Gy257e5Lu9G3G8Z7sjY+C8vzPOujHLH00Fh0/Vy7RiNY8HzpsDN1nnnRXSdZVlfZ4pGinJy48Y1J0Xw24ReLLRlVPuV54fkOi9z4UkXulQRJXa9z3RKwcc5vy65bYXKun19ZxT+ZebPGPGb5rUD1+GRgKOKpvAh8+NWT8MgIMiwM8nqHOFSlPHgxqv3fhMlSPYr6qtEPephbb73palBmx8ae+JKNxlUVu8JXjF/5ejen3Jd0YylFj3JY3SPm3nnVd0vQ7sJ3IYBzJQOOb4rx5M6uur2DbJzj2dpeeLigh6Y2+q/U8GHGndfRys9/EG4wTbu7iN+HkvP0dU3+jdzp5MTP40IHOPRNqvmf+3Vr/ABL8Rgbk9nt//IJKwolGT22i0Tnxxisc6i+Bb/4Md+MvXH0TilH/ABIqD/6JT+iHtrtw/HFW+OFv0c4bUJQ5IEImDHqFldmcLj/m1hfjEA3KCvTFfmyO5f31q49QyJRUrJ3VxGstPtGTXz+2qDq9sn1W5JK24z4vwPbGF+7VfZfGl4Zq20tPRej+K+iMeaInJaCF55+nsfLTpfE4rEAcZvPIYLfe8/PVJv7MiP4k59jP8u2/zd2GQeD2vnT+l6o7e5I+miMW/VJyyljiJwe9HGuTLHuizS52eppymTIPirpfk0fY0V1W6S/KyoqOM39b8Y/7aoNzrwaK7pZVDDyDx49VNcmiOl6tCpTTyIPGQ+Tj+us/Xgoveh625ucx7IeOY2j3HjOQxn66J6nblGMVllGfavpiFFDfL9NUkOsiJCgsc4oDNWW+P20+XxUlIKZAWgvm8Z8Vzx40uhVp+HD3n9hr7erjS0pbOwqkpRHIdxgeD8/jXdPgthfwoznL1SluURj2PaRvB2mQzdoD+mg/iHxohOR2vbGc4SnY91bbNrNrgbqs1embXXRu9mR3S7Y5kKXSqjd15LrvTUe50O33xZAteptSpHaqCZp7bpW044uZSdmbv/GIxhuRdmXdHuZHpUCMGV+unEjF39K1AfHu0qe1KyUolI32zI+X2T81GiN74Pt7tQj6I0txtUkdsxZPsAXKqwmjXotq5pthI7u5ZMpPbKKvtFdwLr25dO5eOQK6PxnajJdwWUW1lGKMxyVfItEmjnS6r49KccEpYzcsR/4hGxGu0tpLefbVnLpdsnKcoxn3k5Rh3KImZMeIrV9xSsT2vVZDZ2ZcwqltJPqWVnn1eqJz5L0vfCC0VsdcSlAjBnZGFkiPrZzIWXf5IRtPlZThfDf4gk7cO4Tu7Rlce2LuQJRKta7UzWLzWodiUD07YRqRJRFwvquSGMtB9vOuf6LZCE5S/DlTGHMSXYdtyg2FRwSq2nPlqZYWdDafrfjpEQFIBD8RI/mCOIndge8FqvnqGP8AEG3HcJQ2tzu26KGHb3dxERJOLTi8ffSl8Lgd17RdcXfdGo5u8UA+Jen6LN0Pw2Ad89ojFcRk0sWRJfUjd02t39dL8etEsPhT+JKVxnACdmK7ttI3ZhLEw6abs3cibUvw/EW8p3ST0gsn3iDbf10VCUoRSsLcnx6nulRV8rO85vVd1O5LvduAiRe6Ynd2FrkPy/MxX66nKfo5NpPh/WspDIO6V8nEoLXjgqvP5TUm9uH4kZVWYndnBgX6vat+fZ0H+Ax22SWqdnbnsiqfiZqlliLWKXnUcRmn4mH03OHc1RHMol2F+EkfO3S50LKO3PiFXIj2wmxknbg9OTF58vuyPrqI6aUjbG5W09mGILkj20yb5XFfPVhDp8nrcFQoGFcAdr3C+VjnXHo2JdkcZqSqVXt9ccedGqAM/h08ClDXanfwILEaHhznjGhJ9FKU6jB7YgXK7kZt7jFe4V5w6O6mUpTjkjR6mL4ynGbZWUe2UNM+G9FOPaFvcs1kP5sf8rZZj5+dE0O3I7ncdwJFbWca5viOcUrWHQO51D3xIiHAGFcEWWKX8z7UHtq03A7nu7ooye2UZS54eeX52fTUXVbZtydwZ5zQwiOa8jgcZ99K47FqDa35WKEeGyvV7AnzugP99c2Z90Zv4jEmWr3Subm+Je8TkMOn7uxx6uySWYqhEz2gVZzX8vnXd7p73e+0w5jx4MXdvyzdaNaPtJ08D0htznGhPVRmqJFUltuGg0uolCNy3YjkD0iRlWZJxfOAov5a7sQl28OD8xFkhbTXOMZ550zf2YO1HvRN0XOWycvVQXTVX9tGN0Ppj/4m+Azd2LSxlJWYXRaCrweP11bx+HSYQhUUmsTBGQ4IoHJlcqoONHbHWLZLcuMboBoVvEW8WaJ6aMdqXcl7iUTV7snbdNxMFEuca0vl3JKmVlPifTm3DbgX3rD8T3Le6Ea4zzX/AEGqn4l0tz2+2NknuI59U/5lU/KH7fV1vus+Fd3fcWMaBK7VoqNsW23N4wl6W78K2o9PBkJL8QlGTFqhSfaniqK9j2rWmPmmJsTvbMu+1m3RFtS/EX5fymrLotru5O4j6vbj5ee6WK9tWz8FIrGpEo+iUqHulyy54BK5ONN3vhcowlGIVH81SuRIcRo9hc17+M6m57LkPt9BcZT3NyUozO5pUHvRO2yk7f0TGndT0nbEjgr0u4W91tQl+nbbq/6bZjPp/XjMQS17ke5+hca86rut6CQ3AglpkLtkoiDiRUvfOov9VYrukhKHc9wtMU57SVHP0v3508kt5zHkMtU1WA/zxqZ2dwqiK2FSKM1YYxZovp/hdiV27YzJW1Jj3CSocKOTHBpSxMCbXULE9MeDiOPtjjS1bx/hCKX2Gc/km/v5+ulqdQ/U/wD0cosgjUpxuCxGrvKdvMl8NYz76ZsdElMoJcf5Ygq5pszzdjX6YWloyn2cWMZRhHtAI/laEkxC37KOVvJ83VV1goqq321LD6YW2nge3PDTzpaWps9uyvar2Zb+5vRid05TuLKlid0aZdximFnOHS6ra3ITYQhKQLSCgn0v3f013S1WWM4TV5sfDOxjOW2T9MKJRFtOMZruv3uiq8NlsRh6phLcuP5b9I/9JhQz75zpaWi8HHNzp5spRF24Uykm2El4r0FsvNv7Y1NP4dKMduFSbZLLhj3AjX8tLwNYOdLS1pjDoLquh3Hdl3kSH5YH5pSX88ns4tqx9jRG2nf6mOBH2RwrEG2iqPe/qtLRexEj07YSBGgvFlIRyX2op9c841D08IncQguMGWqt5X3+XjS0tPR2onqNyMWUCR3XYOBapTPN818vGl0ZuSFe2vVZTECJ3SbOcWV5zpaWsr2UFdLtkiHqb5qu0jHJ3R7aWkpPmaK6vpWHc3uSrnuNyLaYTvjafTS0taScbGwm1vjHtSUs9tytqq4s/Z50Rt7MiHbH3lYhSOSrKvD8740tLWf2KG3fhFdtkhbURawX5qrv+2m1mgSUuIsVoefblui8Y1zS0rOQd8T2zcIx7ZSBZxWQEe47RYQC5Bkzj53oTd3pMdqMNvcPVOO3f5rlI7cyKLkuHHq0tLSooOMHbZk4yinMT+a8vaxs/wANWHUbM49p6k7e7v7WX5gaKy04P/E65paJjDQxnI3iL6VRbtAnhEDx9eXPGrRZdoJRnFlclSEwuBo98njS0tXoTo+GzUoye5mXiCS7zBXq/lq3Pi+dRbam1OUo1iNp+aRGi1r8tP3zpaWnOxehcOg3IxYokS/UMRp8lOOD58513f6Bl3QY+oSqVEW7swVzfz0tLVWIl4A7+0xKkcRYlF+bZYx3Cmo9jeY3GW3GpD6aQusX3H0uysffS0tYQ1q/HX/93ePlXH7aWlpa2G3/2Q=="/>
          <p:cNvSpPr>
            <a:spLocks noChangeAspect="1" noChangeArrowheads="1"/>
          </p:cNvSpPr>
          <p:nvPr/>
        </p:nvSpPr>
        <p:spPr bwMode="auto">
          <a:xfrm>
            <a:off x="155575" y="-8382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" name="Rectangle 7"/>
          <p:cNvSpPr/>
          <p:nvPr/>
        </p:nvSpPr>
        <p:spPr>
          <a:xfrm>
            <a:off x="381000" y="1976735"/>
            <a:ext cx="381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sv-SE" sz="2400" dirty="0" err="1" smtClean="0">
                <a:latin typeface="+mj-lt"/>
              </a:rPr>
              <a:t>Prati</a:t>
            </a:r>
            <a:r>
              <a:rPr lang="sv-SE" sz="2400" dirty="0" smtClean="0">
                <a:latin typeface="+mj-lt"/>
              </a:rPr>
              <a:t> da </a:t>
            </a:r>
            <a:r>
              <a:rPr lang="sv-SE" sz="2400" dirty="0" err="1" smtClean="0">
                <a:latin typeface="+mj-lt"/>
              </a:rPr>
              <a:t>fieno</a:t>
            </a:r>
            <a:r>
              <a:rPr lang="sv-SE" sz="2400" dirty="0" smtClean="0">
                <a:latin typeface="+mj-lt"/>
              </a:rPr>
              <a:t>: 1-5 </a:t>
            </a:r>
            <a:r>
              <a:rPr lang="sv-SE" sz="2400" dirty="0" err="1" smtClean="0">
                <a:latin typeface="+mj-lt"/>
              </a:rPr>
              <a:t>volte</a:t>
            </a:r>
            <a:endParaRPr lang="sv-SE" sz="2400" dirty="0" smtClean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3962400"/>
            <a:ext cx="381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sv-SE" sz="2400" dirty="0" err="1" smtClean="0">
                <a:latin typeface="+mj-lt"/>
              </a:rPr>
              <a:t>Meccanizzazione</a:t>
            </a:r>
            <a:endParaRPr lang="sv-SE" sz="2400" dirty="0" smtClean="0">
              <a:latin typeface="+mj-lt"/>
            </a:endParaRPr>
          </a:p>
        </p:txBody>
      </p:sp>
      <p:pic>
        <p:nvPicPr>
          <p:cNvPr id="40968" name="Picture 8" descr="http://images.myswitzerland.com/n26217/images/buehne/1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0" y="3686174"/>
            <a:ext cx="4762500" cy="3171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793" y="152400"/>
            <a:ext cx="2582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800" dirty="0" err="1" smtClean="0">
                <a:latin typeface="+mj-lt"/>
              </a:rPr>
              <a:t>Gestione</a:t>
            </a:r>
            <a:r>
              <a:rPr lang="sv-SE" sz="2800" dirty="0" smtClean="0">
                <a:latin typeface="+mj-lt"/>
              </a:rPr>
              <a:t>: </a:t>
            </a:r>
            <a:r>
              <a:rPr lang="sv-SE" sz="2800" dirty="0" err="1" smtClean="0"/>
              <a:t>Taglio</a:t>
            </a:r>
            <a:endParaRPr lang="it-IT" sz="28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30" name="AutoShape 6" descr="http://juliafoggterrain.files.wordpress.com/2010/09/2.jpg"/>
          <p:cNvSpPr>
            <a:spLocks noChangeAspect="1" noChangeArrowheads="1"/>
          </p:cNvSpPr>
          <p:nvPr/>
        </p:nvSpPr>
        <p:spPr bwMode="auto">
          <a:xfrm>
            <a:off x="63500" y="-136525"/>
            <a:ext cx="6096000" cy="457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1" name="Rectangle 10"/>
          <p:cNvSpPr/>
          <p:nvPr/>
        </p:nvSpPr>
        <p:spPr>
          <a:xfrm>
            <a:off x="381000" y="1143000"/>
            <a:ext cx="7467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sv-SE" sz="2400" dirty="0" err="1" smtClean="0">
                <a:latin typeface="+mj-lt"/>
              </a:rPr>
              <a:t>Maggiore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omogeneità</a:t>
            </a:r>
            <a:r>
              <a:rPr lang="sv-SE" sz="2400" dirty="0" smtClean="0">
                <a:latin typeface="+mj-lt"/>
              </a:rPr>
              <a:t> del </a:t>
            </a:r>
            <a:r>
              <a:rPr lang="sv-SE" sz="2400" dirty="0" err="1" smtClean="0">
                <a:latin typeface="+mj-lt"/>
              </a:rPr>
              <a:t>cotico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rispetto</a:t>
            </a:r>
            <a:r>
              <a:rPr lang="sv-SE" sz="2400" dirty="0" smtClean="0">
                <a:latin typeface="+mj-lt"/>
              </a:rPr>
              <a:t> al </a:t>
            </a:r>
            <a:r>
              <a:rPr lang="sv-SE" sz="2400" dirty="0" err="1" smtClean="0">
                <a:latin typeface="+mj-lt"/>
              </a:rPr>
              <a:t>pascolo</a:t>
            </a:r>
            <a:endParaRPr lang="sv-SE" sz="2400" dirty="0" smtClean="0">
              <a:latin typeface="+mj-lt"/>
            </a:endParaRPr>
          </a:p>
        </p:txBody>
      </p:sp>
      <p:sp>
        <p:nvSpPr>
          <p:cNvPr id="1028" name="AutoShape 4" descr="data:image/jpeg;base64,/9j/4AAQSkZJRgABAQAAAQABAAD/2wCEAAkGBhQSERMUExMVFRUWGRkZGRgYGBobHhsbGRoYHxoaHBgYHCYeIBojGhkcHzAiIycpLCwsFyIxNTAqNSYrLCkBCQoKDgwOFw8PGikcHBwpKSkpKSkpKSkpKSkpKSkpKSkpLCkpLCkpKSkpKSkpLCwuKiwpNSkpKSwpKTAyLCkwKf/AABEIALgBEgMBIgACEQEDEQH/xAAbAAABBQEBAAAAAAAAAAAAAAAEAAIDBQYBB//EAEAQAQACAQMDAgQEBQIEBQMFAQECESEAAzEEEkEiUQVhcYETMpGhBkKxwfAU0SNSYuFygpKy8RUzQyRTotLiB//EABkBAAMBAQEAAAAAAAAAAAAAAAABAgMEBf/EACMRAQEAAgICAgMAAwAAAAAAAAABAhEhMQMSE0EiUWEEMoH/2gAMAwEAAhEDEQA/AJ9/cY4PUtll+OMccf8AN7eNc3evk8nac015eau6eEf66Xw/Y3L75jWb8N4I19bMPvrv+mjDuxIjlzlfFfJt/XXkXaztjrSXaxvmi1tDBQ/M/fU+xN7Q3F9Pm8J9POXj56FgDKXbxH+VMc4+WMN/PXNzq590jtGsoezXBzqZU71Rmy2ufPs8e+OP20MMh/NFMH1/z76Zt9R3ofQLc5x+lODxqViGa5KrC33fmyNPJXz++tJSqFZrLN0AX4qq4q/n7513fX+a1xXtbV0c4978Py0Rt7jGcpEe2OSRhtyJjI03a1qHpYgTjuN9sml8nivn5u9Bw2MfVFjFiHpla21deeYvHyPOnG3Lc9csZJKtZz/cfs6kS/kMfEeJd3783fzxoee/KIHaqclWZoorKWNpj1GmU2strqO0Vfz2Bng/Ld+Ro0t7ckxjbm+Pt+XPzdCbm4yIk7RKaRrvR7VOcANcaJfhzuRiRU9UQJP/AKpLEuxyVnnOdGzQR6uUbld1XNl0LVp8nx51Lsdb3SkV6e6rsyc0mPa7NM67cY7ah3SuwPcj2yLfmfzV+fQnTxqTcRqMJSz/AD4ZdvL+bHp0rS6Gy3Xkv61w2cywcUeedT9Dv93Y3FgplvDSjkf140MSruvmw9LxV1fu+C/Z0RLe/DmFAKZ4uX0/X6d2nKqVY7nTbJffuZy8eX5R/X/50LDp9lIxNxvnMfPi+2g8+TUG9NlRg+QOc+c144waClvecp7U4p80GLzl+XnT9ofsujpNnBGRYNRlGnPs8e/Oq8q7GjNuf/dw4/x0+O7kOMtgeWqv/wBOAKzoUlGS2yTnubrloqvl599Fsp7Tdva95Luv1P1X6ex/20+WMW4ytC0tZXk/31Ht/DqqQsinlrm0Mcfp48aZubS2SkNoYpwVV5oyf99SNiNudoXXgBX/ADjSd1sVaVcWrX3zRqDo2Z+YuxwuVG8Bn+xWpep7o9sYBIruUrGbKtv8t6D4O3dySXtx7uLtwFff2+Wm7XVP4ke6jC8+1YyZv+2lHqfLXqwVxxyx5eLb9zXXfjNuN5/q5M1lPl7aWxdGJcUbw1VmbCz56knC/wA8g+fAFlZ4uv66iI9p6fN2eHiv9/tpR3m+PV7ry0Z/ej6caOi4KUZepF9j3w4sxjTZTl24yqGfYr+ucc40t2FmV5Kp59+c8mdSQZ8rXayAleaHODlwZ+dafaKfKb8r58vOKxf+OoHuVGu3Df8AZf3DxWltdRLs7pHqcriqePV4pOK8a6dI33M3tvIZ5cHvV4dLlRrL03nl7TkPreU+eeNNlJK5UjdXeTg9s/310ePVaHqfEcmC/bmvppuyv5pDKNgNYzdxc2nP6aNFva0Onn7Tfowr7Z40tQwcH/Ef1D9q13T4LlBtMb9VhzKnwmAObflqDqJXFwlGKXyg+p8c+H6aGluRJuJZxmVeD2MtjoiMe9gQqQiLQe3IYKz7Z0DdRf6YPVGJUVBH0/L80rGon1rJoicTugyobuSGDtpRfI2/T9tRYp7baRqvzduBAPbOuIbhFHxbHFoyT5mefl7Go0VLY9JLuRzm/Z4KMmHw6mr04tHxbdYv65RPl9tRbvTsntqET2v8vsfMzVnzdOhs2Vm3Ai0uMJLNuH/51UCWfWHbGP5Var96/evGudTFCL6ZRXK3lu81T5D2xpu6bfbGM6nIxx5lTfvwVZk03uvtjCKKfmktl5+mf1xzoBvUbrIKl5bKc1nx8n9DjTPxO4iEsRxV/mwXUv7akhsoy9JIp8c3i75uj6Z1LudFFMxiwCqWqDBQ+So/r9tGtmZCXZJl3dt14MFZKieH7VqbqeoTtFLq748npv2C8p4++hvwfoZMRXxwYS+X9XGmdZuIxGMs1Huq7boiZ5sHPy1Qp+7tXLzl4+mX5Pvj20jex6nMcP5Tyhn2xwa5szqpT7opXdLKDmxyYeQp/bUwm4MsXGu4D1UscD49xxn56QiHfj28NjbJ9S0Wt0V5vUzuV6TIx7YlJhOXw/fBrvTlDDNflfNWvl83k8e2kRkyiRDGOFpUPV5o+/Hz0cmintbnc1Vc2c8F0Hg07Z3ZEV4lHH3pr2avnVp03wPe3bPwpg5tEMBXqaKy/fVt0n8EbnaE9yMeOLk8UliCfd0547R9s5t2P/24ku2ksw3hO19k509CXyDFJ+xE+f8AbWy6f+EOnjfd37j/ANUkr6dtPy540f0vR7O1/wDb24xfcM/q51fxf1UwrFnwzdYJHbnbHHpknKX4z8r13b+AdSUmytiv8vqKDn5X+ut87+hpdT89X8eKp47WS2/4e6ju7nabcNyKorwyukWvpqDqfgvUcx6aXPFDi+LGw+mtvHqeNdl1FedHpifx153D4B1XoPwdwKb9PFcab1Hw/ejHOzux7bSXZLk444Nei/6vGux6vyOl8eKfjrzLZ6v0pLkZWnmygD5U6ftTuydZcW2nprn6v316N1HTbW6VuQhPx6ojz83Oqbrv4Lg27U2DjCsjHgXJ++ll4/0m4VkIyOwkFi12mGg/Nft/saTuRSjtwjgtw3n3vU/xfpNzYQntsAMOWNtUEiNPBjHBqujNtlWYitfzeqhD+77axsuKeUu31QWW9sZWYPvzjH++pOl3b7jJixq77hcZx4f11B3q8X3UV+/0c3+upZzO1KO1o9NLyYft9dTKOignYd3K0/XNYMDxj205o20rI3WPcLrweb83pR6isWZffJd3n38Z99M296mQfmqXyw37nsmnRKZ/poufxKvwV/vpacdNNz3H6aWpPYfc2o02PJaXFMe5SKfpmqzbul2IWEcULcrwZfUPky3qTch6bM2plzR5Th/etO3uniNRlTLlfUUPyzRV1nW+xwGlv5vblkYY7gX50Z+/yrUexvndcr7hqmqt/wCobus1X3HU9xPVUY5i2f8ApvvPS2vmuflqPbiSCcoxO2dLEpU9Rha8X86xWkvcN2OoUkxjKCRBWUk9ls8GPpbeNSy64jUGS9oWKrzaGFFr9/atIF7a/wDLnjm1pvKo4rHy03a34xxnu4TDkPavauf76m6Z26pR6yMRO2ZinFd1LRG/y1xzn5al2fim0yqLHuJSAk0024O6hSi7TnGdRTn3UEo9t2Z5cd3FOMc6I6fp4yi90QmPbEA85l6jjmkpMmb04LyHdyTmOYpzeREz8yq0Q9bcWDJiy7s1Upek7a9kquQSWmb+3GR2s5CJTTnCIV7Y49tCwVlCMmdDay8FXwXii6ebPOleAmjvJRJTAjKsD/Pk4L+WlDqu2SuFa7UFGQVVYcf1M6Zs7S4fSJ24LWWTuLMgP2vU8utZz7pHaN+10mO18CZ86mUtuRkzlF9UjL4szVqpmzFe+rb+HPhL1BLvgwjFrvv1LmwvPs+33xqD4Zsx3PRG/wASXFeVV7leIg5Dn7a2vTbBCMYRuolF8tefut61wm+WmE2b0vwPp4VW1BTzP1N1V5xxjjVn+OHFB8j/AG1WbnU1eT/P/jTDrvu/LWm9N/WLX/UfPTN/qNV/+t8l6Y9VnNaPZXrB349abPqb1W7nVW4fv/bUM+p0tnpZS6jj2/zi/OmHU/LQh1I154/z/PGu/ih7/wDfSAp6uj/P8zrj17lxjxehHqWvY+Vah3OuVoC/KB448aNgb/rubL+/+Gnx3xcWfXP+f9tCQHmQc/t/86Zu7ocH6PjT2NLV6t0//Xof5/bVFudS3Wfprsesw/K/n9fvo2Wl1LqyUUmEopkcj9TWR+PfBY7Z3bafheCX8kruru0kuKHVju/Ee1C+e7P0+3F6hl1/4ndtpycpj5P2c6d5nLPLFnGMW0e0C378BjB5v2XTduTGXq+1fL++eP8AfQndPtR7kwMo3jwt8YrP2NR7XS7jH1Yc580CRB/8X341zWOcZv7se7vAvt+WbrIV7t3a66ysjLGWs+Qzk9sc6ihGP5pEcOcF0cFcU/pnTN7ZmxUlGKlCuGqzw/IxhvS0BD083PfF+1ftpaGgFFz27/8AN/tpaRaOtjCUorHuWcYSz2SfzZAJRbZCYvt4qtO6frJVxZAZCqqexebrGKM/Q0zrNsgMe5YqiSuP5vcZPbWUSnz413c6wEQiDFiPaRax2yxjvQpXPq0ZZUH7G5+IRfVGixMjQLmnhi4Pb312PTRe0ssbblNto/MHnnLz8td2WyEZdxKSEAHBZ6qMGLx7HgdRWkiMrPyllUDaAD7W/wBmtEolW3TDGIQPMqx4cP0vnjzoGUylfDjw2dpL1HjPD7Pz0PDfh3yk7avMu6styKAwL9PF/PT+q6v/AIxGMLhFI48kr/m4Pd84NPZpul24yjL0x7gsLLR80nyf11zflI9Jlk3hquPQLwGMPLa6dtrDuwBaxEojtwlRKUpZris5+5qLoepe/tliQ9weeD25aPfxpb+k7d3Og7kSSL3d1WPpqy7vGW8W+NTbu7KXaB6S813V5ttyJ6VG7L+Whuo3Y9/4UtztmkfCSlF7pSpMHpOVvNZ138ZtZY7i4ny/LEjcjGOPH1dPZ9pd1tSvzSxatgNtqIZDOPa9Q7nXENyMPS2sl4hcX0xZvhkZX/mPbXdjfShPzXcbLe2qt4X6fOm860Pwv4LBTenGyRcYrZxhYUGCsN5L05j7Lxx2J/hfpeyLusOx3cxjLkhX83sqv2D31df6gH/ONA7nU5bb0BvdUt+arHH7636mnRjjodv9Rlfm1/n0dQ/ifPx/S9BQ3sH7/wCfTT9zfoKvgLvz8jx/20trGnVpx9M/L5e2oN3dfr/ntoT8fj3/AKfpxrkuq/zj3/7aQF/6vxdHH9PtqHcndN+eD2+f9dQ/jXha9tN6eGfL9+XQBUN5vHl86n25vmrf73qL0x+r8tdjuh4+jzxoNNOa3/n+GnbZR/mfe9DR3FrHtT9saK/DU5p/+MVoBk5PNp9tLa3/AD+1aj35Xgaff56A3+rY8/Qo58Z/fT0W1jPe8+/jz9vnnQ2/telT2x9PbQUeody6l6h4oyeUXye3z0P1nXMfTZJaPPF5f00bhO/jsVWleV/oV40NP4jJnCsZrn5L9nQm98TUuQEf3PPa398GqHf+MMuoIQsjEb8rJ9/t/fTlTWo3v/uVJCPc8c02/lKzbzn8rj2bCL2dzLupC64WVj4w05zVmuT6GSN2dyVLLhK7Tku64P5m9dNohbMWJZxXqAr8ubODWF7cth3UdKyrtrH/AKlVap/lO1fbPjQ3dLuKcBEMXRRfilz++jdvbX7DHMaH3O4+9roaUi7JEo121b9LDxzXjRYWnTpIeYyv7f3dLXZdVTR/7ZaWjRbQdP1uWD3TU7wDPoVav2iy90v9Hk7Dc7WwMA9vdh7rl7c4xg99NhtsZMoKdopnuOR7gofndfLzqXr9lNyTCKMc9sS6zkoLY9zWcZr30vXgOGx2hOSylL1Dn89SOLuj8y3z+mq38OYjCcL7Ql6cyWNc01WcY+t1qw6iMbIvdEtSm/zAUZ4559rxp/SbL2MjNZuUyRSiSbXl9s+fGmHXaInd2kpS+ma7j86+Fslzi9RSh+GxlKBV33dxTi/TfNeUPGn78u6qticCxL90Gn54XUJ07bIkRHxUTHhCn05499LRVXfEuobiSl6pqdsWx4RyilN3x7aXTdSG4RZthdxHmriI/wC+NXAQl2JUopUosfGSxY3FpaROP1hl0cI7vcV6oQEU/kEFkObKW8+l07J2EHS7kpJuRSJPINeiTzTznM8e0ea0PPptyPdOZN24ljkkvc4j591swHC0JW1084Sf5uZHbnzUWLVOa49861nwL+GiDHc3oA4YwbVlExKfcubePvqcZutMZbVd/D3wL8Qjvb8UMS24PkzUplflrtQ81b7a0s93HOdR9b1rcst/X9a1U9Z1zSijXjW3E6deOOo7vb+X/PtpdXuxBBujj2xqmn8Xv0rn9PbXN34iWLwn+fPjRTHx3T35bSvn41L+MEO55Uo+uX658/LVLv8AUEVL580+dSS6y4xeMX9rb5/zOiAZLrO3Fn39+PP/AMum7nV4JDjm839a+/8ATVbvb/vQV+n+e2q3e+J57q4AL9s018rvQW2ij1OTj9f6Pjn+uptnqf5sEefr9/trH/8A1JW1sOPHjn6Y1ZHWyfbtxUeMRvF+2L++gbanp+oi+rujgqj5XePBx+uiPxB4arOsdD45+GRLLKLPbxz4/K40f0Xxg3VAZI9oHtiv2vnVBpdqvp9P31NPppphq2jnn/HPsGpPhXUwDNekz4rjhcGff31N1PWnbcbov1RMVll+GJ6nAd2P3rTkK1WS6KUWvpb/ADK57DPpwKrVGXxqr6/Z7geY8UfkDIc5cnjMudW80hGkLz3X6jLchmuavIfmecAaDnt3crZS8S9nHBh7vp9Dg0qIqeq+HJEIKgtni/lb8uL8aq+sh2oyl23Yuax4z51b7e73ZJfkAp9LzLFOboM/PWa+Jx7pOfFc+Pp9tRYqVV7nW9ruSFYxtpzkMH9tFfwv0f8APK27nIC181XzzoDdgNQCu5P6/wCGtJ8I2ztni8UfXV71jplmt49TFj6Z22SS6kMvTkkHPzr8pzWhSUoTDuk/Kd8/ZoT6HOid8I7ZxJmkkkjyL59wfr99Dn4kqWOMyAcRGzDKsKJh1jaw7FG5/wAJ9PYylgsuzJk+dc4M41HHckUH55UpQUy/ltxwfrftru1BDtxGI9zJbMNFR5q/vT99D9d3RRP5m0i1bJqJTn+2TR7JsWZLd/5Z/a/9tLQx0oY7olf9P/fS0vYcnbl2PE+04c8l1WDF4fnpRgUjH1rLhrFNS5qm6+6+NTwYxIrUKKPemXGfb+7qP8T1SXICOEyqxPbxdK1b8tF4KI9nZ5ielMuCog/7NPu67vXOond2tAV+eWKvFOLwXqeKUDZCs4Ob/Nf283V4Mrrs2+0ojdjWA9NGb+XBoh8KnrthPTGFthTebLsrDkKw8l6703SyiSVqpcJiRwnqFSo+MYadW0NuMpMixB7XLV2LX+2h4dNd47bYvbFZflE+39q0WALPdWB35Q7oyHKXXpSyqTHjU/w/1S7A72VR7e85rMSiuUPreoXpM3yeKcBXvzzn7Gtb/DHwHb2Ns3KPxJixV/LB5fYZOb+Zxoxxtp447qfofgcOnWc/UnEb7qziT7vFBxX6c+IddK1v5/S9O+IdZEPVKvuX9PrrP9b1LIqLcksxis85qsX4y63065Jim3t0UWRVmMeU8aA3epLrhp8n0v8Az30H1N3UpHccZo4vH3PHmvfVVvRntyJd3HP0f7XqLNK2N6xgPqsXN3xjK1eq/d6js7oqXRm7x4bHF86fLdhJlKaintZ+n2/rqr3/AMJQv1DLNOQDtP2f11Sa5vdXNou64/bUuz8YkWSP3/e/P00Z0PRRnEnCmK588c+MaI6r4PtsF/EGv5cY+3P7aEqfqPid38/ndXf9tAbvxC/r40B8X6FjbCXHzzWqfa65wOtMcNzcRcmk298vKf4+/j/too6uQAZy35M3XOqfpd8kNhdVX+f5nRkuqFxi/wCup1oSl1W8yt7e3HBwf7aH+D/FdzpuoNwVjZ3R9z3r3LvXdze8h/bQc+o5+f8AbVwbe2fDd8kQlBiksxz6aMsreKjlvzjni0dlk334xacUZQriABJeWgxevKv/APn38RMNz8KR3Eswi8Xn+nJhya9Cn8YjDuZzJoNQIvbh9MfZh3HHvEW9R0uXaLqN07/54gVAkZ7RHuAu5SfVngeONVO31Nyfw9ws/KW4W+6SuWTfPnRHxP4ldsZlzIxnOR3ScncBwQ8V7/roWPTbEtoZbkYUCFSu1yuPlyY0lbBb81LY+rK5/p9zVH8Y+MQgeF+T5eDQv8WfxTPbHYLZCLPwxqyvNvz41i5785ubdaY+HfNZ5eTXEafpPiFtubf8/TW3+B9H37fy3FRq0Ii3V4aPnyawP8N/BtzcnBx2qCX4837Y16btwYyiRaqyF0UJ5eMfcOdZ+XU4Z5ZXSTqW5JGnbb9I1iOIey0RNCzG+1nUKIpYHcP/AC5Ay/O3XHYn3WR/Kc5AAokPzft/ZsJM+6e5a2Nq8Y4Vq35e3jXOzlRbvxaURJcWNmc0RfmYff30X0/WwluYkwe70rae5XzuscY1DPahuLI7xKwVK19k+Zn7Ol0uzPugjfdRc6oG7z75+2mfqK3Phu3JUm0q8Bz8u/H00tTRJUf8U/S/3rOlqtD1M3d+Up7tniNMbqrx6nFg8Hl1FvTxG7lIMfKhz7e1+eNR78CYLwRsp8kyMrJPFB886C/1pBl3dtRC2x82NH/Un6azspaWPewAbYrSnyATjGFy+dElsstovGCi6RzdnGqvouu7bWmxPLd1xIec+yY41Nu9bNoqBz3S7chhqvpXDTWnJIawlFId3akbARq/aq5ccfLQ3TxqNJmX5vl7x458r7uhozvulIqVeiyuEVo4GL+1a6dXL0PplG75q8rLH3x9NVanS26PYdyUbL24pKR2+PEfbKV7arf4j/ieULDdRLtM/TD59jVZ8U/iDd6fYl+ElM6WXEUM4HLTrFR33dm/RVqrcV/ny1v4/HcpK6cLMY0HSfxduMyO7K4ze0k8l1iVclf1+ur7Z3KFsTBkxj2rjxrEy6HuJBziR7WZ/t++t9tdbtTid6SwL6e2rzVBj/M62zxkOXarn1sZsbHvFVu7vnD/AJWg+p+Iq0/T7asvjvwiIfibVRlnBaUffTPhnwqNk98inbdNge/HKFPy8658iyy0pun2dyd9kWcTn7/P31B1/wAN3NpbE+fJ7VZj7OttvSIxO32iecVKPbg9PC/O9N6yQZYksyZXnFzzj2e3m+PfWXtpl71gvgfx2e1ufhzkm23g8L5H2fOrDrN6U2xxGvld0/bN/pnRnxr+EiTOW1WBWEmkoLpcVfjWWPiXpuNSlBqXzHBnn9PbXRjffpcyH9d0rKDzf9v61rK9P8M3Jy9MJST2F+nHGtL03xYnH2TFcv31rvgG1GOxtwZEWR3ekLbbuV4oPrnVXO+OJzYvpv4X6mQyNmRVcpHn6pqTY/h/qVrsea5KG+LvDY869Ak3C4lEqieq7XzCsrjHGdM6feYFdspUkafu3Xl58Y1hfLandYbd/h3qT/8AFz7MX+jpkP4T6qfGyr7XH/8Atxr0l4LjY3jhLB8ee4/Z0NsdLUg26QzKa4AKqV4Wj93S+WjbC9J/BnUsmiMO3Nsz05/6bzjWkn0+9s3HdSa5JY7Sj10yDjzq025yDEsR/NbzQmUaxKjt5xob4vtLFuS3njhz2yznIuPP9H8hzLQHd61k1OIJxR23bRhHm8V9dFb0pbkJx2jcZUBiP8vP1Pn/ALaz/T9aEuzfJMQoD+Xzcb4trj6+NaHo9vbYSkMnuj6oTScUW6fN5/ltumtaV0TliP496f1bG5Y923TQlMX5+cvC6oOghbra/wAZfCYz7oQl3MfXtvdhhK7gq1ZSe9x+esh8G2rk+wa6cL+DG46rd/w303ZDuair215qzMfC8fYdXUoSj3CvqG8XwnrDxhCsXqH4fIOzbIj6I8nvUrF4HjHs6sZbkMCVK3EyrtZClXav7Hvrgyu7yi81B18pw7Kbwljchaqw8VdtZzxWpXq1XmNtxlB8UIGTHHH34rT+m6O4ku17c/8AEGxbyPOSkrnPgrXNzoYxjEl2sT14i1HPdI9iV1L2vU9pcj1Edz374ybEWOfI1+zz3OuMmITZSEV8eyeBat++pN2T3Re2rzx290W+bxdYKOf2W5uS26kFmEsaawNe3z0qKb/rZeI4/wDNpan/ANdPxJDwdn/+tLU/9Lan6iF3mmqMYsnf5n3t8GS9S7vw7ukkIU0Fx4UC2sma5vk0yEie4xhe5uVcs4DMpdqZknat4B97vUnVfEGG1Hb4ZSbe1sGgv/zc/TWm+FIv9JuRrLGS+0ZLZyPs+aTj56dubf4Zctx7Uyt88CRqkzVL4zp+1uErpkg0HdkZGT54/VK0PPaO7w4uPdRjwS8XTmvNudTKWxO91HE2TuFASAl3fXua7j2/tqB3YvdIi23glYS7avJf5vHF+5nRO38P25CMjHHbHtvhVSvHmuNc3vhkfQxH12EQXFyB8StR9+NPSmT/AIv2dx6W1fRLJ3dxSpz74v6POsZ03VsCyTfFVj769S+K/Au/Y3Rm+on22VErIF1/0l5/NfzfIpFa9DwXeOk7WX/1/d4ZFfIrH11b9F8Zs9M3Hh/7aoPhvxKWxLvgQWk9cIzM/KQl/PTuuh2bku3EcSj/AOGQSj+zrXLHZzLTe/D/AIxLdmEpX7mOPIHg93l99F9ftS7PzAY836kGcaMdvvbgQbvVL/CXQEoRdyKdxLc7sflJEYB/4pxT76vt74jH8Q7CJGO3/KsolySXowfzV875zjg8nehb7Cup6zunIq6TFdvKefZ+mnS6wjOyPnB4iSDy854fNPtoHdkqkZjCo9uHwH6fXOdFR25EYd9SiWwOOLbtz22/S11z39Ed/EnxA2+h3JRru7WF82rA7ynyt/a3Xl3wXeO+UXicU++E/p++tr/Gz29LIOGcAoKyMpBT7n9NY3+Gvhjv75Ea7RkvtRj96/fXoeCSePYlJ6hhuXH2/X/Plr1n4BIen2hkxk7O23mj0FcvLf768h66PbJEyKOb+XOvT/h/XQej6buirHa2y+QfF55ax8oup/yJvGU7V4b/AHMY12cPtdB2iIPPj56Zu7MDvCWWTd8lY8c5x9Ppob/6gU13RhEbViNHHzVqsexjTuukkpMpKpOpe6SbPqcZ1xJExhz3jLtD1Uy7au32BjfNaihGMxGJIlhsowntJ/m/9vz1BLqsQj6ZXGStuKLt8UAv2dSbPU/iT9L2RJXVUVWBK/O4x9fswI290TtCPbZhK5UBP+bFq+E9tD9VsQt7ucSrGbKiZ5bzlqvGi9mMZSkMvzdtXVYvy+fpnjTp7sfxEc9w5eCozvnPBWPfUrUnx/4LHq4A1DcqHZNvksvHhosfezOsV0fxDqNlTbl6orGUXMXtU+WRzZXA69LN/vmjH1TlUS4hguV/Q8/LWF/jPpYbfVRmURnEUL59/vrq8OW+KculTvdZMky3MW4j7fRc18v11XR3Ik5JgT9Fv9r0T8RlBJeoiAdo5W32jxjNuqraisiJ7ZvgOVX211THhWWT1z4NI3OmhOW3KXos7bO6MQ9LfpG+fdTzonep7l7qr1URSI5okyiOeUHl8Oqr+Euvro4Re7sucI4vJIl3p4tZFHgPZ1Z7ewhGh7yvFkuSSe55eab15/k/HLTPfIzb3oA7YyO5hOUQ47DFylOn3x4rmtQdZ8VhI9MaLVqrz85W8hJr3z7EU9yMIxJR2+/BkvDkMqH6Ln5a5s9FFZT3DuggINVXLG/FUV7XxjUbHBuzGQlwJienslKSvt3QMU8vjRW8PbKf4e5kj2StQJZSPdi68VZWedD/AOkgdtSKpBq6zWJYUwL9aa03rg7mC1aJYOciW/la8ns6RJYEaLM1n0R/20td25bdH/6raMcZx8tLRyNRF0/w3aiy7dybORI7mqBw1FM3Fc93nQ3W9JOCVGUxKsLsp9NcF9t3fPj3UOo/LGB+J/zN9oNpVOPnZ786L+GxJOJCxvGSJhB/w5r30Qtgum2pbdEuXx8gEquefHvqec3cAecDdZvIXGvcy5qvbRXZGP8AxCUZdg123ytF3ihrxnFVnQ/V1Ofed0iWe7lLT1StMf00X+Emkdvrql7DAt+rxXgcte7oOHUd8oUuUorIK2HkvKgY4zWns5y22odse6SEZOS6ub3Ury3deKrXeljtRlcZWxe4T5TMnqFq6zyF/V7B3TdVM7uWEfSRaJd0faVjFK+fzvXmX8XfB/wt1nEqE1r5S8n9/vr0OEIu5GO32T3DvlQ0XIBb9vmJXqbNCfGenju7ctmUozchzhjxNQFb5XNa28PkuN/hPKiN6O3Yd+3tS9u7bf8Ay+of/TKv/Lq2+Efwt1BMkx7Qa9SHcJLi/CD/AE1ZT/h1hszO1ZSiBkzKDJ7sN32Mofc+dd98mMU03QdGw2dmMLSEYxWThlSyo/5Sd+6yP1d1PREdstBkLnPdJQuvoVb/ADP30F0vxNRjdNJ3DmS91NvGVaPl97O59oyvFUADVcpHNUYt+uvMzl3sgsfh0mvIAy7vTGPuoRrnND/XU+3ubku+d2yUsoOz+UJGaifZ407/AFcKS8B3LLLZXjPahx5X5ZROq6gb9zE0kkji0OE4M2VJfnqNCM3/AB/1dx2oqsnKvkDtOcue7Uf8CdIsd2QgySBcb8K/TmJ9U1VfHN+W/OcrZdvbGNH8pigPF8fXWi/gzanHZih2n4su+XbdRovNKOKeMOOdd2U9fDoKb+K+g7N5bPURng/5i/1/31sfga7nRdOMbj2WhgrbuKvul/8A8tU/8b9MLCdRKjIkRTFIR+ypX0dG/wAD9XfTdktxiEpwY5qQnfXCHq+XhzqcpvxRVXWyzmSuMdsMVS+/5gz4Pbw1zojremGUmW498pRI4CPrhwxvnBnx51Xz+ILKO4bbCXMpFtiv5rGmsHH5eNR9rLcjKSQ2Ydrc5XxgjIDK4aMuuKTXSR3SdR2/iSYRuqjFJJ3Jn05u/p/M86bDYnAjwdqU2jKd+paSl++NN2viHaMIgeb7ZHN2/WiuUzXvrp8Qt7wkpJytqh7mTFlcV9dUek3S90SKp3L4koGWuOT20V0mdw4yXl8tlN+RTzxeq/qW9sO71S9SNnPy4vH6Gp9sTaiOY+pPCsThefMm/nXjRjDiZSjvhyvv6o9yVRweGvF++sR/F+4bm7uyawBF8AHAfXWp6r4oR2ZykqtkT2qgrFUua81rAfFuouA/82G/c/3Kfu66fBLva8elP0m07syEY2t+flePnru9vB6It+ZS/wCZPp/KeP18la3+AvhAk96Q5JQj8hxJv5r2/rrFdRt9k5H/ACqfo67JlLbP0jbf/Ae6fSQNuVsWR2hwd/d3MlCi39X76foOtNvcjJVnHFxHtklKBz4eD2aNBfCfhVdLtxO3EIPckmXduXJiRBrOcc/TVtsbTBjEq5ZslTeeGV9pY2Ys15nk/wB7R6l1McsoxZkc1LFErYyGvUW0yPlrvT9Z2dzVkXsQyg/LLWbty0Z1J0fViyouMcwJZTuQY1eIsWkHGHxqSQhAwPpv5xADK/LIuftWp/oR1txgDKwbLse5lhK5Kr66h6jr4tjITEU/NGxcMirfN3fyrTTaXt7juj3BdV3fmaO3N37fZ0ur2Fv/AIfbZ6YuQt7TFYwfPx8tTbvgSmQ2Nmj1bJjjuMfrpaZCe1RcNpfKsb/ppaFbA7O1V32Xn1RZC3wdqVfFr9saJ2IyO+BzUfVUUskYcd0cWpxgrUkOovckbExxFXtKL7bKnw3jDZf01POMWFQkXLhTMs2SriJjz8750+WYbrUYxj3UVm6lXHqKA7XNL7edP2fi3dCUmP5EIkvEHgXGSjni6+WmdNChjLiBe3IPSUOGn054+euQ2yHdGNEiiRQWBVXeMHj305FOwYd0JbXdYVHlwuPVw5f5s507fkd23GPbHyjIGpSVjjyOLotMaUZnpkx7eCOLIt0xBljzbya7t7RKPfKJ2ixMyH021G7KJYuvetO9FoNtb0u2LBjLbl3CIi82UhRgCqvHtp0NyLtpCRFuKiy7bcxGUuMPEvu6M6T4ftxim3LurATMdsorhL8g57cFedR7+0s90oI0AbknJVdwKep7sc4xo6CB6CtyBIjTlH80Thko5x3I3x9dN396X4kSji4yQRLSK0YzjjOiul6abE71YJKMHbKlBeSRKgjlx3J7VrvU9IkoxHu4vAWHkQyMvFY4o0KulLufDDY3Dc3PVstTjC8zF9MUCw7hLxQfMNdO/c3JT3kGXqXgw/lOaAoDxXGrmGwy89vZ6KaoCZl9zuVr3/XUO58NhGkZoxo7ogZKjJiBnuHOdVvYugPU7Hd3d00lHsO2MLYuB7sByclrRwcj9YtOJd0QABq7xK+bcHhMGNXO30UJDmQyIklKfStxR5x55aNFb8Yd5FsFQ7QUKWN8VwW5ymlstRj34F3ylKu2Xbmjtu/J2GG3PyHPJoHo+mlHb7pCEVKLjXdVeych4zWV1tj4e47mLHD3HsDTHNKPvxXHhqup+FLPcbFlfej3WKv5iiVnNHmsOC/kutUtM58Z6lnCI3a23zdFftnQfSf8GUY2pKPdKsP5pn/tNXnXfAZyZ139sBbiErZP5nttMsc81dVoDc+Gy257e5Lu9G3G8Z7sjY+C8vzPOujHLH00Fh0/Vy7RiNY8HzpsDN1nnnRXSdZVlfZ4pGinJy48Y1J0Xw24ReLLRlVPuV54fkOi9z4UkXulQRJXa9z3RKwcc5vy65bYXKun19ZxT+ZebPGPGb5rUD1+GRgKOKpvAh8+NWT8MgIMiwM8nqHOFSlPHgxqv3fhMlSPYr6qtEPephbb73palBmx8ae+JKNxlUVu8JXjF/5ejen3Jd0YylFj3JY3SPm3nnVd0vQ7sJ3IYBzJQOOb4rx5M6uur2DbJzj2dpeeLigh6Y2+q/U8GHGndfRys9/EG4wTbu7iN+HkvP0dU3+jdzp5MTP40IHOPRNqvmf+3Vr/ABL8Rgbk9nt//IJKwolGT22i0Tnxxisc6i+Bb/4Md+MvXH0TilH/ABIqD/6JT+iHtrtw/HFW+OFv0c4bUJQ5IEImDHqFldmcLj/m1hfjEA3KCvTFfmyO5f31q49QyJRUrJ3VxGstPtGTXz+2qDq9sn1W5JK24z4vwPbGF+7VfZfGl4Zq20tPRej+K+iMeaInJaCF55+nsfLTpfE4rEAcZvPIYLfe8/PVJv7MiP4k59jP8u2/zd2GQeD2vnT+l6o7e5I+miMW/VJyyljiJwe9HGuTLHuizS52eppymTIPirpfk0fY0V1W6S/KyoqOM39b8Y/7aoNzrwaK7pZVDDyDx49VNcmiOl6tCpTTyIPGQ+Tj+us/Xgoveh625ucx7IeOY2j3HjOQxn66J6nblGMVllGfavpiFFDfL9NUkOsiJCgsc4oDNWW+P20+XxUlIKZAWgvm8Z8Vzx40uhVp+HD3n9hr7erjS0pbOwqkpRHIdxgeD8/jXdPgthfwoznL1SluURj2PaRvB2mQzdoD+mg/iHxohOR2vbGc4SnY91bbNrNrgbqs1embXXRu9mR3S7Y5kKXSqjd15LrvTUe50O33xZAteptSpHaqCZp7bpW044uZSdmbv/GIxhuRdmXdHuZHpUCMGV+unEjF39K1AfHu0qe1KyUolI32zI+X2T81GiN74Pt7tQj6I0txtUkdsxZPsAXKqwmjXotq5pthI7u5ZMpPbKKvtFdwLr25dO5eOQK6PxnajJdwWUW1lGKMxyVfItEmjnS6r49KccEpYzcsR/4hGxGu0tpLefbVnLpdsnKcoxn3k5Rh3KImZMeIrV9xSsT2vVZDZ2ZcwqltJPqWVnn1eqJz5L0vfCC0VsdcSlAjBnZGFkiPrZzIWXf5IRtPlZThfDf4gk7cO4Tu7Rlce2LuQJRKta7UzWLzWodiUD07YRqRJRFwvquSGMtB9vOuf6LZCE5S/DlTGHMSXYdtyg2FRwSq2nPlqZYWdDafrfjpEQFIBD8RI/mCOIndge8FqvnqGP8AEG3HcJQ2tzu26KGHb3dxERJOLTi8ffSl8Lgd17RdcXfdGo5u8UA+Jen6LN0Pw2Ad89ojFcRk0sWRJfUjd02t39dL8etEsPhT+JKVxnACdmK7ttI3ZhLEw6abs3cibUvw/EW8p3ST0gsn3iDbf10VCUoRSsLcnx6nulRV8rO85vVd1O5LvduAiRe6Ynd2FrkPy/MxX66nKfo5NpPh/WspDIO6V8nEoLXjgqvP5TUm9uH4kZVWYndnBgX6vat+fZ0H+Ax22SWqdnbnsiqfiZqlliLWKXnUcRmn4mH03OHc1RHMol2F+EkfO3S50LKO3PiFXIj2wmxknbg9OTF58vuyPrqI6aUjbG5W09mGILkj20yb5XFfPVhDp8nrcFQoGFcAdr3C+VjnXHo2JdkcZqSqVXt9ccedGqAM/h08ClDXanfwILEaHhznjGhJ9FKU6jB7YgXK7kZt7jFe4V5w6O6mUpTjkjR6mL4ynGbZWUe2UNM+G9FOPaFvcs1kP5sf8rZZj5+dE0O3I7ncdwJFbWca5viOcUrWHQO51D3xIiHAGFcEWWKX8z7UHtq03A7nu7ooye2UZS54eeX52fTUXVbZtydwZ5zQwiOa8jgcZ99K47FqDa35WKEeGyvV7AnzugP99c2Z90Zv4jEmWr3Subm+Je8TkMOn7uxx6uySWYqhEz2gVZzX8vnXd7p73e+0w5jx4MXdvyzdaNaPtJ08D0htznGhPVRmqJFUltuGg0uolCNy3YjkD0iRlWZJxfOAov5a7sQl28OD8xFkhbTXOMZ550zf2YO1HvRN0XOWycvVQXTVX9tGN0Ppj/4m+Azd2LSxlJWYXRaCrweP11bx+HSYQhUUmsTBGQ4IoHJlcqoONHbHWLZLcuMboBoVvEW8WaJ6aMdqXcl7iUTV7snbdNxMFEuca0vl3JKmVlPifTm3DbgX3rD8T3Le6Ea4zzX/AEGqn4l0tz2+2NknuI59U/5lU/KH7fV1vus+Fd3fcWMaBK7VoqNsW23N4wl6W78K2o9PBkJL8QlGTFqhSfaniqK9j2rWmPmmJsTvbMu+1m3RFtS/EX5fymrLotru5O4j6vbj5ee6WK9tWz8FIrGpEo+iUqHulyy54BK5ONN3vhcowlGIVH81SuRIcRo9hc17+M6m57LkPt9BcZT3NyUozO5pUHvRO2yk7f0TGndT0nbEjgr0u4W91tQl+nbbq/6bZjPp/XjMQS17ke5+hca86rut6CQ3AglpkLtkoiDiRUvfOov9VYrukhKHc9wtMU57SVHP0v3508kt5zHkMtU1WA/zxqZ2dwqiK2FSKM1YYxZovp/hdiV27YzJW1Jj3CSocKOTHBpSxMCbXULE9MeDiOPtjjS1bx/hCKX2Gc/km/v5+ulqdQ/U/wD0cosgjUpxuCxGrvKdvMl8NYz76ZsdElMoJcf5Ygq5pszzdjX6YWloyn2cWMZRhHtAI/laEkxC37KOVvJ83VV1goqq321LD6YW2nge3PDTzpaWps9uyvar2Zb+5vRid05TuLKlid0aZdximFnOHS6ra3ITYQhKQLSCgn0v3f013S1WWM4TV5sfDOxjOW2T9MKJRFtOMZruv3uiq8NlsRh6phLcuP5b9I/9JhQz75zpaWi8HHNzp5spRF24Uykm2El4r0FsvNv7Y1NP4dKMduFSbZLLhj3AjX8tLwNYOdLS1pjDoLquh3Hdl3kSH5YH5pSX88ns4tqx9jRG2nf6mOBH2RwrEG2iqPe/qtLRexEj07YSBGgvFlIRyX2op9c841D08IncQguMGWqt5X3+XjS0tPR2onqNyMWUCR3XYOBapTPN818vGl0ZuSFe2vVZTECJ3SbOcWV5zpaWsr2UFdLtkiHqb5qu0jHJ3R7aWkpPmaK6vpWHc3uSrnuNyLaYTvjafTS0taScbGwm1vjHtSUs9tytqq4s/Z50Rt7MiHbH3lYhSOSrKvD8740tLWf2KG3fhFdtkhbURawX5qrv+2m1mgSUuIsVoefblui8Y1zS0rOQd8T2zcIx7ZSBZxWQEe47RYQC5Bkzj53oTd3pMdqMNvcPVOO3f5rlI7cyKLkuHHq0tLSooOMHbZk4yinMT+a8vaxs/wANWHUbM49p6k7e7v7WX5gaKy04P/E65paJjDQxnI3iL6VRbtAnhEDx9eXPGrRZdoJRnFlclSEwuBo98njS0tXoTo+GzUoye5mXiCS7zBXq/lq3Pi+dRbam1OUo1iNp+aRGi1r8tP3zpaWnOxehcOg3IxYokS/UMRp8lOOD58513f6Bl3QY+oSqVEW7swVzfz0tLVWIl4A7+0xKkcRYlF+bZYx3Cmo9jeY3GW3GpD6aQusX3H0uysffS0tYQ1q/HX/93ePlXH7aWlpa2G3/2Q=="/>
          <p:cNvSpPr>
            <a:spLocks noChangeAspect="1" noChangeArrowheads="1"/>
          </p:cNvSpPr>
          <p:nvPr/>
        </p:nvSpPr>
        <p:spPr bwMode="auto">
          <a:xfrm>
            <a:off x="155575" y="-8382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" name="Rectangle 7"/>
          <p:cNvSpPr/>
          <p:nvPr/>
        </p:nvSpPr>
        <p:spPr>
          <a:xfrm>
            <a:off x="381000" y="1976735"/>
            <a:ext cx="701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sv-SE" sz="2400" dirty="0" err="1" smtClean="0">
                <a:latin typeface="+mj-lt"/>
              </a:rPr>
              <a:t>Possibilità</a:t>
            </a:r>
            <a:r>
              <a:rPr lang="sv-SE" sz="2400" dirty="0" smtClean="0">
                <a:latin typeface="+mj-lt"/>
              </a:rPr>
              <a:t> di </a:t>
            </a:r>
            <a:r>
              <a:rPr lang="sv-SE" sz="2400" dirty="0" err="1" smtClean="0">
                <a:latin typeface="+mj-lt"/>
              </a:rPr>
              <a:t>avere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fioriture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nel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pieno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dell’estate</a:t>
            </a:r>
            <a:r>
              <a:rPr lang="sv-SE" sz="2400" dirty="0" smtClean="0">
                <a:latin typeface="+mj-lt"/>
              </a:rPr>
              <a:t> (</a:t>
            </a:r>
            <a:r>
              <a:rPr lang="sv-SE" sz="2400" dirty="0" err="1" smtClean="0">
                <a:latin typeface="+mj-lt"/>
              </a:rPr>
              <a:t>ricrescita</a:t>
            </a:r>
            <a:r>
              <a:rPr lang="sv-SE" sz="2400" dirty="0" smtClean="0">
                <a:latin typeface="+mj-lt"/>
              </a:rPr>
              <a:t>)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" y="3741003"/>
            <a:ext cx="388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sv-SE" sz="2400" dirty="0" smtClean="0">
                <a:latin typeface="+mj-lt"/>
              </a:rPr>
              <a:t>A </a:t>
            </a:r>
            <a:r>
              <a:rPr lang="sv-SE" sz="2400" dirty="0" err="1" smtClean="0">
                <a:latin typeface="+mj-lt"/>
              </a:rPr>
              <a:t>scala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smtClean="0">
                <a:latin typeface="+mj-lt"/>
              </a:rPr>
              <a:t>di </a:t>
            </a:r>
            <a:r>
              <a:rPr lang="sv-SE" sz="2400" dirty="0" err="1" smtClean="0">
                <a:latin typeface="+mj-lt"/>
              </a:rPr>
              <a:t>paesaggio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elevata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eterogeneità</a:t>
            </a:r>
            <a:endParaRPr lang="sv-SE" sz="2400" dirty="0" smtClean="0">
              <a:latin typeface="+mj-lt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6603" y="3352800"/>
            <a:ext cx="4517397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228600" y="5265003"/>
            <a:ext cx="388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sv-SE" sz="2400" dirty="0" err="1" smtClean="0">
                <a:latin typeface="+mj-lt"/>
              </a:rPr>
              <a:t>Eterogeneità</a:t>
            </a:r>
            <a:r>
              <a:rPr lang="sv-SE" sz="2400" dirty="0" smtClean="0">
                <a:latin typeface="+mj-lt"/>
              </a:rPr>
              <a:t>: </a:t>
            </a:r>
            <a:r>
              <a:rPr lang="sv-SE" sz="2400" dirty="0" err="1" smtClean="0">
                <a:latin typeface="+mj-lt"/>
              </a:rPr>
              <a:t>diversità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delle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gestioni</a:t>
            </a:r>
            <a:endParaRPr lang="sv-SE" sz="24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793" y="152400"/>
            <a:ext cx="2582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800" dirty="0" err="1" smtClean="0">
                <a:latin typeface="+mj-lt"/>
              </a:rPr>
              <a:t>Gestione</a:t>
            </a:r>
            <a:r>
              <a:rPr lang="sv-SE" sz="2800" dirty="0" smtClean="0">
                <a:latin typeface="+mj-lt"/>
              </a:rPr>
              <a:t>: </a:t>
            </a:r>
            <a:r>
              <a:rPr lang="sv-SE" sz="2800" dirty="0" err="1" smtClean="0"/>
              <a:t>Taglio</a:t>
            </a:r>
            <a:endParaRPr lang="it-IT" sz="28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30" name="AutoShape 6" descr="http://juliafoggterrain.files.wordpress.com/2010/09/2.jpg"/>
          <p:cNvSpPr>
            <a:spLocks noChangeAspect="1" noChangeArrowheads="1"/>
          </p:cNvSpPr>
          <p:nvPr/>
        </p:nvSpPr>
        <p:spPr bwMode="auto">
          <a:xfrm>
            <a:off x="63500" y="-136525"/>
            <a:ext cx="6096000" cy="457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1" name="Rectangle 10"/>
          <p:cNvSpPr/>
          <p:nvPr/>
        </p:nvSpPr>
        <p:spPr>
          <a:xfrm>
            <a:off x="381000" y="1143000"/>
            <a:ext cx="571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sv-SE" sz="2400" dirty="0" smtClean="0">
                <a:latin typeface="+mj-lt"/>
              </a:rPr>
              <a:t>Come </a:t>
            </a:r>
            <a:r>
              <a:rPr lang="sv-SE" sz="2400" dirty="0" err="1" smtClean="0">
                <a:latin typeface="+mj-lt"/>
              </a:rPr>
              <a:t>tagliare</a:t>
            </a:r>
            <a:endParaRPr lang="sv-SE" sz="2400" dirty="0" smtClean="0">
              <a:latin typeface="+mj-lt"/>
            </a:endParaRPr>
          </a:p>
        </p:txBody>
      </p:sp>
      <p:sp>
        <p:nvSpPr>
          <p:cNvPr id="1028" name="AutoShape 4" descr="data:image/jpeg;base64,/9j/4AAQSkZJRgABAQAAAQABAAD/2wCEAAkGBhQSERMUExMVFRUWGRkZGRgYGBobHhsbGRoYHxoaHBgYHCYeIBojGhkcHzAiIycpLCwsFyIxNTAqNSYrLCkBCQoKDgwOFw8PGikcHBwpKSkpKSkpKSkpKSkpKSkpKSkpLCkpLCkpKSkpKSkpLCwuKiwpNSkpKSwpKTAyLCkwKf/AABEIALgBEgMBIgACEQEDEQH/xAAbAAABBQEBAAAAAAAAAAAAAAAEAAIDBQYBB//EAEAQAQACAQMDAgQEBQIEBQMFAQECESEAAzEEEkEiUQVhcYETMpGhBkKxwfAU0SNSYuFygpKy8RUzQyRTotLiB//EABkBAAMBAQEAAAAAAAAAAAAAAAABAgMEBf/EACMRAQEAAgICAgMAAwAAAAAAAAABAhEhMQMSE0EiUWEEMoH/2gAMAwEAAhEDEQA/AJ9/cY4PUtll+OMccf8AN7eNc3evk8nac015eau6eEf66Xw/Y3L75jWb8N4I19bMPvrv+mjDuxIjlzlfFfJt/XXkXaztjrSXaxvmi1tDBQ/M/fU+xN7Q3F9Pm8J9POXj56FgDKXbxH+VMc4+WMN/PXNzq590jtGsoezXBzqZU71Rmy2ufPs8e+OP20MMh/NFMH1/z76Zt9R3ofQLc5x+lODxqViGa5KrC33fmyNPJXz++tJSqFZrLN0AX4qq4q/n7513fX+a1xXtbV0c4978Py0Rt7jGcpEe2OSRhtyJjI03a1qHpYgTjuN9sml8nivn5u9Bw2MfVFjFiHpla21deeYvHyPOnG3Lc9csZJKtZz/cfs6kS/kMfEeJd3783fzxoee/KIHaqclWZoorKWNpj1GmU2strqO0Vfz2Bng/Ld+Ro0t7ckxjbm+Pt+XPzdCbm4yIk7RKaRrvR7VOcANcaJfhzuRiRU9UQJP/AKpLEuxyVnnOdGzQR6uUbld1XNl0LVp8nx51Lsdb3SkV6e6rsyc0mPa7NM67cY7ah3SuwPcj2yLfmfzV+fQnTxqTcRqMJSz/AD4ZdvL+bHp0rS6Gy3Xkv61w2cywcUeedT9Dv93Y3FgplvDSjkf140MSruvmw9LxV1fu+C/Z0RLe/DmFAKZ4uX0/X6d2nKqVY7nTbJffuZy8eX5R/X/50LDp9lIxNxvnMfPi+2g8+TUG9NlRg+QOc+c144waClvecp7U4p80GLzl+XnT9ofsujpNnBGRYNRlGnPs8e/Oq8q7GjNuf/dw4/x0+O7kOMtgeWqv/wBOAKzoUlGS2yTnubrloqvl599Fsp7Tdva95Luv1P1X6ex/20+WMW4ytC0tZXk/31Ht/DqqQsinlrm0Mcfp48aZubS2SkNoYpwVV5oyf99SNiNudoXXgBX/ADjSd1sVaVcWrX3zRqDo2Z+YuxwuVG8Bn+xWpep7o9sYBIruUrGbKtv8t6D4O3dySXtx7uLtwFff2+Wm7XVP4ke6jC8+1YyZv+2lHqfLXqwVxxyx5eLb9zXXfjNuN5/q5M1lPl7aWxdGJcUbw1VmbCz56knC/wA8g+fAFlZ4uv66iI9p6fN2eHiv9/tpR3m+PV7ry0Z/ej6caOi4KUZepF9j3w4sxjTZTl24yqGfYr+ucc40t2FmV5Kp59+c8mdSQZ8rXayAleaHODlwZ+dafaKfKb8r58vOKxf+OoHuVGu3Df8AZf3DxWltdRLs7pHqcriqePV4pOK8a6dI33M3tvIZ5cHvV4dLlRrL03nl7TkPreU+eeNNlJK5UjdXeTg9s/310ePVaHqfEcmC/bmvppuyv5pDKNgNYzdxc2nP6aNFva0Onn7Tfowr7Z40tQwcH/Ef1D9q13T4LlBtMb9VhzKnwmAObflqDqJXFwlGKXyg+p8c+H6aGluRJuJZxmVeD2MtjoiMe9gQqQiLQe3IYKz7Z0DdRf6YPVGJUVBH0/L80rGon1rJoicTugyobuSGDtpRfI2/T9tRYp7baRqvzduBAPbOuIbhFHxbHFoyT5mefl7Go0VLY9JLuRzm/Z4KMmHw6mr04tHxbdYv65RPl9tRbvTsntqET2v8vsfMzVnzdOhs2Vm3Ai0uMJLNuH/51UCWfWHbGP5Var96/evGudTFCL6ZRXK3lu81T5D2xpu6bfbGM6nIxx5lTfvwVZk03uvtjCKKfmktl5+mf1xzoBvUbrIKl5bKc1nx8n9DjTPxO4iEsRxV/mwXUv7akhsoy9JIp8c3i75uj6Z1LudFFMxiwCqWqDBQ+So/r9tGtmZCXZJl3dt14MFZKieH7VqbqeoTtFLq748npv2C8p4++hvwfoZMRXxwYS+X9XGmdZuIxGMs1Huq7boiZ5sHPy1Qp+7tXLzl4+mX5Pvj20jex6nMcP5Tyhn2xwa5szqpT7opXdLKDmxyYeQp/bUwm4MsXGu4D1UscD49xxn56QiHfj28NjbJ9S0Wt0V5vUzuV6TIx7YlJhOXw/fBrvTlDDNflfNWvl83k8e2kRkyiRDGOFpUPV5o+/Hz0cmintbnc1Vc2c8F0Hg07Z3ZEV4lHH3pr2avnVp03wPe3bPwpg5tEMBXqaKy/fVt0n8EbnaE9yMeOLk8UliCfd0547R9s5t2P/24ku2ksw3hO19k509CXyDFJ+xE+f8AbWy6f+EOnjfd37j/ANUkr6dtPy540f0vR7O1/wDb24xfcM/q51fxf1UwrFnwzdYJHbnbHHpknKX4z8r13b+AdSUmytiv8vqKDn5X+ut87+hpdT89X8eKp47WS2/4e6ju7nabcNyKorwyukWvpqDqfgvUcx6aXPFDi+LGw+mtvHqeNdl1FedHpifx153D4B1XoPwdwKb9PFcab1Hw/ejHOzux7bSXZLk444Nei/6vGux6vyOl8eKfjrzLZ6v0pLkZWnmygD5U6ftTuydZcW2nprn6v316N1HTbW6VuQhPx6ojz83Oqbrv4Lg27U2DjCsjHgXJ++ll4/0m4VkIyOwkFi12mGg/Nft/saTuRSjtwjgtw3n3vU/xfpNzYQntsAMOWNtUEiNPBjHBqujNtlWYitfzeqhD+77axsuKeUu31QWW9sZWYPvzjH++pOl3b7jJixq77hcZx4f11B3q8X3UV+/0c3+upZzO1KO1o9NLyYft9dTKOignYd3K0/XNYMDxj205o20rI3WPcLrweb83pR6isWZffJd3n38Z99M296mQfmqXyw37nsmnRKZ/poufxKvwV/vpacdNNz3H6aWpPYfc2o02PJaXFMe5SKfpmqzbul2IWEcULcrwZfUPky3qTch6bM2plzR5Th/etO3uniNRlTLlfUUPyzRV1nW+xwGlv5vblkYY7gX50Z+/yrUexvndcr7hqmqt/wCobus1X3HU9xPVUY5i2f8ApvvPS2vmuflqPbiSCcoxO2dLEpU9Rha8X86xWkvcN2OoUkxjKCRBWUk9ls8GPpbeNSy64jUGS9oWKrzaGFFr9/atIF7a/wDLnjm1pvKo4rHy03a34xxnu4TDkPavauf76m6Z26pR6yMRO2ZinFd1LRG/y1xzn5al2fim0yqLHuJSAk0024O6hSi7TnGdRTn3UEo9t2Z5cd3FOMc6I6fp4yi90QmPbEA85l6jjmkpMmb04LyHdyTmOYpzeREz8yq0Q9bcWDJiy7s1Upek7a9kquQSWmb+3GR2s5CJTTnCIV7Y49tCwVlCMmdDay8FXwXii6ebPOleAmjvJRJTAjKsD/Pk4L+WlDqu2SuFa7UFGQVVYcf1M6Zs7S4fSJ24LWWTuLMgP2vU8utZz7pHaN+10mO18CZ86mUtuRkzlF9UjL4szVqpmzFe+rb+HPhL1BLvgwjFrvv1LmwvPs+33xqD4Zsx3PRG/wASXFeVV7leIg5Dn7a2vTbBCMYRuolF8tefut61wm+WmE2b0vwPp4VW1BTzP1N1V5xxjjVn+OHFB8j/AG1WbnU1eT/P/jTDrvu/LWm9N/WLX/UfPTN/qNV/+t8l6Y9VnNaPZXrB349abPqb1W7nVW4fv/bUM+p0tnpZS6jj2/zi/OmHU/LQh1I154/z/PGu/ih7/wDfSAp6uj/P8zrj17lxjxehHqWvY+Vah3OuVoC/KB448aNgb/rubL+/+Gnx3xcWfXP+f9tCQHmQc/t/86Zu7ocH6PjT2NLV6t0//Xof5/bVFudS3Wfprsesw/K/n9fvo2Wl1LqyUUmEopkcj9TWR+PfBY7Z3bafheCX8kruru0kuKHVju/Ee1C+e7P0+3F6hl1/4ndtpycpj5P2c6d5nLPLFnGMW0e0C378BjB5v2XTduTGXq+1fL++eP8AfQndPtR7kwMo3jwt8YrP2NR7XS7jH1Yc580CRB/8X341zWOcZv7se7vAvt+WbrIV7t3a66ysjLGWs+Qzk9sc6ihGP5pEcOcF0cFcU/pnTN7ZmxUlGKlCuGqzw/IxhvS0BD083PfF+1ftpaGgFFz27/8AN/tpaRaOtjCUorHuWcYSz2SfzZAJRbZCYvt4qtO6frJVxZAZCqqexebrGKM/Q0zrNsgMe5YqiSuP5vcZPbWUSnz413c6wEQiDFiPaRax2yxjvQpXPq0ZZUH7G5+IRfVGixMjQLmnhi4Pb312PTRe0ssbblNto/MHnnLz8td2WyEZdxKSEAHBZ6qMGLx7HgdRWkiMrPyllUDaAD7W/wBmtEolW3TDGIQPMqx4cP0vnjzoGUylfDjw2dpL1HjPD7Pz0PDfh3yk7avMu6styKAwL9PF/PT+q6v/AIxGMLhFI48kr/m4Pd84NPZpul24yjL0x7gsLLR80nyf11zflI9Jlk3hquPQLwGMPLa6dtrDuwBaxEojtwlRKUpZris5+5qLoepe/tliQ9weeD25aPfxpb+k7d3Og7kSSL3d1WPpqy7vGW8W+NTbu7KXaB6S813V5ttyJ6VG7L+Whuo3Y9/4UtztmkfCSlF7pSpMHpOVvNZ138ZtZY7i4ny/LEjcjGOPH1dPZ9pd1tSvzSxatgNtqIZDOPa9Q7nXENyMPS2sl4hcX0xZvhkZX/mPbXdjfShPzXcbLe2qt4X6fOm860Pwv4LBTenGyRcYrZxhYUGCsN5L05j7Lxx2J/hfpeyLusOx3cxjLkhX83sqv2D31df6gH/ONA7nU5bb0BvdUt+arHH7636mnRjjodv9Rlfm1/n0dQ/ifPx/S9BQ3sH7/wCfTT9zfoKvgLvz8jx/20trGnVpx9M/L5e2oN3dfr/ntoT8fj3/AKfpxrkuq/zj3/7aQF/6vxdHH9PtqHcndN+eD2+f9dQ/jXha9tN6eGfL9+XQBUN5vHl86n25vmrf73qL0x+r8tdjuh4+jzxoNNOa3/n+GnbZR/mfe9DR3FrHtT9saK/DU5p/+MVoBk5PNp9tLa3/AD+1aj35Xgaff56A3+rY8/Qo58Z/fT0W1jPe8+/jz9vnnQ2/telT2x9PbQUeody6l6h4oyeUXye3z0P1nXMfTZJaPPF5f00bhO/jsVWleV/oV40NP4jJnCsZrn5L9nQm98TUuQEf3PPa398GqHf+MMuoIQsjEb8rJ9/t/fTlTWo3v/uVJCPc8c02/lKzbzn8rj2bCL2dzLupC64WVj4w05zVmuT6GSN2dyVLLhK7Tku64P5m9dNohbMWJZxXqAr8ubODWF7cth3UdKyrtrH/AKlVap/lO1fbPjQ3dLuKcBEMXRRfilz++jdvbX7DHMaH3O4+9roaUi7JEo121b9LDxzXjRYWnTpIeYyv7f3dLXZdVTR/7ZaWjRbQdP1uWD3TU7wDPoVav2iy90v9Hk7Dc7WwMA9vdh7rl7c4xg99NhtsZMoKdopnuOR7gofndfLzqXr9lNyTCKMc9sS6zkoLY9zWcZr30vXgOGx2hOSylL1Dn89SOLuj8y3z+mq38OYjCcL7Ql6cyWNc01WcY+t1qw6iMbIvdEtSm/zAUZ4559rxp/SbL2MjNZuUyRSiSbXl9s+fGmHXaInd2kpS+ma7j86+Fslzi9RSh+GxlKBV33dxTi/TfNeUPGn78u6qticCxL90Gn54XUJ07bIkRHxUTHhCn05499LRVXfEuobiSl6pqdsWx4RyilN3x7aXTdSG4RZthdxHmriI/wC+NXAQl2JUopUosfGSxY3FpaROP1hl0cI7vcV6oQEU/kEFkObKW8+l07J2EHS7kpJuRSJPINeiTzTznM8e0ea0PPptyPdOZN24ljkkvc4j591swHC0JW1084Sf5uZHbnzUWLVOa49861nwL+GiDHc3oA4YwbVlExKfcubePvqcZutMZbVd/D3wL8Qjvb8UMS24PkzUplflrtQ81b7a0s93HOdR9b1rcst/X9a1U9Z1zSijXjW3E6deOOo7vb+X/PtpdXuxBBujj2xqmn8Xv0rn9PbXN34iWLwn+fPjRTHx3T35bSvn41L+MEO55Uo+uX658/LVLv8AUEVL580+dSS6y4xeMX9rb5/zOiAZLrO3Fn39+PP/AMum7nV4JDjm839a+/8ATVbvb/vQV+n+e2q3e+J57q4AL9s018rvQW2ij1OTj9f6Pjn+uptnqf5sEefr9/trH/8A1JW1sOPHjn6Y1ZHWyfbtxUeMRvF+2L++gbanp+oi+rujgqj5XePBx+uiPxB4arOsdD45+GRLLKLPbxz4/K40f0Xxg3VAZI9oHtiv2vnVBpdqvp9P31NPppphq2jnn/HPsGpPhXUwDNekz4rjhcGff31N1PWnbcbov1RMVll+GJ6nAd2P3rTkK1WS6KUWvpb/ADK57DPpwKrVGXxqr6/Z7geY8UfkDIc5cnjMudW80hGkLz3X6jLchmuavIfmecAaDnt3crZS8S9nHBh7vp9Dg0qIqeq+HJEIKgtni/lb8uL8aq+sh2oyl23Yuax4z51b7e73ZJfkAp9LzLFOboM/PWa+Jx7pOfFc+Pp9tRYqVV7nW9ruSFYxtpzkMH9tFfwv0f8APK27nIC181XzzoDdgNQCu5P6/wCGtJ8I2ztni8UfXV71jplmt49TFj6Z22SS6kMvTkkHPzr8pzWhSUoTDuk/Kd8/ZoT6HOid8I7ZxJmkkkjyL59wfr99Dn4kqWOMyAcRGzDKsKJh1jaw7FG5/wAJ9PYylgsuzJk+dc4M41HHckUH55UpQUy/ltxwfrftru1BDtxGI9zJbMNFR5q/vT99D9d3RRP5m0i1bJqJTn+2TR7JsWZLd/5Z/a/9tLQx0oY7olf9P/fS0vYcnbl2PE+04c8l1WDF4fnpRgUjH1rLhrFNS5qm6+6+NTwYxIrUKKPemXGfb+7qP8T1SXICOEyqxPbxdK1b8tF4KI9nZ5ielMuCog/7NPu67vXOond2tAV+eWKvFOLwXqeKUDZCs4Ob/Nf283V4Mrrs2+0ojdjWA9NGb+XBoh8KnrthPTGFthTebLsrDkKw8l6703SyiSVqpcJiRwnqFSo+MYadW0NuMpMixB7XLV2LX+2h4dNd47bYvbFZflE+39q0WALPdWB35Q7oyHKXXpSyqTHjU/w/1S7A72VR7e85rMSiuUPreoXpM3yeKcBXvzzn7Gtb/DHwHb2Ns3KPxJixV/LB5fYZOb+Zxoxxtp447qfofgcOnWc/UnEb7qziT7vFBxX6c+IddK1v5/S9O+IdZEPVKvuX9PrrP9b1LIqLcksxis85qsX4y63065Jim3t0UWRVmMeU8aA3epLrhp8n0v8Az30H1N3UpHccZo4vH3PHmvfVVvRntyJd3HP0f7XqLNK2N6xgPqsXN3xjK1eq/d6js7oqXRm7x4bHF86fLdhJlKaintZ+n2/rqr3/AMJQv1DLNOQDtP2f11Sa5vdXNou64/bUuz8YkWSP3/e/P00Z0PRRnEnCmK588c+MaI6r4PtsF/EGv5cY+3P7aEqfqPid38/ndXf9tAbvxC/r40B8X6FjbCXHzzWqfa65wOtMcNzcRcmk298vKf4+/j/too6uQAZy35M3XOqfpd8kNhdVX+f5nRkuqFxi/wCup1oSl1W8yt7e3HBwf7aH+D/FdzpuoNwVjZ3R9z3r3LvXdze8h/bQc+o5+f8AbVwbe2fDd8kQlBiksxz6aMsreKjlvzjni0dlk334xacUZQriABJeWgxevKv/APn38RMNz8KR3Eswi8Xn+nJhya9Cn8YjDuZzJoNQIvbh9MfZh3HHvEW9R0uXaLqN07/54gVAkZ7RHuAu5SfVngeONVO31Nyfw9ws/KW4W+6SuWTfPnRHxP4ldsZlzIxnOR3ScncBwQ8V7/roWPTbEtoZbkYUCFSu1yuPlyY0lbBb81LY+rK5/p9zVH8Y+MQgeF+T5eDQv8WfxTPbHYLZCLPwxqyvNvz41i5785ubdaY+HfNZ5eTXEafpPiFtubf8/TW3+B9H37fy3FRq0Ii3V4aPnyawP8N/BtzcnBx2qCX4837Y16btwYyiRaqyF0UJ5eMfcOdZ+XU4Z5ZXSTqW5JGnbb9I1iOIey0RNCzG+1nUKIpYHcP/AC5Ay/O3XHYn3WR/Kc5AAokPzft/ZsJM+6e5a2Nq8Y4Vq35e3jXOzlRbvxaURJcWNmc0RfmYff30X0/WwluYkwe70rae5XzuscY1DPahuLI7xKwVK19k+Zn7Ol0uzPugjfdRc6oG7z75+2mfqK3Phu3JUm0q8Bz8u/H00tTRJUf8U/S/3rOlqtD1M3d+Up7tniNMbqrx6nFg8Hl1FvTxG7lIMfKhz7e1+eNR78CYLwRsp8kyMrJPFB886C/1pBl3dtRC2x82NH/Un6azspaWPewAbYrSnyATjGFy+dElsstovGCi6RzdnGqvouu7bWmxPLd1xIec+yY41Nu9bNoqBz3S7chhqvpXDTWnJIawlFId3akbARq/aq5ccfLQ3TxqNJmX5vl7x458r7uhozvulIqVeiyuEVo4GL+1a6dXL0PplG75q8rLH3x9NVanS26PYdyUbL24pKR2+PEfbKV7arf4j/ieULDdRLtM/TD59jVZ8U/iDd6fYl+ElM6WXEUM4HLTrFR33dm/RVqrcV/ny1v4/HcpK6cLMY0HSfxduMyO7K4ze0k8l1iVclf1+ur7Z3KFsTBkxj2rjxrEy6HuJBziR7WZ/t++t9tdbtTid6SwL6e2rzVBj/M62zxkOXarn1sZsbHvFVu7vnD/AJWg+p+Iq0/T7asvjvwiIfibVRlnBaUffTPhnwqNk98inbdNge/HKFPy8658iyy0pun2dyd9kWcTn7/P31B1/wAN3NpbE+fJ7VZj7OttvSIxO32iecVKPbg9PC/O9N6yQZYksyZXnFzzj2e3m+PfWXtpl71gvgfx2e1ufhzkm23g8L5H2fOrDrN6U2xxGvld0/bN/pnRnxr+EiTOW1WBWEmkoLpcVfjWWPiXpuNSlBqXzHBnn9PbXRjffpcyH9d0rKDzf9v61rK9P8M3Jy9MJST2F+nHGtL03xYnH2TFcv31rvgG1GOxtwZEWR3ekLbbuV4oPrnVXO+OJzYvpv4X6mQyNmRVcpHn6pqTY/h/qVrsea5KG+LvDY869Ak3C4lEqieq7XzCsrjHGdM6feYFdspUkafu3Xl58Y1hfLandYbd/h3qT/8AFz7MX+jpkP4T6qfGyr7XH/8Atxr0l4LjY3jhLB8ee4/Z0NsdLUg26QzKa4AKqV4Wj93S+WjbC9J/BnUsmiMO3Nsz05/6bzjWkn0+9s3HdSa5JY7Sj10yDjzq025yDEsR/NbzQmUaxKjt5xob4vtLFuS3njhz2yznIuPP9H8hzLQHd61k1OIJxR23bRhHm8V9dFb0pbkJx2jcZUBiP8vP1Pn/ALaz/T9aEuzfJMQoD+Xzcb4trj6+NaHo9vbYSkMnuj6oTScUW6fN5/ltumtaV0TliP496f1bG5Y923TQlMX5+cvC6oOghbra/wAZfCYz7oQl3MfXtvdhhK7gq1ZSe9x+esh8G2rk+wa6cL+DG46rd/w303ZDuair215qzMfC8fYdXUoSj3CvqG8XwnrDxhCsXqH4fIOzbIj6I8nvUrF4HjHs6sZbkMCVK3EyrtZClXav7Hvrgyu7yi81B18pw7Kbwljchaqw8VdtZzxWpXq1XmNtxlB8UIGTHHH34rT+m6O4ku17c/8AEGxbyPOSkrnPgrXNzoYxjEl2sT14i1HPdI9iV1L2vU9pcj1Edz374ybEWOfI1+zz3OuMmITZSEV8eyeBat++pN2T3Re2rzx290W+bxdYKOf2W5uS26kFmEsaawNe3z0qKb/rZeI4/wDNpan/ANdPxJDwdn/+tLU/9Lan6iF3mmqMYsnf5n3t8GS9S7vw7ukkIU0Fx4UC2sma5vk0yEie4xhe5uVcs4DMpdqZknat4B97vUnVfEGG1Hb4ZSbe1sGgv/zc/TWm+FIv9JuRrLGS+0ZLZyPs+aTj56dubf4Zctx7Uyt88CRqkzVL4zp+1uErpkg0HdkZGT54/VK0PPaO7w4uPdRjwS8XTmvNudTKWxO91HE2TuFASAl3fXua7j2/tqB3YvdIi23glYS7avJf5vHF+5nRO38P25CMjHHbHtvhVSvHmuNc3vhkfQxH12EQXFyB8StR9+NPSmT/AIv2dx6W1fRLJ3dxSpz74v6POsZ03VsCyTfFVj769S+K/Au/Y3Rm+on22VErIF1/0l5/NfzfIpFa9DwXeOk7WX/1/d4ZFfIrH11b9F8Zs9M3Hh/7aoPhvxKWxLvgQWk9cIzM/KQl/PTuuh2bku3EcSj/AOGQSj+zrXLHZzLTe/D/AIxLdmEpX7mOPIHg93l99F9ftS7PzAY836kGcaMdvvbgQbvVL/CXQEoRdyKdxLc7sflJEYB/4pxT76vt74jH8Q7CJGO3/KsolySXowfzV875zjg8nehb7Cup6zunIq6TFdvKefZ+mnS6wjOyPnB4iSDy854fNPtoHdkqkZjCo9uHwH6fXOdFR25EYd9SiWwOOLbtz22/S11z39Ed/EnxA2+h3JRru7WF82rA7ynyt/a3Xl3wXeO+UXicU++E/p++tr/Gz29LIOGcAoKyMpBT7n9NY3+Gvhjv75Ea7RkvtRj96/fXoeCSePYlJ6hhuXH2/X/Plr1n4BIen2hkxk7O23mj0FcvLf768h66PbJEyKOb+XOvT/h/XQej6buirHa2y+QfF55ax8oup/yJvGU7V4b/AHMY12cPtdB2iIPPj56Zu7MDvCWWTd8lY8c5x9Ppob/6gU13RhEbViNHHzVqsexjTuukkpMpKpOpe6SbPqcZ1xJExhz3jLtD1Uy7au32BjfNaihGMxGJIlhsowntJ/m/9vz1BLqsQj6ZXGStuKLt8UAv2dSbPU/iT9L2RJXVUVWBK/O4x9fswI290TtCPbZhK5UBP+bFq+E9tD9VsQt7ucSrGbKiZ5bzlqvGi9mMZSkMvzdtXVYvy+fpnjTp7sfxEc9w5eCozvnPBWPfUrUnx/4LHq4A1DcqHZNvksvHhosfezOsV0fxDqNlTbl6orGUXMXtU+WRzZXA69LN/vmjH1TlUS4hguV/Q8/LWF/jPpYbfVRmURnEUL59/vrq8OW+KculTvdZMky3MW4j7fRc18v11XR3Ik5JgT9Fv9r0T8RlBJeoiAdo5W32jxjNuqraisiJ7ZvgOVX211THhWWT1z4NI3OmhOW3KXos7bO6MQ9LfpG+fdTzonep7l7qr1URSI5okyiOeUHl8Oqr+Euvro4Re7sucI4vJIl3p4tZFHgPZ1Z7ewhGh7yvFkuSSe55eab15/k/HLTPfIzb3oA7YyO5hOUQ47DFylOn3x4rmtQdZ8VhI9MaLVqrz85W8hJr3z7EU9yMIxJR2+/BkvDkMqH6Ln5a5s9FFZT3DuggINVXLG/FUV7XxjUbHBuzGQlwJienslKSvt3QMU8vjRW8PbKf4e5kj2StQJZSPdi68VZWedD/AOkgdtSKpBq6zWJYUwL9aa03rg7mC1aJYOciW/la8ns6RJYEaLM1n0R/20td25bdH/6raMcZx8tLRyNRF0/w3aiy7dybORI7mqBw1FM3Fc93nQ3W9JOCVGUxKsLsp9NcF9t3fPj3UOo/LGB+J/zN9oNpVOPnZ786L+GxJOJCxvGSJhB/w5r30Qtgum2pbdEuXx8gEquefHvqec3cAecDdZvIXGvcy5qvbRXZGP8AxCUZdg123ytF3ihrxnFVnQ/V1Ofed0iWe7lLT1StMf00X+Emkdvrql7DAt+rxXgcte7oOHUd8oUuUorIK2HkvKgY4zWns5y22odse6SEZOS6ub3Ury3deKrXeljtRlcZWxe4T5TMnqFq6zyF/V7B3TdVM7uWEfSRaJd0faVjFK+fzvXmX8XfB/wt1nEqE1r5S8n9/vr0OEIu5GO32T3DvlQ0XIBb9vmJXqbNCfGenju7ctmUozchzhjxNQFb5XNa28PkuN/hPKiN6O3Yd+3tS9u7bf8Ay+of/TKv/Lq2+Efwt1BMkx7Qa9SHcJLi/CD/AE1ZT/h1hszO1ZSiBkzKDJ7sN32Mofc+dd98mMU03QdGw2dmMLSEYxWThlSyo/5Sd+6yP1d1PREdstBkLnPdJQuvoVb/ADP30F0vxNRjdNJ3DmS91NvGVaPl97O59oyvFUADVcpHNUYt+uvMzl3sgsfh0mvIAy7vTGPuoRrnND/XU+3ubku+d2yUsoOz+UJGaifZ407/AFcKS8B3LLLZXjPahx5X5ZROq6gb9zE0kkji0OE4M2VJfnqNCM3/AB/1dx2oqsnKvkDtOcue7Uf8CdIsd2QgySBcb8K/TmJ9U1VfHN+W/OcrZdvbGNH8pigPF8fXWi/gzanHZih2n4su+XbdRovNKOKeMOOdd2U9fDoKb+K+g7N5bPURng/5i/1/31sfga7nRdOMbj2WhgrbuKvul/8A8tU/8b9MLCdRKjIkRTFIR+ypX0dG/wAD9XfTdktxiEpwY5qQnfXCHq+XhzqcpvxRVXWyzmSuMdsMVS+/5gz4Pbw1zojremGUmW498pRI4CPrhwxvnBnx51Xz+ILKO4bbCXMpFtiv5rGmsHH5eNR9rLcjKSQ2Ydrc5XxgjIDK4aMuuKTXSR3SdR2/iSYRuqjFJJ3Jn05u/p/M86bDYnAjwdqU2jKd+paSl++NN2viHaMIgeb7ZHN2/WiuUzXvrp8Qt7wkpJytqh7mTFlcV9dUek3S90SKp3L4koGWuOT20V0mdw4yXl8tlN+RTzxeq/qW9sO71S9SNnPy4vH6Gp9sTaiOY+pPCsThefMm/nXjRjDiZSjvhyvv6o9yVRweGvF++sR/F+4bm7uyawBF8AHAfXWp6r4oR2ZykqtkT2qgrFUua81rAfFuouA/82G/c/3Kfu66fBLva8elP0m07syEY2t+flePnru9vB6It+ZS/wCZPp/KeP18la3+AvhAk96Q5JQj8hxJv5r2/rrFdRt9k5H/ACqfo67JlLbP0jbf/Ae6fSQNuVsWR2hwd/d3MlCi39X76foOtNvcjJVnHFxHtklKBz4eD2aNBfCfhVdLtxO3EIPckmXduXJiRBrOcc/TVtsbTBjEq5ZslTeeGV9pY2Ys15nk/wB7R6l1McsoxZkc1LFErYyGvUW0yPlrvT9Z2dzVkXsQyg/LLWbty0Z1J0fViyouMcwJZTuQY1eIsWkHGHxqSQhAwPpv5xADK/LIuftWp/oR1txgDKwbLse5lhK5Kr66h6jr4tjITEU/NGxcMirfN3fyrTTaXt7juj3BdV3fmaO3N37fZ0ur2Fv/AIfbZ6YuQt7TFYwfPx8tTbvgSmQ2Nmj1bJjjuMfrpaZCe1RcNpfKsb/ppaFbA7O1V32Xn1RZC3wdqVfFr9saJ2IyO+BzUfVUUskYcd0cWpxgrUkOovckbExxFXtKL7bKnw3jDZf01POMWFQkXLhTMs2SriJjz8750+WYbrUYxj3UVm6lXHqKA7XNL7edP2fi3dCUmP5EIkvEHgXGSjni6+WmdNChjLiBe3IPSUOGn054+euQ2yHdGNEiiRQWBVXeMHj305FOwYd0JbXdYVHlwuPVw5f5s507fkd23GPbHyjIGpSVjjyOLotMaUZnpkx7eCOLIt0xBljzbya7t7RKPfKJ2ixMyH021G7KJYuvetO9FoNtb0u2LBjLbl3CIi82UhRgCqvHtp0NyLtpCRFuKiy7bcxGUuMPEvu6M6T4ftxim3LurATMdsorhL8g57cFedR7+0s90oI0AbknJVdwKep7sc4xo6CB6CtyBIjTlH80Thko5x3I3x9dN396X4kSji4yQRLSK0YzjjOiul6abE71YJKMHbKlBeSRKgjlx3J7VrvU9IkoxHu4vAWHkQyMvFY4o0KulLufDDY3Dc3PVstTjC8zF9MUCw7hLxQfMNdO/c3JT3kGXqXgw/lOaAoDxXGrmGwy89vZ6KaoCZl9zuVr3/XUO58NhGkZoxo7ogZKjJiBnuHOdVvYugPU7Hd3d00lHsO2MLYuB7sByclrRwcj9YtOJd0QABq7xK+bcHhMGNXO30UJDmQyIklKfStxR5x55aNFb8Yd5FsFQ7QUKWN8VwW5ymlstRj34F3ylKu2Xbmjtu/J2GG3PyHPJoHo+mlHb7pCEVKLjXdVeych4zWV1tj4e47mLHD3HsDTHNKPvxXHhqup+FLPcbFlfej3WKv5iiVnNHmsOC/kutUtM58Z6lnCI3a23zdFftnQfSf8GUY2pKPdKsP5pn/tNXnXfAZyZ139sBbiErZP5nttMsc81dVoDc+Gy257e5Lu9G3G8Z7sjY+C8vzPOujHLH00Fh0/Vy7RiNY8HzpsDN1nnnRXSdZVlfZ4pGinJy48Y1J0Xw24ReLLRlVPuV54fkOi9z4UkXulQRJXa9z3RKwcc5vy65bYXKun19ZxT+ZebPGPGb5rUD1+GRgKOKpvAh8+NWT8MgIMiwM8nqHOFSlPHgxqv3fhMlSPYr6qtEPephbb73palBmx8ae+JKNxlUVu8JXjF/5ejen3Jd0YylFj3JY3SPm3nnVd0vQ7sJ3IYBzJQOOb4rx5M6uur2DbJzj2dpeeLigh6Y2+q/U8GHGndfRys9/EG4wTbu7iN+HkvP0dU3+jdzp5MTP40IHOPRNqvmf+3Vr/ABL8Rgbk9nt//IJKwolGT22i0Tnxxisc6i+Bb/4Md+MvXH0TilH/ABIqD/6JT+iHtrtw/HFW+OFv0c4bUJQ5IEImDHqFldmcLj/m1hfjEA3KCvTFfmyO5f31q49QyJRUrJ3VxGstPtGTXz+2qDq9sn1W5JK24z4vwPbGF+7VfZfGl4Zq20tPRej+K+iMeaInJaCF55+nsfLTpfE4rEAcZvPIYLfe8/PVJv7MiP4k59jP8u2/zd2GQeD2vnT+l6o7e5I+miMW/VJyyljiJwe9HGuTLHuizS52eppymTIPirpfk0fY0V1W6S/KyoqOM39b8Y/7aoNzrwaK7pZVDDyDx49VNcmiOl6tCpTTyIPGQ+Tj+us/Xgoveh625ucx7IeOY2j3HjOQxn66J6nblGMVllGfavpiFFDfL9NUkOsiJCgsc4oDNWW+P20+XxUlIKZAWgvm8Z8Vzx40uhVp+HD3n9hr7erjS0pbOwqkpRHIdxgeD8/jXdPgthfwoznL1SluURj2PaRvB2mQzdoD+mg/iHxohOR2vbGc4SnY91bbNrNrgbqs1embXXRu9mR3S7Y5kKXSqjd15LrvTUe50O33xZAteptSpHaqCZp7bpW044uZSdmbv/GIxhuRdmXdHuZHpUCMGV+unEjF39K1AfHu0qe1KyUolI32zI+X2T81GiN74Pt7tQj6I0txtUkdsxZPsAXKqwmjXotq5pthI7u5ZMpPbKKvtFdwLr25dO5eOQK6PxnajJdwWUW1lGKMxyVfItEmjnS6r49KccEpYzcsR/4hGxGu0tpLefbVnLpdsnKcoxn3k5Rh3KImZMeIrV9xSsT2vVZDZ2ZcwqltJPqWVnn1eqJz5L0vfCC0VsdcSlAjBnZGFkiPrZzIWXf5IRtPlZThfDf4gk7cO4Tu7Rlce2LuQJRKta7UzWLzWodiUD07YRqRJRFwvquSGMtB9vOuf6LZCE5S/DlTGHMSXYdtyg2FRwSq2nPlqZYWdDafrfjpEQFIBD8RI/mCOIndge8FqvnqGP8AEG3HcJQ2tzu26KGHb3dxERJOLTi8ffSl8Lgd17RdcXfdGo5u8UA+Jen6LN0Pw2Ad89ojFcRk0sWRJfUjd02t39dL8etEsPhT+JKVxnACdmK7ttI3ZhLEw6abs3cibUvw/EW8p3ST0gsn3iDbf10VCUoRSsLcnx6nulRV8rO85vVd1O5LvduAiRe6Ynd2FrkPy/MxX66nKfo5NpPh/WspDIO6V8nEoLXjgqvP5TUm9uH4kZVWYndnBgX6vat+fZ0H+Ax22SWqdnbnsiqfiZqlliLWKXnUcRmn4mH03OHc1RHMol2F+EkfO3S50LKO3PiFXIj2wmxknbg9OTF58vuyPrqI6aUjbG5W09mGILkj20yb5XFfPVhDp8nrcFQoGFcAdr3C+VjnXHo2JdkcZqSqVXt9ccedGqAM/h08ClDXanfwILEaHhznjGhJ9FKU6jB7YgXK7kZt7jFe4V5w6O6mUpTjkjR6mL4ynGbZWUe2UNM+G9FOPaFvcs1kP5sf8rZZj5+dE0O3I7ncdwJFbWca5viOcUrWHQO51D3xIiHAGFcEWWKX8z7UHtq03A7nu7ooye2UZS54eeX52fTUXVbZtydwZ5zQwiOa8jgcZ99K47FqDa35WKEeGyvV7AnzugP99c2Z90Zv4jEmWr3Subm+Je8TkMOn7uxx6uySWYqhEz2gVZzX8vnXd7p73e+0w5jx4MXdvyzdaNaPtJ08D0htznGhPVRmqJFUltuGg0uolCNy3YjkD0iRlWZJxfOAov5a7sQl28OD8xFkhbTXOMZ550zf2YO1HvRN0XOWycvVQXTVX9tGN0Ppj/4m+Azd2LSxlJWYXRaCrweP11bx+HSYQhUUmsTBGQ4IoHJlcqoONHbHWLZLcuMboBoVvEW8WaJ6aMdqXcl7iUTV7snbdNxMFEuca0vl3JKmVlPifTm3DbgX3rD8T3Le6Ea4zzX/AEGqn4l0tz2+2NknuI59U/5lU/KH7fV1vus+Fd3fcWMaBK7VoqNsW23N4wl6W78K2o9PBkJL8QlGTFqhSfaniqK9j2rWmPmmJsTvbMu+1m3RFtS/EX5fymrLotru5O4j6vbj5ee6WK9tWz8FIrGpEo+iUqHulyy54BK5ONN3vhcowlGIVH81SuRIcRo9hc17+M6m57LkPt9BcZT3NyUozO5pUHvRO2yk7f0TGndT0nbEjgr0u4W91tQl+nbbq/6bZjPp/XjMQS17ke5+hca86rut6CQ3AglpkLtkoiDiRUvfOov9VYrukhKHc9wtMU57SVHP0v3508kt5zHkMtU1WA/zxqZ2dwqiK2FSKM1YYxZovp/hdiV27YzJW1Jj3CSocKOTHBpSxMCbXULE9MeDiOPtjjS1bx/hCKX2Gc/km/v5+ulqdQ/U/wD0cosgjUpxuCxGrvKdvMl8NYz76ZsdElMoJcf5Ygq5pszzdjX6YWloyn2cWMZRhHtAI/laEkxC37KOVvJ83VV1goqq321LD6YW2nge3PDTzpaWps9uyvar2Zb+5vRid05TuLKlid0aZdximFnOHS6ra3ITYQhKQLSCgn0v3f013S1WWM4TV5sfDOxjOW2T9MKJRFtOMZruv3uiq8NlsRh6phLcuP5b9I/9JhQz75zpaWi8HHNzp5spRF24Uykm2El4r0FsvNv7Y1NP4dKMduFSbZLLhj3AjX8tLwNYOdLS1pjDoLquh3Hdl3kSH5YH5pSX88ns4tqx9jRG2nf6mOBH2RwrEG2iqPe/qtLRexEj07YSBGgvFlIRyX2op9c841D08IncQguMGWqt5X3+XjS0tPR2onqNyMWUCR3XYOBapTPN818vGl0ZuSFe2vVZTECJ3SbOcWV5zpaWsr2UFdLtkiHqb5qu0jHJ3R7aWkpPmaK6vpWHc3uSrnuNyLaYTvjafTS0taScbGwm1vjHtSUs9tytqq4s/Z50Rt7MiHbH3lYhSOSrKvD8740tLWf2KG3fhFdtkhbURawX5qrv+2m1mgSUuIsVoefblui8Y1zS0rOQd8T2zcIx7ZSBZxWQEe47RYQC5Bkzj53oTd3pMdqMNvcPVOO3f5rlI7cyKLkuHHq0tLSooOMHbZk4yinMT+a8vaxs/wANWHUbM49p6k7e7v7WX5gaKy04P/E65paJjDQxnI3iL6VRbtAnhEDx9eXPGrRZdoJRnFlclSEwuBo98njS0tXoTo+GzUoye5mXiCS7zBXq/lq3Pi+dRbam1OUo1iNp+aRGi1r8tP3zpaWnOxehcOg3IxYokS/UMRp8lOOD58513f6Bl3QY+oSqVEW7swVzfz0tLVWIl4A7+0xKkcRYlF+bZYx3Cmo9jeY3GW3GpD6aQusX3H0uysffS0tYQ1q/HX/93ePlXH7aWlpa2G3/2Q=="/>
          <p:cNvSpPr>
            <a:spLocks noChangeAspect="1" noChangeArrowheads="1"/>
          </p:cNvSpPr>
          <p:nvPr/>
        </p:nvSpPr>
        <p:spPr bwMode="auto">
          <a:xfrm>
            <a:off x="155575" y="-8382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752600"/>
            <a:ext cx="6763193" cy="488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Multiply 8"/>
          <p:cNvSpPr/>
          <p:nvPr/>
        </p:nvSpPr>
        <p:spPr>
          <a:xfrm>
            <a:off x="1066800" y="342900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793" y="152400"/>
            <a:ext cx="2582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800" dirty="0" err="1" smtClean="0">
                <a:latin typeface="+mj-lt"/>
              </a:rPr>
              <a:t>Gestione</a:t>
            </a:r>
            <a:r>
              <a:rPr lang="sv-SE" sz="2800" dirty="0" smtClean="0">
                <a:latin typeface="+mj-lt"/>
              </a:rPr>
              <a:t>: </a:t>
            </a:r>
            <a:r>
              <a:rPr lang="sv-SE" sz="2800" dirty="0" err="1" smtClean="0"/>
              <a:t>Taglio</a:t>
            </a:r>
            <a:endParaRPr lang="it-IT" sz="28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30" name="AutoShape 6" descr="http://juliafoggterrain.files.wordpress.com/2010/09/2.jpg"/>
          <p:cNvSpPr>
            <a:spLocks noChangeAspect="1" noChangeArrowheads="1"/>
          </p:cNvSpPr>
          <p:nvPr/>
        </p:nvSpPr>
        <p:spPr bwMode="auto">
          <a:xfrm>
            <a:off x="63500" y="-136525"/>
            <a:ext cx="6096000" cy="457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1" name="Rectangle 10"/>
          <p:cNvSpPr/>
          <p:nvPr/>
        </p:nvSpPr>
        <p:spPr>
          <a:xfrm>
            <a:off x="381000" y="1143000"/>
            <a:ext cx="830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sv-SE" sz="2400" b="1" dirty="0" err="1" smtClean="0">
                <a:latin typeface="+mj-lt"/>
              </a:rPr>
              <a:t>Soluzione</a:t>
            </a:r>
            <a:r>
              <a:rPr lang="sv-SE" sz="2400" b="1" dirty="0" smtClean="0">
                <a:latin typeface="+mj-lt"/>
              </a:rPr>
              <a:t> ideale </a:t>
            </a:r>
            <a:r>
              <a:rPr lang="sv-SE" sz="2400" b="1" dirty="0" err="1" smtClean="0">
                <a:latin typeface="+mj-lt"/>
              </a:rPr>
              <a:t>nella</a:t>
            </a:r>
            <a:r>
              <a:rPr lang="sv-SE" sz="2400" b="1" dirty="0" smtClean="0">
                <a:latin typeface="+mj-lt"/>
              </a:rPr>
              <a:t> </a:t>
            </a:r>
            <a:r>
              <a:rPr lang="sv-SE" sz="2400" b="1" dirty="0" err="1" smtClean="0">
                <a:latin typeface="+mj-lt"/>
              </a:rPr>
              <a:t>maggior</a:t>
            </a:r>
            <a:r>
              <a:rPr lang="sv-SE" sz="2400" b="1" dirty="0" smtClean="0">
                <a:latin typeface="+mj-lt"/>
              </a:rPr>
              <a:t> </a:t>
            </a:r>
            <a:r>
              <a:rPr lang="sv-SE" sz="2400" b="1" dirty="0" err="1" smtClean="0">
                <a:latin typeface="+mj-lt"/>
              </a:rPr>
              <a:t>parte</a:t>
            </a:r>
            <a:r>
              <a:rPr lang="sv-SE" sz="2400" b="1" dirty="0" smtClean="0">
                <a:latin typeface="+mj-lt"/>
              </a:rPr>
              <a:t> </a:t>
            </a:r>
            <a:r>
              <a:rPr lang="sv-SE" sz="2400" b="1" dirty="0" err="1" smtClean="0">
                <a:latin typeface="+mj-lt"/>
              </a:rPr>
              <a:t>dei</a:t>
            </a:r>
            <a:r>
              <a:rPr lang="sv-SE" sz="2400" b="1" dirty="0" smtClean="0">
                <a:latin typeface="+mj-lt"/>
              </a:rPr>
              <a:t> </a:t>
            </a:r>
            <a:r>
              <a:rPr lang="sv-SE" sz="2400" b="1" dirty="0" err="1" smtClean="0">
                <a:latin typeface="+mj-lt"/>
              </a:rPr>
              <a:t>casi</a:t>
            </a:r>
            <a:endParaRPr lang="sv-SE" sz="2400" b="1" dirty="0" smtClean="0">
              <a:latin typeface="+mj-lt"/>
            </a:endParaRPr>
          </a:p>
        </p:txBody>
      </p:sp>
      <p:sp>
        <p:nvSpPr>
          <p:cNvPr id="1028" name="AutoShape 4" descr="data:image/jpeg;base64,/9j/4AAQSkZJRgABAQAAAQABAAD/2wCEAAkGBhQSERMUExMVFRUWGRkZGRgYGBobHhsbGRoYHxoaHBgYHCYeIBojGhkcHzAiIycpLCwsFyIxNTAqNSYrLCkBCQoKDgwOFw8PGikcHBwpKSkpKSkpKSkpKSkpKSkpKSkpLCkpLCkpKSkpKSkpLCwuKiwpNSkpKSwpKTAyLCkwKf/AABEIALgBEgMBIgACEQEDEQH/xAAbAAABBQEBAAAAAAAAAAAAAAAEAAIDBQYBB//EAEAQAQACAQMDAgQEBQIEBQMFAQECESEAAzEEEkEiUQVhcYETMpGhBkKxwfAU0SNSYuFygpKy8RUzQyRTotLiB//EABkBAAMBAQEAAAAAAAAAAAAAAAABAgMEBf/EACMRAQEAAgICAgMAAwAAAAAAAAABAhEhMQMSE0EiUWEEMoH/2gAMAwEAAhEDEQA/AJ9/cY4PUtll+OMccf8AN7eNc3evk8nac015eau6eEf66Xw/Y3L75jWb8N4I19bMPvrv+mjDuxIjlzlfFfJt/XXkXaztjrSXaxvmi1tDBQ/M/fU+xN7Q3F9Pm8J9POXj56FgDKXbxH+VMc4+WMN/PXNzq590jtGsoezXBzqZU71Rmy2ufPs8e+OP20MMh/NFMH1/z76Zt9R3ofQLc5x+lODxqViGa5KrC33fmyNPJXz++tJSqFZrLN0AX4qq4q/n7513fX+a1xXtbV0c4978Py0Rt7jGcpEe2OSRhtyJjI03a1qHpYgTjuN9sml8nivn5u9Bw2MfVFjFiHpla21deeYvHyPOnG3Lc9csZJKtZz/cfs6kS/kMfEeJd3783fzxoee/KIHaqclWZoorKWNpj1GmU2strqO0Vfz2Bng/Ld+Ro0t7ckxjbm+Pt+XPzdCbm4yIk7RKaRrvR7VOcANcaJfhzuRiRU9UQJP/AKpLEuxyVnnOdGzQR6uUbld1XNl0LVp8nx51Lsdb3SkV6e6rsyc0mPa7NM67cY7ah3SuwPcj2yLfmfzV+fQnTxqTcRqMJSz/AD4ZdvL+bHp0rS6Gy3Xkv61w2cywcUeedT9Dv93Y3FgplvDSjkf140MSruvmw9LxV1fu+C/Z0RLe/DmFAKZ4uX0/X6d2nKqVY7nTbJffuZy8eX5R/X/50LDp9lIxNxvnMfPi+2g8+TUG9NlRg+QOc+c144waClvecp7U4p80GLzl+XnT9ofsujpNnBGRYNRlGnPs8e/Oq8q7GjNuf/dw4/x0+O7kOMtgeWqv/wBOAKzoUlGS2yTnubrloqvl599Fsp7Tdva95Luv1P1X6ex/20+WMW4ytC0tZXk/31Ht/DqqQsinlrm0Mcfp48aZubS2SkNoYpwVV5oyf99SNiNudoXXgBX/ADjSd1sVaVcWrX3zRqDo2Z+YuxwuVG8Bn+xWpep7o9sYBIruUrGbKtv8t6D4O3dySXtx7uLtwFff2+Wm7XVP4ke6jC8+1YyZv+2lHqfLXqwVxxyx5eLb9zXXfjNuN5/q5M1lPl7aWxdGJcUbw1VmbCz56knC/wA8g+fAFlZ4uv66iI9p6fN2eHiv9/tpR3m+PV7ry0Z/ej6caOi4KUZepF9j3w4sxjTZTl24yqGfYr+ucc40t2FmV5Kp59+c8mdSQZ8rXayAleaHODlwZ+dafaKfKb8r58vOKxf+OoHuVGu3Df8AZf3DxWltdRLs7pHqcriqePV4pOK8a6dI33M3tvIZ5cHvV4dLlRrL03nl7TkPreU+eeNNlJK5UjdXeTg9s/310ePVaHqfEcmC/bmvppuyv5pDKNgNYzdxc2nP6aNFva0Onn7Tfowr7Z40tQwcH/Ef1D9q13T4LlBtMb9VhzKnwmAObflqDqJXFwlGKXyg+p8c+H6aGluRJuJZxmVeD2MtjoiMe9gQqQiLQe3IYKz7Z0DdRf6YPVGJUVBH0/L80rGon1rJoicTugyobuSGDtpRfI2/T9tRYp7baRqvzduBAPbOuIbhFHxbHFoyT5mefl7Go0VLY9JLuRzm/Z4KMmHw6mr04tHxbdYv65RPl9tRbvTsntqET2v8vsfMzVnzdOhs2Vm3Ai0uMJLNuH/51UCWfWHbGP5Var96/evGudTFCL6ZRXK3lu81T5D2xpu6bfbGM6nIxx5lTfvwVZk03uvtjCKKfmktl5+mf1xzoBvUbrIKl5bKc1nx8n9DjTPxO4iEsRxV/mwXUv7akhsoy9JIp8c3i75uj6Z1LudFFMxiwCqWqDBQ+So/r9tGtmZCXZJl3dt14MFZKieH7VqbqeoTtFLq748npv2C8p4++hvwfoZMRXxwYS+X9XGmdZuIxGMs1Huq7boiZ5sHPy1Qp+7tXLzl4+mX5Pvj20jex6nMcP5Tyhn2xwa5szqpT7opXdLKDmxyYeQp/bUwm4MsXGu4D1UscD49xxn56QiHfj28NjbJ9S0Wt0V5vUzuV6TIx7YlJhOXw/fBrvTlDDNflfNWvl83k8e2kRkyiRDGOFpUPV5o+/Hz0cmintbnc1Vc2c8F0Hg07Z3ZEV4lHH3pr2avnVp03wPe3bPwpg5tEMBXqaKy/fVt0n8EbnaE9yMeOLk8UliCfd0547R9s5t2P/24ku2ksw3hO19k509CXyDFJ+xE+f8AbWy6f+EOnjfd37j/ANUkr6dtPy540f0vR7O1/wDb24xfcM/q51fxf1UwrFnwzdYJHbnbHHpknKX4z8r13b+AdSUmytiv8vqKDn5X+ut87+hpdT89X8eKp47WS2/4e6ju7nabcNyKorwyukWvpqDqfgvUcx6aXPFDi+LGw+mtvHqeNdl1FedHpifx153D4B1XoPwdwKb9PFcab1Hw/ejHOzux7bSXZLk444Nei/6vGux6vyOl8eKfjrzLZ6v0pLkZWnmygD5U6ftTuydZcW2nprn6v316N1HTbW6VuQhPx6ojz83Oqbrv4Lg27U2DjCsjHgXJ++ll4/0m4VkIyOwkFi12mGg/Nft/saTuRSjtwjgtw3n3vU/xfpNzYQntsAMOWNtUEiNPBjHBqujNtlWYitfzeqhD+77axsuKeUu31QWW9sZWYPvzjH++pOl3b7jJixq77hcZx4f11B3q8X3UV+/0c3+upZzO1KO1o9NLyYft9dTKOignYd3K0/XNYMDxj205o20rI3WPcLrweb83pR6isWZffJd3n38Z99M296mQfmqXyw37nsmnRKZ/poufxKvwV/vpacdNNz3H6aWpPYfc2o02PJaXFMe5SKfpmqzbul2IWEcULcrwZfUPky3qTch6bM2plzR5Th/etO3uniNRlTLlfUUPyzRV1nW+xwGlv5vblkYY7gX50Z+/yrUexvndcr7hqmqt/wCobus1X3HU9xPVUY5i2f8ApvvPS2vmuflqPbiSCcoxO2dLEpU9Rha8X86xWkvcN2OoUkxjKCRBWUk9ls8GPpbeNSy64jUGS9oWKrzaGFFr9/atIF7a/wDLnjm1pvKo4rHy03a34xxnu4TDkPavauf76m6Z26pR6yMRO2ZinFd1LRG/y1xzn5al2fim0yqLHuJSAk0024O6hSi7TnGdRTn3UEo9t2Z5cd3FOMc6I6fp4yi90QmPbEA85l6jjmkpMmb04LyHdyTmOYpzeREz8yq0Q9bcWDJiy7s1Upek7a9kquQSWmb+3GR2s5CJTTnCIV7Y49tCwVlCMmdDay8FXwXii6ebPOleAmjvJRJTAjKsD/Pk4L+WlDqu2SuFa7UFGQVVYcf1M6Zs7S4fSJ24LWWTuLMgP2vU8utZz7pHaN+10mO18CZ86mUtuRkzlF9UjL4szVqpmzFe+rb+HPhL1BLvgwjFrvv1LmwvPs+33xqD4Zsx3PRG/wASXFeVV7leIg5Dn7a2vTbBCMYRuolF8tefut61wm+WmE2b0vwPp4VW1BTzP1N1V5xxjjVn+OHFB8j/AG1WbnU1eT/P/jTDrvu/LWm9N/WLX/UfPTN/qNV/+t8l6Y9VnNaPZXrB349abPqb1W7nVW4fv/bUM+p0tnpZS6jj2/zi/OmHU/LQh1I154/z/PGu/ih7/wDfSAp6uj/P8zrj17lxjxehHqWvY+Vah3OuVoC/KB448aNgb/rubL+/+Gnx3xcWfXP+f9tCQHmQc/t/86Zu7ocH6PjT2NLV6t0//Xof5/bVFudS3Wfprsesw/K/n9fvo2Wl1LqyUUmEopkcj9TWR+PfBY7Z3bafheCX8kruru0kuKHVju/Ee1C+e7P0+3F6hl1/4ndtpycpj5P2c6d5nLPLFnGMW0e0C378BjB5v2XTduTGXq+1fL++eP8AfQndPtR7kwMo3jwt8YrP2NR7XS7jH1Yc580CRB/8X341zWOcZv7se7vAvt+WbrIV7t3a66ysjLGWs+Qzk9sc6ihGP5pEcOcF0cFcU/pnTN7ZmxUlGKlCuGqzw/IxhvS0BD083PfF+1ftpaGgFFz27/8AN/tpaRaOtjCUorHuWcYSz2SfzZAJRbZCYvt4qtO6frJVxZAZCqqexebrGKM/Q0zrNsgMe5YqiSuP5vcZPbWUSnz413c6wEQiDFiPaRax2yxjvQpXPq0ZZUH7G5+IRfVGixMjQLmnhi4Pb312PTRe0ssbblNto/MHnnLz8td2WyEZdxKSEAHBZ6qMGLx7HgdRWkiMrPyllUDaAD7W/wBmtEolW3TDGIQPMqx4cP0vnjzoGUylfDjw2dpL1HjPD7Pz0PDfh3yk7avMu6styKAwL9PF/PT+q6v/AIxGMLhFI48kr/m4Pd84NPZpul24yjL0x7gsLLR80nyf11zflI9Jlk3hquPQLwGMPLa6dtrDuwBaxEojtwlRKUpZris5+5qLoepe/tliQ9weeD25aPfxpb+k7d3Og7kSSL3d1WPpqy7vGW8W+NTbu7KXaB6S813V5ttyJ6VG7L+Whuo3Y9/4UtztmkfCSlF7pSpMHpOVvNZ138ZtZY7i4ny/LEjcjGOPH1dPZ9pd1tSvzSxatgNtqIZDOPa9Q7nXENyMPS2sl4hcX0xZvhkZX/mPbXdjfShPzXcbLe2qt4X6fOm860Pwv4LBTenGyRcYrZxhYUGCsN5L05j7Lxx2J/hfpeyLusOx3cxjLkhX83sqv2D31df6gH/ONA7nU5bb0BvdUt+arHH7636mnRjjodv9Rlfm1/n0dQ/ifPx/S9BQ3sH7/wCfTT9zfoKvgLvz8jx/20trGnVpx9M/L5e2oN3dfr/ntoT8fj3/AKfpxrkuq/zj3/7aQF/6vxdHH9PtqHcndN+eD2+f9dQ/jXha9tN6eGfL9+XQBUN5vHl86n25vmrf73qL0x+r8tdjuh4+jzxoNNOa3/n+GnbZR/mfe9DR3FrHtT9saK/DU5p/+MVoBk5PNp9tLa3/AD+1aj35Xgaff56A3+rY8/Qo58Z/fT0W1jPe8+/jz9vnnQ2/telT2x9PbQUeody6l6h4oyeUXye3z0P1nXMfTZJaPPF5f00bhO/jsVWleV/oV40NP4jJnCsZrn5L9nQm98TUuQEf3PPa398GqHf+MMuoIQsjEb8rJ9/t/fTlTWo3v/uVJCPc8c02/lKzbzn8rj2bCL2dzLupC64WVj4w05zVmuT6GSN2dyVLLhK7Tku64P5m9dNohbMWJZxXqAr8ubODWF7cth3UdKyrtrH/AKlVap/lO1fbPjQ3dLuKcBEMXRRfilz++jdvbX7DHMaH3O4+9roaUi7JEo121b9LDxzXjRYWnTpIeYyv7f3dLXZdVTR/7ZaWjRbQdP1uWD3TU7wDPoVav2iy90v9Hk7Dc7WwMA9vdh7rl7c4xg99NhtsZMoKdopnuOR7gofndfLzqXr9lNyTCKMc9sS6zkoLY9zWcZr30vXgOGx2hOSylL1Dn89SOLuj8y3z+mq38OYjCcL7Ql6cyWNc01WcY+t1qw6iMbIvdEtSm/zAUZ4559rxp/SbL2MjNZuUyRSiSbXl9s+fGmHXaInd2kpS+ma7j86+Fslzi9RSh+GxlKBV33dxTi/TfNeUPGn78u6qticCxL90Gn54XUJ07bIkRHxUTHhCn05499LRVXfEuobiSl6pqdsWx4RyilN3x7aXTdSG4RZthdxHmriI/wC+NXAQl2JUopUosfGSxY3FpaROP1hl0cI7vcV6oQEU/kEFkObKW8+l07J2EHS7kpJuRSJPINeiTzTznM8e0ea0PPptyPdOZN24ljkkvc4j591swHC0JW1084Sf5uZHbnzUWLVOa49861nwL+GiDHc3oA4YwbVlExKfcubePvqcZutMZbVd/D3wL8Qjvb8UMS24PkzUplflrtQ81b7a0s93HOdR9b1rcst/X9a1U9Z1zSijXjW3E6deOOo7vb+X/PtpdXuxBBujj2xqmn8Xv0rn9PbXN34iWLwn+fPjRTHx3T35bSvn41L+MEO55Uo+uX658/LVLv8AUEVL580+dSS6y4xeMX9rb5/zOiAZLrO3Fn39+PP/AMum7nV4JDjm839a+/8ATVbvb/vQV+n+e2q3e+J57q4AL9s018rvQW2ij1OTj9f6Pjn+uptnqf5sEefr9/trH/8A1JW1sOPHjn6Y1ZHWyfbtxUeMRvF+2L++gbanp+oi+rujgqj5XePBx+uiPxB4arOsdD45+GRLLKLPbxz4/K40f0Xxg3VAZI9oHtiv2vnVBpdqvp9P31NPppphq2jnn/HPsGpPhXUwDNekz4rjhcGff31N1PWnbcbov1RMVll+GJ6nAd2P3rTkK1WS6KUWvpb/ADK57DPpwKrVGXxqr6/Z7geY8UfkDIc5cnjMudW80hGkLz3X6jLchmuavIfmecAaDnt3crZS8S9nHBh7vp9Dg0qIqeq+HJEIKgtni/lb8uL8aq+sh2oyl23Yuax4z51b7e73ZJfkAp9LzLFOboM/PWa+Jx7pOfFc+Pp9tRYqVV7nW9ruSFYxtpzkMH9tFfwv0f8APK27nIC181XzzoDdgNQCu5P6/wCGtJ8I2ztni8UfXV71jplmt49TFj6Z22SS6kMvTkkHPzr8pzWhSUoTDuk/Kd8/ZoT6HOid8I7ZxJmkkkjyL59wfr99Dn4kqWOMyAcRGzDKsKJh1jaw7FG5/wAJ9PYylgsuzJk+dc4M41HHckUH55UpQUy/ltxwfrftru1BDtxGI9zJbMNFR5q/vT99D9d3RRP5m0i1bJqJTn+2TR7JsWZLd/5Z/a/9tLQx0oY7olf9P/fS0vYcnbl2PE+04c8l1WDF4fnpRgUjH1rLhrFNS5qm6+6+NTwYxIrUKKPemXGfb+7qP8T1SXICOEyqxPbxdK1b8tF4KI9nZ5ielMuCog/7NPu67vXOond2tAV+eWKvFOLwXqeKUDZCs4Ob/Nf283V4Mrrs2+0ojdjWA9NGb+XBoh8KnrthPTGFthTebLsrDkKw8l6703SyiSVqpcJiRwnqFSo+MYadW0NuMpMixB7XLV2LX+2h4dNd47bYvbFZflE+39q0WALPdWB35Q7oyHKXXpSyqTHjU/w/1S7A72VR7e85rMSiuUPreoXpM3yeKcBXvzzn7Gtb/DHwHb2Ns3KPxJixV/LB5fYZOb+Zxoxxtp447qfofgcOnWc/UnEb7qziT7vFBxX6c+IddK1v5/S9O+IdZEPVKvuX9PrrP9b1LIqLcksxis85qsX4y63065Jim3t0UWRVmMeU8aA3epLrhp8n0v8Az30H1N3UpHccZo4vH3PHmvfVVvRntyJd3HP0f7XqLNK2N6xgPqsXN3xjK1eq/d6js7oqXRm7x4bHF86fLdhJlKaintZ+n2/rqr3/AMJQv1DLNOQDtP2f11Sa5vdXNou64/bUuz8YkWSP3/e/P00Z0PRRnEnCmK588c+MaI6r4PtsF/EGv5cY+3P7aEqfqPid38/ndXf9tAbvxC/r40B8X6FjbCXHzzWqfa65wOtMcNzcRcmk298vKf4+/j/too6uQAZy35M3XOqfpd8kNhdVX+f5nRkuqFxi/wCup1oSl1W8yt7e3HBwf7aH+D/FdzpuoNwVjZ3R9z3r3LvXdze8h/bQc+o5+f8AbVwbe2fDd8kQlBiksxz6aMsreKjlvzjni0dlk334xacUZQriABJeWgxevKv/APn38RMNz8KR3Eswi8Xn+nJhya9Cn8YjDuZzJoNQIvbh9MfZh3HHvEW9R0uXaLqN07/54gVAkZ7RHuAu5SfVngeONVO31Nyfw9ws/KW4W+6SuWTfPnRHxP4ldsZlzIxnOR3ScncBwQ8V7/roWPTbEtoZbkYUCFSu1yuPlyY0lbBb81LY+rK5/p9zVH8Y+MQgeF+T5eDQv8WfxTPbHYLZCLPwxqyvNvz41i5785ubdaY+HfNZ5eTXEafpPiFtubf8/TW3+B9H37fy3FRq0Ii3V4aPnyawP8N/BtzcnBx2qCX4837Y16btwYyiRaqyF0UJ5eMfcOdZ+XU4Z5ZXSTqW5JGnbb9I1iOIey0RNCzG+1nUKIpYHcP/AC5Ay/O3XHYn3WR/Kc5AAokPzft/ZsJM+6e5a2Nq8Y4Vq35e3jXOzlRbvxaURJcWNmc0RfmYff30X0/WwluYkwe70rae5XzuscY1DPahuLI7xKwVK19k+Zn7Ol0uzPugjfdRc6oG7z75+2mfqK3Phu3JUm0q8Bz8u/H00tTRJUf8U/S/3rOlqtD1M3d+Up7tniNMbqrx6nFg8Hl1FvTxG7lIMfKhz7e1+eNR78CYLwRsp8kyMrJPFB886C/1pBl3dtRC2x82NH/Un6azspaWPewAbYrSnyATjGFy+dElsstovGCi6RzdnGqvouu7bWmxPLd1xIec+yY41Nu9bNoqBz3S7chhqvpXDTWnJIawlFId3akbARq/aq5ccfLQ3TxqNJmX5vl7x458r7uhozvulIqVeiyuEVo4GL+1a6dXL0PplG75q8rLH3x9NVanS26PYdyUbL24pKR2+PEfbKV7arf4j/ieULDdRLtM/TD59jVZ8U/iDd6fYl+ElM6WXEUM4HLTrFR33dm/RVqrcV/ny1v4/HcpK6cLMY0HSfxduMyO7K4ze0k8l1iVclf1+ur7Z3KFsTBkxj2rjxrEy6HuJBziR7WZ/t++t9tdbtTid6SwL6e2rzVBj/M62zxkOXarn1sZsbHvFVu7vnD/AJWg+p+Iq0/T7asvjvwiIfibVRlnBaUffTPhnwqNk98inbdNge/HKFPy8658iyy0pun2dyd9kWcTn7/P31B1/wAN3NpbE+fJ7VZj7OttvSIxO32iecVKPbg9PC/O9N6yQZYksyZXnFzzj2e3m+PfWXtpl71gvgfx2e1ufhzkm23g8L5H2fOrDrN6U2xxGvld0/bN/pnRnxr+EiTOW1WBWEmkoLpcVfjWWPiXpuNSlBqXzHBnn9PbXRjffpcyH9d0rKDzf9v61rK9P8M3Jy9MJST2F+nHGtL03xYnH2TFcv31rvgG1GOxtwZEWR3ekLbbuV4oPrnVXO+OJzYvpv4X6mQyNmRVcpHn6pqTY/h/qVrsea5KG+LvDY869Ak3C4lEqieq7XzCsrjHGdM6feYFdspUkafu3Xl58Y1hfLandYbd/h3qT/8AFz7MX+jpkP4T6qfGyr7XH/8Atxr0l4LjY3jhLB8ee4/Z0NsdLUg26QzKa4AKqV4Wj93S+WjbC9J/BnUsmiMO3Nsz05/6bzjWkn0+9s3HdSa5JY7Sj10yDjzq025yDEsR/NbzQmUaxKjt5xob4vtLFuS3njhz2yznIuPP9H8hzLQHd61k1OIJxR23bRhHm8V9dFb0pbkJx2jcZUBiP8vP1Pn/ALaz/T9aEuzfJMQoD+Xzcb4trj6+NaHo9vbYSkMnuj6oTScUW6fN5/ltumtaV0TliP496f1bG5Y923TQlMX5+cvC6oOghbra/wAZfCYz7oQl3MfXtvdhhK7gq1ZSe9x+esh8G2rk+wa6cL+DG46rd/w303ZDuair215qzMfC8fYdXUoSj3CvqG8XwnrDxhCsXqH4fIOzbIj6I8nvUrF4HjHs6sZbkMCVK3EyrtZClXav7Hvrgyu7yi81B18pw7Kbwljchaqw8VdtZzxWpXq1XmNtxlB8UIGTHHH34rT+m6O4ku17c/8AEGxbyPOSkrnPgrXNzoYxjEl2sT14i1HPdI9iV1L2vU9pcj1Edz374ybEWOfI1+zz3OuMmITZSEV8eyeBat++pN2T3Re2rzx290W+bxdYKOf2W5uS26kFmEsaawNe3z0qKb/rZeI4/wDNpan/ANdPxJDwdn/+tLU/9Lan6iF3mmqMYsnf5n3t8GS9S7vw7ukkIU0Fx4UC2sma5vk0yEie4xhe5uVcs4DMpdqZknat4B97vUnVfEGG1Hb4ZSbe1sGgv/zc/TWm+FIv9JuRrLGS+0ZLZyPs+aTj56dubf4Zctx7Uyt88CRqkzVL4zp+1uErpkg0HdkZGT54/VK0PPaO7w4uPdRjwS8XTmvNudTKWxO91HE2TuFASAl3fXua7j2/tqB3YvdIi23glYS7avJf5vHF+5nRO38P25CMjHHbHtvhVSvHmuNc3vhkfQxH12EQXFyB8StR9+NPSmT/AIv2dx6W1fRLJ3dxSpz74v6POsZ03VsCyTfFVj769S+K/Au/Y3Rm+on22VErIF1/0l5/NfzfIpFa9DwXeOk7WX/1/d4ZFfIrH11b9F8Zs9M3Hh/7aoPhvxKWxLvgQWk9cIzM/KQl/PTuuh2bku3EcSj/AOGQSj+zrXLHZzLTe/D/AIxLdmEpX7mOPIHg93l99F9ftS7PzAY836kGcaMdvvbgQbvVL/CXQEoRdyKdxLc7sflJEYB/4pxT76vt74jH8Q7CJGO3/KsolySXowfzV875zjg8nehb7Cup6zunIq6TFdvKefZ+mnS6wjOyPnB4iSDy854fNPtoHdkqkZjCo9uHwH6fXOdFR25EYd9SiWwOOLbtz22/S11z39Ed/EnxA2+h3JRru7WF82rA7ynyt/a3Xl3wXeO+UXicU++E/p++tr/Gz29LIOGcAoKyMpBT7n9NY3+Gvhjv75Ea7RkvtRj96/fXoeCSePYlJ6hhuXH2/X/Plr1n4BIen2hkxk7O23mj0FcvLf768h66PbJEyKOb+XOvT/h/XQej6buirHa2y+QfF55ax8oup/yJvGU7V4b/AHMY12cPtdB2iIPPj56Zu7MDvCWWTd8lY8c5x9Ppob/6gU13RhEbViNHHzVqsexjTuukkpMpKpOpe6SbPqcZ1xJExhz3jLtD1Uy7au32BjfNaihGMxGJIlhsowntJ/m/9vz1BLqsQj6ZXGStuKLt8UAv2dSbPU/iT9L2RJXVUVWBK/O4x9fswI290TtCPbZhK5UBP+bFq+E9tD9VsQt7ucSrGbKiZ5bzlqvGi9mMZSkMvzdtXVYvy+fpnjTp7sfxEc9w5eCozvnPBWPfUrUnx/4LHq4A1DcqHZNvksvHhosfezOsV0fxDqNlTbl6orGUXMXtU+WRzZXA69LN/vmjH1TlUS4hguV/Q8/LWF/jPpYbfVRmURnEUL59/vrq8OW+KculTvdZMky3MW4j7fRc18v11XR3Ik5JgT9Fv9r0T8RlBJeoiAdo5W32jxjNuqraisiJ7ZvgOVX211THhWWT1z4NI3OmhOW3KXos7bO6MQ9LfpG+fdTzonep7l7qr1URSI5okyiOeUHl8Oqr+Euvro4Re7sucI4vJIl3p4tZFHgPZ1Z7ewhGh7yvFkuSSe55eab15/k/HLTPfIzb3oA7YyO5hOUQ47DFylOn3x4rmtQdZ8VhI9MaLVqrz85W8hJr3z7EU9yMIxJR2+/BkvDkMqH6Ln5a5s9FFZT3DuggINVXLG/FUV7XxjUbHBuzGQlwJienslKSvt3QMU8vjRW8PbKf4e5kj2StQJZSPdi68VZWedD/AOkgdtSKpBq6zWJYUwL9aa03rg7mC1aJYOciW/la8ns6RJYEaLM1n0R/20td25bdH/6raMcZx8tLRyNRF0/w3aiy7dybORI7mqBw1FM3Fc93nQ3W9JOCVGUxKsLsp9NcF9t3fPj3UOo/LGB+J/zN9oNpVOPnZ786L+GxJOJCxvGSJhB/w5r30Qtgum2pbdEuXx8gEquefHvqec3cAecDdZvIXGvcy5qvbRXZGP8AxCUZdg123ytF3ihrxnFVnQ/V1Ofed0iWe7lLT1StMf00X+Emkdvrql7DAt+rxXgcte7oOHUd8oUuUorIK2HkvKgY4zWns5y22odse6SEZOS6ub3Ury3deKrXeljtRlcZWxe4T5TMnqFq6zyF/V7B3TdVM7uWEfSRaJd0faVjFK+fzvXmX8XfB/wt1nEqE1r5S8n9/vr0OEIu5GO32T3DvlQ0XIBb9vmJXqbNCfGenju7ctmUozchzhjxNQFb5XNa28PkuN/hPKiN6O3Yd+3tS9u7bf8Ay+of/TKv/Lq2+Efwt1BMkx7Qa9SHcJLi/CD/AE1ZT/h1hszO1ZSiBkzKDJ7sN32Mofc+dd98mMU03QdGw2dmMLSEYxWThlSyo/5Sd+6yP1d1PREdstBkLnPdJQuvoVb/ADP30F0vxNRjdNJ3DmS91NvGVaPl97O59oyvFUADVcpHNUYt+uvMzl3sgsfh0mvIAy7vTGPuoRrnND/XU+3ubku+d2yUsoOz+UJGaifZ407/AFcKS8B3LLLZXjPahx5X5ZROq6gb9zE0kkji0OE4M2VJfnqNCM3/AB/1dx2oqsnKvkDtOcue7Uf8CdIsd2QgySBcb8K/TmJ9U1VfHN+W/OcrZdvbGNH8pigPF8fXWi/gzanHZih2n4su+XbdRovNKOKeMOOdd2U9fDoKb+K+g7N5bPURng/5i/1/31sfga7nRdOMbj2WhgrbuKvul/8A8tU/8b9MLCdRKjIkRTFIR+ypX0dG/wAD9XfTdktxiEpwY5qQnfXCHq+XhzqcpvxRVXWyzmSuMdsMVS+/5gz4Pbw1zojremGUmW498pRI4CPrhwxvnBnx51Xz+ILKO4bbCXMpFtiv5rGmsHH5eNR9rLcjKSQ2Ydrc5XxgjIDK4aMuuKTXSR3SdR2/iSYRuqjFJJ3Jn05u/p/M86bDYnAjwdqU2jKd+paSl++NN2viHaMIgeb7ZHN2/WiuUzXvrp8Qt7wkpJytqh7mTFlcV9dUek3S90SKp3L4koGWuOT20V0mdw4yXl8tlN+RTzxeq/qW9sO71S9SNnPy4vH6Gp9sTaiOY+pPCsThefMm/nXjRjDiZSjvhyvv6o9yVRweGvF++sR/F+4bm7uyawBF8AHAfXWp6r4oR2ZykqtkT2qgrFUua81rAfFuouA/82G/c/3Kfu66fBLva8elP0m07syEY2t+flePnru9vB6It+ZS/wCZPp/KeP18la3+AvhAk96Q5JQj8hxJv5r2/rrFdRt9k5H/ACqfo67JlLbP0jbf/Ae6fSQNuVsWR2hwd/d3MlCi39X76foOtNvcjJVnHFxHtklKBz4eD2aNBfCfhVdLtxO3EIPckmXduXJiRBrOcc/TVtsbTBjEq5ZslTeeGV9pY2Ys15nk/wB7R6l1McsoxZkc1LFErYyGvUW0yPlrvT9Z2dzVkXsQyg/LLWbty0Z1J0fViyouMcwJZTuQY1eIsWkHGHxqSQhAwPpv5xADK/LIuftWp/oR1txgDKwbLse5lhK5Kr66h6jr4tjITEU/NGxcMirfN3fyrTTaXt7juj3BdV3fmaO3N37fZ0ur2Fv/AIfbZ6YuQt7TFYwfPx8tTbvgSmQ2Nmj1bJjjuMfrpaZCe1RcNpfKsb/ppaFbA7O1V32Xn1RZC3wdqVfFr9saJ2IyO+BzUfVUUskYcd0cWpxgrUkOovckbExxFXtKL7bKnw3jDZf01POMWFQkXLhTMs2SriJjz8750+WYbrUYxj3UVm6lXHqKA7XNL7edP2fi3dCUmP5EIkvEHgXGSjni6+WmdNChjLiBe3IPSUOGn054+euQ2yHdGNEiiRQWBVXeMHj305FOwYd0JbXdYVHlwuPVw5f5s507fkd23GPbHyjIGpSVjjyOLotMaUZnpkx7eCOLIt0xBljzbya7t7RKPfKJ2ixMyH021G7KJYuvetO9FoNtb0u2LBjLbl3CIi82UhRgCqvHtp0NyLtpCRFuKiy7bcxGUuMPEvu6M6T4ftxim3LurATMdsorhL8g57cFedR7+0s90oI0AbknJVdwKep7sc4xo6CB6CtyBIjTlH80Thko5x3I3x9dN396X4kSji4yQRLSK0YzjjOiul6abE71YJKMHbKlBeSRKgjlx3J7VrvU9IkoxHu4vAWHkQyMvFY4o0KulLufDDY3Dc3PVstTjC8zF9MUCw7hLxQfMNdO/c3JT3kGXqXgw/lOaAoDxXGrmGwy89vZ6KaoCZl9zuVr3/XUO58NhGkZoxo7ogZKjJiBnuHOdVvYugPU7Hd3d00lHsO2MLYuB7sByclrRwcj9YtOJd0QABq7xK+bcHhMGNXO30UJDmQyIklKfStxR5x55aNFb8Yd5FsFQ7QUKWN8VwW5ymlstRj34F3ylKu2Xbmjtu/J2GG3PyHPJoHo+mlHb7pCEVKLjXdVeych4zWV1tj4e47mLHD3HsDTHNKPvxXHhqup+FLPcbFlfej3WKv5iiVnNHmsOC/kutUtM58Z6lnCI3a23zdFftnQfSf8GUY2pKPdKsP5pn/tNXnXfAZyZ139sBbiErZP5nttMsc81dVoDc+Gy257e5Lu9G3G8Z7sjY+C8vzPOujHLH00Fh0/Vy7RiNY8HzpsDN1nnnRXSdZVlfZ4pGinJy48Y1J0Xw24ReLLRlVPuV54fkOi9z4UkXulQRJXa9z3RKwcc5vy65bYXKun19ZxT+ZebPGPGb5rUD1+GRgKOKpvAh8+NWT8MgIMiwM8nqHOFSlPHgxqv3fhMlSPYr6qtEPephbb73palBmx8ae+JKNxlUVu8JXjF/5ejen3Jd0YylFj3JY3SPm3nnVd0vQ7sJ3IYBzJQOOb4rx5M6uur2DbJzj2dpeeLigh6Y2+q/U8GHGndfRys9/EG4wTbu7iN+HkvP0dU3+jdzp5MTP40IHOPRNqvmf+3Vr/ABL8Rgbk9nt//IJKwolGT22i0Tnxxisc6i+Bb/4Md+MvXH0TilH/ABIqD/6JT+iHtrtw/HFW+OFv0c4bUJQ5IEImDHqFldmcLj/m1hfjEA3KCvTFfmyO5f31q49QyJRUrJ3VxGstPtGTXz+2qDq9sn1W5JK24z4vwPbGF+7VfZfGl4Zq20tPRej+K+iMeaInJaCF55+nsfLTpfE4rEAcZvPIYLfe8/PVJv7MiP4k59jP8u2/zd2GQeD2vnT+l6o7e5I+miMW/VJyyljiJwe9HGuTLHuizS52eppymTIPirpfk0fY0V1W6S/KyoqOM39b8Y/7aoNzrwaK7pZVDDyDx49VNcmiOl6tCpTTyIPGQ+Tj+us/Xgoveh625ucx7IeOY2j3HjOQxn66J6nblGMVllGfavpiFFDfL9NUkOsiJCgsc4oDNWW+P20+XxUlIKZAWgvm8Z8Vzx40uhVp+HD3n9hr7erjS0pbOwqkpRHIdxgeD8/jXdPgthfwoznL1SluURj2PaRvB2mQzdoD+mg/iHxohOR2vbGc4SnY91bbNrNrgbqs1embXXRu9mR3S7Y5kKXSqjd15LrvTUe50O33xZAteptSpHaqCZp7bpW044uZSdmbv/GIxhuRdmXdHuZHpUCMGV+unEjF39K1AfHu0qe1KyUolI32zI+X2T81GiN74Pt7tQj6I0txtUkdsxZPsAXKqwmjXotq5pthI7u5ZMpPbKKvtFdwLr25dO5eOQK6PxnajJdwWUW1lGKMxyVfItEmjnS6r49KccEpYzcsR/4hGxGu0tpLefbVnLpdsnKcoxn3k5Rh3KImZMeIrV9xSsT2vVZDZ2ZcwqltJPqWVnn1eqJz5L0vfCC0VsdcSlAjBnZGFkiPrZzIWXf5IRtPlZThfDf4gk7cO4Tu7Rlce2LuQJRKta7UzWLzWodiUD07YRqRJRFwvquSGMtB9vOuf6LZCE5S/DlTGHMSXYdtyg2FRwSq2nPlqZYWdDafrfjpEQFIBD8RI/mCOIndge8FqvnqGP8AEG3HcJQ2tzu26KGHb3dxERJOLTi8ffSl8Lgd17RdcXfdGo5u8UA+Jen6LN0Pw2Ad89ojFcRk0sWRJfUjd02t39dL8etEsPhT+JKVxnACdmK7ttI3ZhLEw6abs3cibUvw/EW8p3ST0gsn3iDbf10VCUoRSsLcnx6nulRV8rO85vVd1O5LvduAiRe6Ynd2FrkPy/MxX66nKfo5NpPh/WspDIO6V8nEoLXjgqvP5TUm9uH4kZVWYndnBgX6vat+fZ0H+Ax22SWqdnbnsiqfiZqlliLWKXnUcRmn4mH03OHc1RHMol2F+EkfO3S50LKO3PiFXIj2wmxknbg9OTF58vuyPrqI6aUjbG5W09mGILkj20yb5XFfPVhDp8nrcFQoGFcAdr3C+VjnXHo2JdkcZqSqVXt9ccedGqAM/h08ClDXanfwILEaHhznjGhJ9FKU6jB7YgXK7kZt7jFe4V5w6O6mUpTjkjR6mL4ynGbZWUe2UNM+G9FOPaFvcs1kP5sf8rZZj5+dE0O3I7ncdwJFbWca5viOcUrWHQO51D3xIiHAGFcEWWKX8z7UHtq03A7nu7ooye2UZS54eeX52fTUXVbZtydwZ5zQwiOa8jgcZ99K47FqDa35WKEeGyvV7AnzugP99c2Z90Zv4jEmWr3Subm+Je8TkMOn7uxx6uySWYqhEz2gVZzX8vnXd7p73e+0w5jx4MXdvyzdaNaPtJ08D0htznGhPVRmqJFUltuGg0uolCNy3YjkD0iRlWZJxfOAov5a7sQl28OD8xFkhbTXOMZ550zf2YO1HvRN0XOWycvVQXTVX9tGN0Ppj/4m+Azd2LSxlJWYXRaCrweP11bx+HSYQhUUmsTBGQ4IoHJlcqoONHbHWLZLcuMboBoVvEW8WaJ6aMdqXcl7iUTV7snbdNxMFEuca0vl3JKmVlPifTm3DbgX3rD8T3Le6Ea4zzX/AEGqn4l0tz2+2NknuI59U/5lU/KH7fV1vus+Fd3fcWMaBK7VoqNsW23N4wl6W78K2o9PBkJL8QlGTFqhSfaniqK9j2rWmPmmJsTvbMu+1m3RFtS/EX5fymrLotru5O4j6vbj5ee6WK9tWz8FIrGpEo+iUqHulyy54BK5ONN3vhcowlGIVH81SuRIcRo9hc17+M6m57LkPt9BcZT3NyUozO5pUHvRO2yk7f0TGndT0nbEjgr0u4W91tQl+nbbq/6bZjPp/XjMQS17ke5+hca86rut6CQ3AglpkLtkoiDiRUvfOov9VYrukhKHc9wtMU57SVHP0v3508kt5zHkMtU1WA/zxqZ2dwqiK2FSKM1YYxZovp/hdiV27YzJW1Jj3CSocKOTHBpSxMCbXULE9MeDiOPtjjS1bx/hCKX2Gc/km/v5+ulqdQ/U/wD0cosgjUpxuCxGrvKdvMl8NYz76ZsdElMoJcf5Ygq5pszzdjX6YWloyn2cWMZRhHtAI/laEkxC37KOVvJ83VV1goqq321LD6YW2nge3PDTzpaWps9uyvar2Zb+5vRid05TuLKlid0aZdximFnOHS6ra3ITYQhKQLSCgn0v3f013S1WWM4TV5sfDOxjOW2T9MKJRFtOMZruv3uiq8NlsRh6phLcuP5b9I/9JhQz75zpaWi8HHNzp5spRF24Uykm2El4r0FsvNv7Y1NP4dKMduFSbZLLhj3AjX8tLwNYOdLS1pjDoLquh3Hdl3kSH5YH5pSX88ns4tqx9jRG2nf6mOBH2RwrEG2iqPe/qtLRexEj07YSBGgvFlIRyX2op9c841D08IncQguMGWqt5X3+XjS0tPR2onqNyMWUCR3XYOBapTPN818vGl0ZuSFe2vVZTECJ3SbOcWV5zpaWsr2UFdLtkiHqb5qu0jHJ3R7aWkpPmaK6vpWHc3uSrnuNyLaYTvjafTS0taScbGwm1vjHtSUs9tytqq4s/Z50Rt7MiHbH3lYhSOSrKvD8740tLWf2KG3fhFdtkhbURawX5qrv+2m1mgSUuIsVoefblui8Y1zS0rOQd8T2zcIx7ZSBZxWQEe47RYQC5Bkzj53oTd3pMdqMNvcPVOO3f5rlI7cyKLkuHHq0tLSooOMHbZk4yinMT+a8vaxs/wANWHUbM49p6k7e7v7WX5gaKy04P/E65paJjDQxnI3iL6VRbtAnhEDx9eXPGrRZdoJRnFlclSEwuBo98njS0tXoTo+GzUoye5mXiCS7zBXq/lq3Pi+dRbam1OUo1iNp+aRGi1r8tP3zpaWnOxehcOg3IxYokS/UMRp8lOOD58513f6Bl3QY+oSqVEW7swVzfz0tLVWIl4A7+0xKkcRYlF+bZYx3Cmo9jeY3GW3GpD6aQusX3H0uysffS0tYQ1q/HX/93ePlXH7aWlpa2G3/2Q=="/>
          <p:cNvSpPr>
            <a:spLocks noChangeAspect="1" noChangeArrowheads="1"/>
          </p:cNvSpPr>
          <p:nvPr/>
        </p:nvSpPr>
        <p:spPr bwMode="auto">
          <a:xfrm>
            <a:off x="155575" y="-8382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0" name="Rectangle 9"/>
          <p:cNvSpPr/>
          <p:nvPr/>
        </p:nvSpPr>
        <p:spPr>
          <a:xfrm>
            <a:off x="76200" y="2293203"/>
            <a:ext cx="5715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sv-SE" sz="2400" dirty="0" smtClean="0">
                <a:latin typeface="+mj-lt"/>
              </a:rPr>
              <a:t>Se </a:t>
            </a:r>
            <a:r>
              <a:rPr lang="sv-SE" sz="2400" dirty="0" err="1" smtClean="0">
                <a:latin typeface="+mj-lt"/>
              </a:rPr>
              <a:t>terreno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povero</a:t>
            </a:r>
            <a:r>
              <a:rPr lang="sv-SE" sz="2400" dirty="0" smtClean="0">
                <a:latin typeface="+mj-lt"/>
              </a:rPr>
              <a:t> di </a:t>
            </a:r>
            <a:r>
              <a:rPr lang="sv-SE" sz="2400" dirty="0" err="1" smtClean="0">
                <a:latin typeface="+mj-lt"/>
              </a:rPr>
              <a:t>nutrienti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un</a:t>
            </a:r>
            <a:r>
              <a:rPr lang="sv-SE" sz="2400" dirty="0" smtClean="0">
                <a:latin typeface="+mj-lt"/>
              </a:rPr>
              <a:t> SOLO </a:t>
            </a:r>
            <a:r>
              <a:rPr lang="sv-SE" sz="2400" dirty="0" err="1" smtClean="0">
                <a:latin typeface="+mj-lt"/>
              </a:rPr>
              <a:t>taglio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all’anno</a:t>
            </a:r>
            <a:r>
              <a:rPr lang="sv-SE" sz="2400" dirty="0" smtClean="0">
                <a:latin typeface="+mj-lt"/>
              </a:rPr>
              <a:t> in </a:t>
            </a:r>
            <a:r>
              <a:rPr lang="sv-SE" sz="2400" dirty="0" err="1" smtClean="0">
                <a:latin typeface="+mj-lt"/>
              </a:rPr>
              <a:t>tarda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estate</a:t>
            </a:r>
            <a:endParaRPr lang="sv-SE" sz="2400" dirty="0" smtClean="0">
              <a:latin typeface="+mj-lt"/>
            </a:endParaRPr>
          </a:p>
        </p:txBody>
      </p:sp>
      <p:pic>
        <p:nvPicPr>
          <p:cNvPr id="46082" name="Picture 2" descr="http://images.fineartamerica.com/images-medium/-ancient-hay-meadow-bob-kem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57600"/>
            <a:ext cx="4800600" cy="32004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029200" y="3581400"/>
            <a:ext cx="32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sv-SE" sz="2400" dirty="0" err="1" smtClean="0">
                <a:latin typeface="+mj-lt"/>
              </a:rPr>
              <a:t>Lasciare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zone</a:t>
            </a:r>
            <a:r>
              <a:rPr lang="sv-SE" sz="2400" dirty="0" smtClean="0">
                <a:latin typeface="+mj-lt"/>
              </a:rPr>
              <a:t> di </a:t>
            </a:r>
            <a:r>
              <a:rPr lang="sv-SE" sz="2400" dirty="0" err="1" smtClean="0">
                <a:latin typeface="+mj-lt"/>
              </a:rPr>
              <a:t>margine</a:t>
            </a:r>
            <a:r>
              <a:rPr lang="sv-SE" sz="2400" dirty="0" smtClean="0">
                <a:latin typeface="+mj-lt"/>
              </a:rPr>
              <a:t> non </a:t>
            </a:r>
            <a:r>
              <a:rPr lang="sv-SE" sz="2400" dirty="0" err="1" smtClean="0">
                <a:latin typeface="+mj-lt"/>
              </a:rPr>
              <a:t>tagliate</a:t>
            </a:r>
            <a:endParaRPr lang="sv-SE" sz="24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793" y="152400"/>
            <a:ext cx="13003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800" dirty="0" err="1" smtClean="0">
                <a:latin typeface="+mj-lt"/>
              </a:rPr>
              <a:t>Fertilità</a:t>
            </a:r>
            <a:endParaRPr lang="it-IT" sz="28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30" name="AutoShape 6" descr="http://juliafoggterrain.files.wordpress.com/2010/09/2.jpg"/>
          <p:cNvSpPr>
            <a:spLocks noChangeAspect="1" noChangeArrowheads="1"/>
          </p:cNvSpPr>
          <p:nvPr/>
        </p:nvSpPr>
        <p:spPr bwMode="auto">
          <a:xfrm>
            <a:off x="63500" y="-136525"/>
            <a:ext cx="6096000" cy="457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1" name="Rectangle 10"/>
          <p:cNvSpPr/>
          <p:nvPr/>
        </p:nvSpPr>
        <p:spPr>
          <a:xfrm>
            <a:off x="381000" y="1143000"/>
            <a:ext cx="723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sv-SE" sz="2400" dirty="0" err="1" smtClean="0">
                <a:latin typeface="+mj-lt"/>
              </a:rPr>
              <a:t>L’elemento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chiave</a:t>
            </a:r>
            <a:r>
              <a:rPr lang="sv-SE" sz="2400" dirty="0" smtClean="0">
                <a:latin typeface="+mj-lt"/>
              </a:rPr>
              <a:t> è il </a:t>
            </a:r>
            <a:r>
              <a:rPr lang="sv-SE" sz="2400" dirty="0" err="1" smtClean="0">
                <a:latin typeface="+mj-lt"/>
              </a:rPr>
              <a:t>fosforo</a:t>
            </a:r>
            <a:endParaRPr lang="sv-SE" sz="2400" dirty="0" smtClean="0">
              <a:latin typeface="+mj-lt"/>
            </a:endParaRPr>
          </a:p>
        </p:txBody>
      </p:sp>
      <p:sp>
        <p:nvSpPr>
          <p:cNvPr id="1028" name="AutoShape 4" descr="data:image/jpeg;base64,/9j/4AAQSkZJRgABAQAAAQABAAD/2wCEAAkGBhQSERMUExMVFRUWGRkZGRgYGBobHhsbGRoYHxoaHBgYHCYeIBojGhkcHzAiIycpLCwsFyIxNTAqNSYrLCkBCQoKDgwOFw8PGikcHBwpKSkpKSkpKSkpKSkpKSkpKSkpLCkpLCkpKSkpKSkpLCwuKiwpNSkpKSwpKTAyLCkwKf/AABEIALgBEgMBIgACEQEDEQH/xAAbAAABBQEBAAAAAAAAAAAAAAAEAAIDBQYBB//EAEAQAQACAQMDAgQEBQIEBQMFAQECESEAAzEEEkEiUQVhcYETMpGhBkKxwfAU0SNSYuFygpKy8RUzQyRTotLiB//EABkBAAMBAQEAAAAAAAAAAAAAAAABAgMEBf/EACMRAQEAAgICAgMAAwAAAAAAAAABAhEhMQMSE0EiUWEEMoH/2gAMAwEAAhEDEQA/AJ9/cY4PUtll+OMccf8AN7eNc3evk8nac015eau6eEf66Xw/Y3L75jWb8N4I19bMPvrv+mjDuxIjlzlfFfJt/XXkXaztjrSXaxvmi1tDBQ/M/fU+xN7Q3F9Pm8J9POXj56FgDKXbxH+VMc4+WMN/PXNzq590jtGsoezXBzqZU71Rmy2ufPs8e+OP20MMh/NFMH1/z76Zt9R3ofQLc5x+lODxqViGa5KrC33fmyNPJXz++tJSqFZrLN0AX4qq4q/n7513fX+a1xXtbV0c4978Py0Rt7jGcpEe2OSRhtyJjI03a1qHpYgTjuN9sml8nivn5u9Bw2MfVFjFiHpla21deeYvHyPOnG3Lc9csZJKtZz/cfs6kS/kMfEeJd3783fzxoee/KIHaqclWZoorKWNpj1GmU2strqO0Vfz2Bng/Ld+Ro0t7ckxjbm+Pt+XPzdCbm4yIk7RKaRrvR7VOcANcaJfhzuRiRU9UQJP/AKpLEuxyVnnOdGzQR6uUbld1XNl0LVp8nx51Lsdb3SkV6e6rsyc0mPa7NM67cY7ah3SuwPcj2yLfmfzV+fQnTxqTcRqMJSz/AD4ZdvL+bHp0rS6Gy3Xkv61w2cywcUeedT9Dv93Y3FgplvDSjkf140MSruvmw9LxV1fu+C/Z0RLe/DmFAKZ4uX0/X6d2nKqVY7nTbJffuZy8eX5R/X/50LDp9lIxNxvnMfPi+2g8+TUG9NlRg+QOc+c144waClvecp7U4p80GLzl+XnT9ofsujpNnBGRYNRlGnPs8e/Oq8q7GjNuf/dw4/x0+O7kOMtgeWqv/wBOAKzoUlGS2yTnubrloqvl599Fsp7Tdva95Luv1P1X6ex/20+WMW4ytC0tZXk/31Ht/DqqQsinlrm0Mcfp48aZubS2SkNoYpwVV5oyf99SNiNudoXXgBX/ADjSd1sVaVcWrX3zRqDo2Z+YuxwuVG8Bn+xWpep7o9sYBIruUrGbKtv8t6D4O3dySXtx7uLtwFff2+Wm7XVP4ke6jC8+1YyZv+2lHqfLXqwVxxyx5eLb9zXXfjNuN5/q5M1lPl7aWxdGJcUbw1VmbCz56knC/wA8g+fAFlZ4uv66iI9p6fN2eHiv9/tpR3m+PV7ry0Z/ej6caOi4KUZepF9j3w4sxjTZTl24yqGfYr+ucc40t2FmV5Kp59+c8mdSQZ8rXayAleaHODlwZ+dafaKfKb8r58vOKxf+OoHuVGu3Df8AZf3DxWltdRLs7pHqcriqePV4pOK8a6dI33M3tvIZ5cHvV4dLlRrL03nl7TkPreU+eeNNlJK5UjdXeTg9s/310ePVaHqfEcmC/bmvppuyv5pDKNgNYzdxc2nP6aNFva0Onn7Tfowr7Z40tQwcH/Ef1D9q13T4LlBtMb9VhzKnwmAObflqDqJXFwlGKXyg+p8c+H6aGluRJuJZxmVeD2MtjoiMe9gQqQiLQe3IYKz7Z0DdRf6YPVGJUVBH0/L80rGon1rJoicTugyobuSGDtpRfI2/T9tRYp7baRqvzduBAPbOuIbhFHxbHFoyT5mefl7Go0VLY9JLuRzm/Z4KMmHw6mr04tHxbdYv65RPl9tRbvTsntqET2v8vsfMzVnzdOhs2Vm3Ai0uMJLNuH/51UCWfWHbGP5Var96/evGudTFCL6ZRXK3lu81T5D2xpu6bfbGM6nIxx5lTfvwVZk03uvtjCKKfmktl5+mf1xzoBvUbrIKl5bKc1nx8n9DjTPxO4iEsRxV/mwXUv7akhsoy9JIp8c3i75uj6Z1LudFFMxiwCqWqDBQ+So/r9tGtmZCXZJl3dt14MFZKieH7VqbqeoTtFLq748npv2C8p4++hvwfoZMRXxwYS+X9XGmdZuIxGMs1Huq7boiZ5sHPy1Qp+7tXLzl4+mX5Pvj20jex6nMcP5Tyhn2xwa5szqpT7opXdLKDmxyYeQp/bUwm4MsXGu4D1UscD49xxn56QiHfj28NjbJ9S0Wt0V5vUzuV6TIx7YlJhOXw/fBrvTlDDNflfNWvl83k8e2kRkyiRDGOFpUPV5o+/Hz0cmintbnc1Vc2c8F0Hg07Z3ZEV4lHH3pr2avnVp03wPe3bPwpg5tEMBXqaKy/fVt0n8EbnaE9yMeOLk8UliCfd0547R9s5t2P/24ku2ksw3hO19k509CXyDFJ+xE+f8AbWy6f+EOnjfd37j/ANUkr6dtPy540f0vR7O1/wDb24xfcM/q51fxf1UwrFnwzdYJHbnbHHpknKX4z8r13b+AdSUmytiv8vqKDn5X+ut87+hpdT89X8eKp47WS2/4e6ju7nabcNyKorwyukWvpqDqfgvUcx6aXPFDi+LGw+mtvHqeNdl1FedHpifx153D4B1XoPwdwKb9PFcab1Hw/ejHOzux7bSXZLk444Nei/6vGux6vyOl8eKfjrzLZ6v0pLkZWnmygD5U6ftTuydZcW2nprn6v316N1HTbW6VuQhPx6ojz83Oqbrv4Lg27U2DjCsjHgXJ++ll4/0m4VkIyOwkFi12mGg/Nft/saTuRSjtwjgtw3n3vU/xfpNzYQntsAMOWNtUEiNPBjHBqujNtlWYitfzeqhD+77axsuKeUu31QWW9sZWYPvzjH++pOl3b7jJixq77hcZx4f11B3q8X3UV+/0c3+upZzO1KO1o9NLyYft9dTKOignYd3K0/XNYMDxj205o20rI3WPcLrweb83pR6isWZffJd3n38Z99M296mQfmqXyw37nsmnRKZ/poufxKvwV/vpacdNNz3H6aWpPYfc2o02PJaXFMe5SKfpmqzbul2IWEcULcrwZfUPky3qTch6bM2plzR5Th/etO3uniNRlTLlfUUPyzRV1nW+xwGlv5vblkYY7gX50Z+/yrUexvndcr7hqmqt/wCobus1X3HU9xPVUY5i2f8ApvvPS2vmuflqPbiSCcoxO2dLEpU9Rha8X86xWkvcN2OoUkxjKCRBWUk9ls8GPpbeNSy64jUGS9oWKrzaGFFr9/atIF7a/wDLnjm1pvKo4rHy03a34xxnu4TDkPavauf76m6Z26pR6yMRO2ZinFd1LRG/y1xzn5al2fim0yqLHuJSAk0024O6hSi7TnGdRTn3UEo9t2Z5cd3FOMc6I6fp4yi90QmPbEA85l6jjmkpMmb04LyHdyTmOYpzeREz8yq0Q9bcWDJiy7s1Upek7a9kquQSWmb+3GR2s5CJTTnCIV7Y49tCwVlCMmdDay8FXwXii6ebPOleAmjvJRJTAjKsD/Pk4L+WlDqu2SuFa7UFGQVVYcf1M6Zs7S4fSJ24LWWTuLMgP2vU8utZz7pHaN+10mO18CZ86mUtuRkzlF9UjL4szVqpmzFe+rb+HPhL1BLvgwjFrvv1LmwvPs+33xqD4Zsx3PRG/wASXFeVV7leIg5Dn7a2vTbBCMYRuolF8tefut61wm+WmE2b0vwPp4VW1BTzP1N1V5xxjjVn+OHFB8j/AG1WbnU1eT/P/jTDrvu/LWm9N/WLX/UfPTN/qNV/+t8l6Y9VnNaPZXrB349abPqb1W7nVW4fv/bUM+p0tnpZS6jj2/zi/OmHU/LQh1I154/z/PGu/ih7/wDfSAp6uj/P8zrj17lxjxehHqWvY+Vah3OuVoC/KB448aNgb/rubL+/+Gnx3xcWfXP+f9tCQHmQc/t/86Zu7ocH6PjT2NLV6t0//Xof5/bVFudS3Wfprsesw/K/n9fvo2Wl1LqyUUmEopkcj9TWR+PfBY7Z3bafheCX8kruru0kuKHVju/Ee1C+e7P0+3F6hl1/4ndtpycpj5P2c6d5nLPLFnGMW0e0C378BjB5v2XTduTGXq+1fL++eP8AfQndPtR7kwMo3jwt8YrP2NR7XS7jH1Yc580CRB/8X341zWOcZv7se7vAvt+WbrIV7t3a66ysjLGWs+Qzk9sc6ihGP5pEcOcF0cFcU/pnTN7ZmxUlGKlCuGqzw/IxhvS0BD083PfF+1ftpaGgFFz27/8AN/tpaRaOtjCUorHuWcYSz2SfzZAJRbZCYvt4qtO6frJVxZAZCqqexebrGKM/Q0zrNsgMe5YqiSuP5vcZPbWUSnz413c6wEQiDFiPaRax2yxjvQpXPq0ZZUH7G5+IRfVGixMjQLmnhi4Pb312PTRe0ssbblNto/MHnnLz8td2WyEZdxKSEAHBZ6qMGLx7HgdRWkiMrPyllUDaAD7W/wBmtEolW3TDGIQPMqx4cP0vnjzoGUylfDjw2dpL1HjPD7Pz0PDfh3yk7avMu6styKAwL9PF/PT+q6v/AIxGMLhFI48kr/m4Pd84NPZpul24yjL0x7gsLLR80nyf11zflI9Jlk3hquPQLwGMPLa6dtrDuwBaxEojtwlRKUpZris5+5qLoepe/tliQ9weeD25aPfxpb+k7d3Og7kSSL3d1WPpqy7vGW8W+NTbu7KXaB6S813V5ttyJ6VG7L+Whuo3Y9/4UtztmkfCSlF7pSpMHpOVvNZ138ZtZY7i4ny/LEjcjGOPH1dPZ9pd1tSvzSxatgNtqIZDOPa9Q7nXENyMPS2sl4hcX0xZvhkZX/mPbXdjfShPzXcbLe2qt4X6fOm860Pwv4LBTenGyRcYrZxhYUGCsN5L05j7Lxx2J/hfpeyLusOx3cxjLkhX83sqv2D31df6gH/ONA7nU5bb0BvdUt+arHH7636mnRjjodv9Rlfm1/n0dQ/ifPx/S9BQ3sH7/wCfTT9zfoKvgLvz8jx/20trGnVpx9M/L5e2oN3dfr/ntoT8fj3/AKfpxrkuq/zj3/7aQF/6vxdHH9PtqHcndN+eD2+f9dQ/jXha9tN6eGfL9+XQBUN5vHl86n25vmrf73qL0x+r8tdjuh4+jzxoNNOa3/n+GnbZR/mfe9DR3FrHtT9saK/DU5p/+MVoBk5PNp9tLa3/AD+1aj35Xgaff56A3+rY8/Qo58Z/fT0W1jPe8+/jz9vnnQ2/telT2x9PbQUeody6l6h4oyeUXye3z0P1nXMfTZJaPPF5f00bhO/jsVWleV/oV40NP4jJnCsZrn5L9nQm98TUuQEf3PPa398GqHf+MMuoIQsjEb8rJ9/t/fTlTWo3v/uVJCPc8c02/lKzbzn8rj2bCL2dzLupC64WVj4w05zVmuT6GSN2dyVLLhK7Tku64P5m9dNohbMWJZxXqAr8ubODWF7cth3UdKyrtrH/AKlVap/lO1fbPjQ3dLuKcBEMXRRfilz++jdvbX7DHMaH3O4+9roaUi7JEo121b9LDxzXjRYWnTpIeYyv7f3dLXZdVTR/7ZaWjRbQdP1uWD3TU7wDPoVav2iy90v9Hk7Dc7WwMA9vdh7rl7c4xg99NhtsZMoKdopnuOR7gofndfLzqXr9lNyTCKMc9sS6zkoLY9zWcZr30vXgOGx2hOSylL1Dn89SOLuj8y3z+mq38OYjCcL7Ql6cyWNc01WcY+t1qw6iMbIvdEtSm/zAUZ4559rxp/SbL2MjNZuUyRSiSbXl9s+fGmHXaInd2kpS+ma7j86+Fslzi9RSh+GxlKBV33dxTi/TfNeUPGn78u6qticCxL90Gn54XUJ07bIkRHxUTHhCn05499LRVXfEuobiSl6pqdsWx4RyilN3x7aXTdSG4RZthdxHmriI/wC+NXAQl2JUopUosfGSxY3FpaROP1hl0cI7vcV6oQEU/kEFkObKW8+l07J2EHS7kpJuRSJPINeiTzTznM8e0ea0PPptyPdOZN24ljkkvc4j591swHC0JW1084Sf5uZHbnzUWLVOa49861nwL+GiDHc3oA4YwbVlExKfcubePvqcZutMZbVd/D3wL8Qjvb8UMS24PkzUplflrtQ81b7a0s93HOdR9b1rcst/X9a1U9Z1zSijXjW3E6deOOo7vb+X/PtpdXuxBBujj2xqmn8Xv0rn9PbXN34iWLwn+fPjRTHx3T35bSvn41L+MEO55Uo+uX658/LVLv8AUEVL580+dSS6y4xeMX9rb5/zOiAZLrO3Fn39+PP/AMum7nV4JDjm839a+/8ATVbvb/vQV+n+e2q3e+J57q4AL9s018rvQW2ij1OTj9f6Pjn+uptnqf5sEefr9/trH/8A1JW1sOPHjn6Y1ZHWyfbtxUeMRvF+2L++gbanp+oi+rujgqj5XePBx+uiPxB4arOsdD45+GRLLKLPbxz4/K40f0Xxg3VAZI9oHtiv2vnVBpdqvp9P31NPppphq2jnn/HPsGpPhXUwDNekz4rjhcGff31N1PWnbcbov1RMVll+GJ6nAd2P3rTkK1WS6KUWvpb/ADK57DPpwKrVGXxqr6/Z7geY8UfkDIc5cnjMudW80hGkLz3X6jLchmuavIfmecAaDnt3crZS8S9nHBh7vp9Dg0qIqeq+HJEIKgtni/lb8uL8aq+sh2oyl23Yuax4z51b7e73ZJfkAp9LzLFOboM/PWa+Jx7pOfFc+Pp9tRYqVV7nW9ruSFYxtpzkMH9tFfwv0f8APK27nIC181XzzoDdgNQCu5P6/wCGtJ8I2ztni8UfXV71jplmt49TFj6Z22SS6kMvTkkHPzr8pzWhSUoTDuk/Kd8/ZoT6HOid8I7ZxJmkkkjyL59wfr99Dn4kqWOMyAcRGzDKsKJh1jaw7FG5/wAJ9PYylgsuzJk+dc4M41HHckUH55UpQUy/ltxwfrftru1BDtxGI9zJbMNFR5q/vT99D9d3RRP5m0i1bJqJTn+2TR7JsWZLd/5Z/a/9tLQx0oY7olf9P/fS0vYcnbl2PE+04c8l1WDF4fnpRgUjH1rLhrFNS5qm6+6+NTwYxIrUKKPemXGfb+7qP8T1SXICOEyqxPbxdK1b8tF4KI9nZ5ielMuCog/7NPu67vXOond2tAV+eWKvFOLwXqeKUDZCs4Ob/Nf283V4Mrrs2+0ojdjWA9NGb+XBoh8KnrthPTGFthTebLsrDkKw8l6703SyiSVqpcJiRwnqFSo+MYadW0NuMpMixB7XLV2LX+2h4dNd47bYvbFZflE+39q0WALPdWB35Q7oyHKXXpSyqTHjU/w/1S7A72VR7e85rMSiuUPreoXpM3yeKcBXvzzn7Gtb/DHwHb2Ns3KPxJixV/LB5fYZOb+Zxoxxtp447qfofgcOnWc/UnEb7qziT7vFBxX6c+IddK1v5/S9O+IdZEPVKvuX9PrrP9b1LIqLcksxis85qsX4y63065Jim3t0UWRVmMeU8aA3epLrhp8n0v8Az30H1N3UpHccZo4vH3PHmvfVVvRntyJd3HP0f7XqLNK2N6xgPqsXN3xjK1eq/d6js7oqXRm7x4bHF86fLdhJlKaintZ+n2/rqr3/AMJQv1DLNOQDtP2f11Sa5vdXNou64/bUuz8YkWSP3/e/P00Z0PRRnEnCmK588c+MaI6r4PtsF/EGv5cY+3P7aEqfqPid38/ndXf9tAbvxC/r40B8X6FjbCXHzzWqfa65wOtMcNzcRcmk298vKf4+/j/too6uQAZy35M3XOqfpd8kNhdVX+f5nRkuqFxi/wCup1oSl1W8yt7e3HBwf7aH+D/FdzpuoNwVjZ3R9z3r3LvXdze8h/bQc+o5+f8AbVwbe2fDd8kQlBiksxz6aMsreKjlvzjni0dlk334xacUZQriABJeWgxevKv/APn38RMNz8KR3Eswi8Xn+nJhya9Cn8YjDuZzJoNQIvbh9MfZh3HHvEW9R0uXaLqN07/54gVAkZ7RHuAu5SfVngeONVO31Nyfw9ws/KW4W+6SuWTfPnRHxP4ldsZlzIxnOR3ScncBwQ8V7/roWPTbEtoZbkYUCFSu1yuPlyY0lbBb81LY+rK5/p9zVH8Y+MQgeF+T5eDQv8WfxTPbHYLZCLPwxqyvNvz41i5785ubdaY+HfNZ5eTXEafpPiFtubf8/TW3+B9H37fy3FRq0Ii3V4aPnyawP8N/BtzcnBx2qCX4837Y16btwYyiRaqyF0UJ5eMfcOdZ+XU4Z5ZXSTqW5JGnbb9I1iOIey0RNCzG+1nUKIpYHcP/AC5Ay/O3XHYn3WR/Kc5AAokPzft/ZsJM+6e5a2Nq8Y4Vq35e3jXOzlRbvxaURJcWNmc0RfmYff30X0/WwluYkwe70rae5XzuscY1DPahuLI7xKwVK19k+Zn7Ol0uzPugjfdRc6oG7z75+2mfqK3Phu3JUm0q8Bz8u/H00tTRJUf8U/S/3rOlqtD1M3d+Up7tniNMbqrx6nFg8Hl1FvTxG7lIMfKhz7e1+eNR78CYLwRsp8kyMrJPFB886C/1pBl3dtRC2x82NH/Un6azspaWPewAbYrSnyATjGFy+dElsstovGCi6RzdnGqvouu7bWmxPLd1xIec+yY41Nu9bNoqBz3S7chhqvpXDTWnJIawlFId3akbARq/aq5ccfLQ3TxqNJmX5vl7x458r7uhozvulIqVeiyuEVo4GL+1a6dXL0PplG75q8rLH3x9NVanS26PYdyUbL24pKR2+PEfbKV7arf4j/ieULDdRLtM/TD59jVZ8U/iDd6fYl+ElM6WXEUM4HLTrFR33dm/RVqrcV/ny1v4/HcpK6cLMY0HSfxduMyO7K4ze0k8l1iVclf1+ur7Z3KFsTBkxj2rjxrEy6HuJBziR7WZ/t++t9tdbtTid6SwL6e2rzVBj/M62zxkOXarn1sZsbHvFVu7vnD/AJWg+p+Iq0/T7asvjvwiIfibVRlnBaUffTPhnwqNk98inbdNge/HKFPy8658iyy0pun2dyd9kWcTn7/P31B1/wAN3NpbE+fJ7VZj7OttvSIxO32iecVKPbg9PC/O9N6yQZYksyZXnFzzj2e3m+PfWXtpl71gvgfx2e1ufhzkm23g8L5H2fOrDrN6U2xxGvld0/bN/pnRnxr+EiTOW1WBWEmkoLpcVfjWWPiXpuNSlBqXzHBnn9PbXRjffpcyH9d0rKDzf9v61rK9P8M3Jy9MJST2F+nHGtL03xYnH2TFcv31rvgG1GOxtwZEWR3ekLbbuV4oPrnVXO+OJzYvpv4X6mQyNmRVcpHn6pqTY/h/qVrsea5KG+LvDY869Ak3C4lEqieq7XzCsrjHGdM6feYFdspUkafu3Xl58Y1hfLandYbd/h3qT/8AFz7MX+jpkP4T6qfGyr7XH/8Atxr0l4LjY3jhLB8ee4/Z0NsdLUg26QzKa4AKqV4Wj93S+WjbC9J/BnUsmiMO3Nsz05/6bzjWkn0+9s3HdSa5JY7Sj10yDjzq025yDEsR/NbzQmUaxKjt5xob4vtLFuS3njhz2yznIuPP9H8hzLQHd61k1OIJxR23bRhHm8V9dFb0pbkJx2jcZUBiP8vP1Pn/ALaz/T9aEuzfJMQoD+Xzcb4trj6+NaHo9vbYSkMnuj6oTScUW6fN5/ltumtaV0TliP496f1bG5Y923TQlMX5+cvC6oOghbra/wAZfCYz7oQl3MfXtvdhhK7gq1ZSe9x+esh8G2rk+wa6cL+DG46rd/w303ZDuair215qzMfC8fYdXUoSj3CvqG8XwnrDxhCsXqH4fIOzbIj6I8nvUrF4HjHs6sZbkMCVK3EyrtZClXav7Hvrgyu7yi81B18pw7Kbwljchaqw8VdtZzxWpXq1XmNtxlB8UIGTHHH34rT+m6O4ku17c/8AEGxbyPOSkrnPgrXNzoYxjEl2sT14i1HPdI9iV1L2vU9pcj1Edz374ybEWOfI1+zz3OuMmITZSEV8eyeBat++pN2T3Re2rzx290W+bxdYKOf2W5uS26kFmEsaawNe3z0qKb/rZeI4/wDNpan/ANdPxJDwdn/+tLU/9Lan6iF3mmqMYsnf5n3t8GS9S7vw7ukkIU0Fx4UC2sma5vk0yEie4xhe5uVcs4DMpdqZknat4B97vUnVfEGG1Hb4ZSbe1sGgv/zc/TWm+FIv9JuRrLGS+0ZLZyPs+aTj56dubf4Zctx7Uyt88CRqkzVL4zp+1uErpkg0HdkZGT54/VK0PPaO7w4uPdRjwS8XTmvNudTKWxO91HE2TuFASAl3fXua7j2/tqB3YvdIi23glYS7avJf5vHF+5nRO38P25CMjHHbHtvhVSvHmuNc3vhkfQxH12EQXFyB8StR9+NPSmT/AIv2dx6W1fRLJ3dxSpz74v6POsZ03VsCyTfFVj769S+K/Au/Y3Rm+on22VErIF1/0l5/NfzfIpFa9DwXeOk7WX/1/d4ZFfIrH11b9F8Zs9M3Hh/7aoPhvxKWxLvgQWk9cIzM/KQl/PTuuh2bku3EcSj/AOGQSj+zrXLHZzLTe/D/AIxLdmEpX7mOPIHg93l99F9ftS7PzAY836kGcaMdvvbgQbvVL/CXQEoRdyKdxLc7sflJEYB/4pxT76vt74jH8Q7CJGO3/KsolySXowfzV875zjg8nehb7Cup6zunIq6TFdvKefZ+mnS6wjOyPnB4iSDy854fNPtoHdkqkZjCo9uHwH6fXOdFR25EYd9SiWwOOLbtz22/S11z39Ed/EnxA2+h3JRru7WF82rA7ynyt/a3Xl3wXeO+UXicU++E/p++tr/Gz29LIOGcAoKyMpBT7n9NY3+Gvhjv75Ea7RkvtRj96/fXoeCSePYlJ6hhuXH2/X/Plr1n4BIen2hkxk7O23mj0FcvLf768h66PbJEyKOb+XOvT/h/XQej6buirHa2y+QfF55ax8oup/yJvGU7V4b/AHMY12cPtdB2iIPPj56Zu7MDvCWWTd8lY8c5x9Ppob/6gU13RhEbViNHHzVqsexjTuukkpMpKpOpe6SbPqcZ1xJExhz3jLtD1Uy7au32BjfNaihGMxGJIlhsowntJ/m/9vz1BLqsQj6ZXGStuKLt8UAv2dSbPU/iT9L2RJXVUVWBK/O4x9fswI290TtCPbZhK5UBP+bFq+E9tD9VsQt7ucSrGbKiZ5bzlqvGi9mMZSkMvzdtXVYvy+fpnjTp7sfxEc9w5eCozvnPBWPfUrUnx/4LHq4A1DcqHZNvksvHhosfezOsV0fxDqNlTbl6orGUXMXtU+WRzZXA69LN/vmjH1TlUS4hguV/Q8/LWF/jPpYbfVRmURnEUL59/vrq8OW+KculTvdZMky3MW4j7fRc18v11XR3Ik5JgT9Fv9r0T8RlBJeoiAdo5W32jxjNuqraisiJ7ZvgOVX211THhWWT1z4NI3OmhOW3KXos7bO6MQ9LfpG+fdTzonep7l7qr1URSI5okyiOeUHl8Oqr+Euvro4Re7sucI4vJIl3p4tZFHgPZ1Z7ewhGh7yvFkuSSe55eab15/k/HLTPfIzb3oA7YyO5hOUQ47DFylOn3x4rmtQdZ8VhI9MaLVqrz85W8hJr3z7EU9yMIxJR2+/BkvDkMqH6Ln5a5s9FFZT3DuggINVXLG/FUV7XxjUbHBuzGQlwJienslKSvt3QMU8vjRW8PbKf4e5kj2StQJZSPdi68VZWedD/AOkgdtSKpBq6zWJYUwL9aa03rg7mC1aJYOciW/la8ns6RJYEaLM1n0R/20td25bdH/6raMcZx8tLRyNRF0/w3aiy7dybORI7mqBw1FM3Fc93nQ3W9JOCVGUxKsLsp9NcF9t3fPj3UOo/LGB+J/zN9oNpVOPnZ786L+GxJOJCxvGSJhB/w5r30Qtgum2pbdEuXx8gEquefHvqec3cAecDdZvIXGvcy5qvbRXZGP8AxCUZdg123ytF3ihrxnFVnQ/V1Ofed0iWe7lLT1StMf00X+Emkdvrql7DAt+rxXgcte7oOHUd8oUuUorIK2HkvKgY4zWns5y22odse6SEZOS6ub3Ury3deKrXeljtRlcZWxe4T5TMnqFq6zyF/V7B3TdVM7uWEfSRaJd0faVjFK+fzvXmX8XfB/wt1nEqE1r5S8n9/vr0OEIu5GO32T3DvlQ0XIBb9vmJXqbNCfGenju7ctmUozchzhjxNQFb5XNa28PkuN/hPKiN6O3Yd+3tS9u7bf8Ay+of/TKv/Lq2+Efwt1BMkx7Qa9SHcJLi/CD/AE1ZT/h1hszO1ZSiBkzKDJ7sN32Mofc+dd98mMU03QdGw2dmMLSEYxWThlSyo/5Sd+6yP1d1PREdstBkLnPdJQuvoVb/ADP30F0vxNRjdNJ3DmS91NvGVaPl97O59oyvFUADVcpHNUYt+uvMzl3sgsfh0mvIAy7vTGPuoRrnND/XU+3ubku+d2yUsoOz+UJGaifZ407/AFcKS8B3LLLZXjPahx5X5ZROq6gb9zE0kkji0OE4M2VJfnqNCM3/AB/1dx2oqsnKvkDtOcue7Uf8CdIsd2QgySBcb8K/TmJ9U1VfHN+W/OcrZdvbGNH8pigPF8fXWi/gzanHZih2n4su+XbdRovNKOKeMOOdd2U9fDoKb+K+g7N5bPURng/5i/1/31sfga7nRdOMbj2WhgrbuKvul/8A8tU/8b9MLCdRKjIkRTFIR+ypX0dG/wAD9XfTdktxiEpwY5qQnfXCHq+XhzqcpvxRVXWyzmSuMdsMVS+/5gz4Pbw1zojremGUmW498pRI4CPrhwxvnBnx51Xz+ILKO4bbCXMpFtiv5rGmsHH5eNR9rLcjKSQ2Ydrc5XxgjIDK4aMuuKTXSR3SdR2/iSYRuqjFJJ3Jn05u/p/M86bDYnAjwdqU2jKd+paSl++NN2viHaMIgeb7ZHN2/WiuUzXvrp8Qt7wkpJytqh7mTFlcV9dUek3S90SKp3L4koGWuOT20V0mdw4yXl8tlN+RTzxeq/qW9sO71S9SNnPy4vH6Gp9sTaiOY+pPCsThefMm/nXjRjDiZSjvhyvv6o9yVRweGvF++sR/F+4bm7uyawBF8AHAfXWp6r4oR2ZykqtkT2qgrFUua81rAfFuouA/82G/c/3Kfu66fBLva8elP0m07syEY2t+flePnru9vB6It+ZS/wCZPp/KeP18la3+AvhAk96Q5JQj8hxJv5r2/rrFdRt9k5H/ACqfo67JlLbP0jbf/Ae6fSQNuVsWR2hwd/d3MlCi39X76foOtNvcjJVnHFxHtklKBz4eD2aNBfCfhVdLtxO3EIPckmXduXJiRBrOcc/TVtsbTBjEq5ZslTeeGV9pY2Ys15nk/wB7R6l1McsoxZkc1LFErYyGvUW0yPlrvT9Z2dzVkXsQyg/LLWbty0Z1J0fViyouMcwJZTuQY1eIsWkHGHxqSQhAwPpv5xADK/LIuftWp/oR1txgDKwbLse5lhK5Kr66h6jr4tjITEU/NGxcMirfN3fyrTTaXt7juj3BdV3fmaO3N37fZ0ur2Fv/AIfbZ6YuQt7TFYwfPx8tTbvgSmQ2Nmj1bJjjuMfrpaZCe1RcNpfKsb/ppaFbA7O1V32Xn1RZC3wdqVfFr9saJ2IyO+BzUfVUUskYcd0cWpxgrUkOovckbExxFXtKL7bKnw3jDZf01POMWFQkXLhTMs2SriJjz8750+WYbrUYxj3UVm6lXHqKA7XNL7edP2fi3dCUmP5EIkvEHgXGSjni6+WmdNChjLiBe3IPSUOGn054+euQ2yHdGNEiiRQWBVXeMHj305FOwYd0JbXdYVHlwuPVw5f5s507fkd23GPbHyjIGpSVjjyOLotMaUZnpkx7eCOLIt0xBljzbya7t7RKPfKJ2ixMyH021G7KJYuvetO9FoNtb0u2LBjLbl3CIi82UhRgCqvHtp0NyLtpCRFuKiy7bcxGUuMPEvu6M6T4ftxim3LurATMdsorhL8g57cFedR7+0s90oI0AbknJVdwKep7sc4xo6CB6CtyBIjTlH80Thko5x3I3x9dN396X4kSji4yQRLSK0YzjjOiul6abE71YJKMHbKlBeSRKgjlx3J7VrvU9IkoxHu4vAWHkQyMvFY4o0KulLufDDY3Dc3PVstTjC8zF9MUCw7hLxQfMNdO/c3JT3kGXqXgw/lOaAoDxXGrmGwy89vZ6KaoCZl9zuVr3/XUO58NhGkZoxo7ogZKjJiBnuHOdVvYugPU7Hd3d00lHsO2MLYuB7sByclrRwcj9YtOJd0QABq7xK+bcHhMGNXO30UJDmQyIklKfStxR5x55aNFb8Yd5FsFQ7QUKWN8VwW5ymlstRj34F3ylKu2Xbmjtu/J2GG3PyHPJoHo+mlHb7pCEVKLjXdVeych4zWV1tj4e47mLHD3HsDTHNKPvxXHhqup+FLPcbFlfej3WKv5iiVnNHmsOC/kutUtM58Z6lnCI3a23zdFftnQfSf8GUY2pKPdKsP5pn/tNXnXfAZyZ139sBbiErZP5nttMsc81dVoDc+Gy257e5Lu9G3G8Z7sjY+C8vzPOujHLH00Fh0/Vy7RiNY8HzpsDN1nnnRXSdZVlfZ4pGinJy48Y1J0Xw24ReLLRlVPuV54fkOi9z4UkXulQRJXa9z3RKwcc5vy65bYXKun19ZxT+ZebPGPGb5rUD1+GRgKOKpvAh8+NWT8MgIMiwM8nqHOFSlPHgxqv3fhMlSPYr6qtEPephbb73palBmx8ae+JKNxlUVu8JXjF/5ejen3Jd0YylFj3JY3SPm3nnVd0vQ7sJ3IYBzJQOOb4rx5M6uur2DbJzj2dpeeLigh6Y2+q/U8GHGndfRys9/EG4wTbu7iN+HkvP0dU3+jdzp5MTP40IHOPRNqvmf+3Vr/ABL8Rgbk9nt//IJKwolGT22i0Tnxxisc6i+Bb/4Md+MvXH0TilH/ABIqD/6JT+iHtrtw/HFW+OFv0c4bUJQ5IEImDHqFldmcLj/m1hfjEA3KCvTFfmyO5f31q49QyJRUrJ3VxGstPtGTXz+2qDq9sn1W5JK24z4vwPbGF+7VfZfGl4Zq20tPRej+K+iMeaInJaCF55+nsfLTpfE4rEAcZvPIYLfe8/PVJv7MiP4k59jP8u2/zd2GQeD2vnT+l6o7e5I+miMW/VJyyljiJwe9HGuTLHuizS52eppymTIPirpfk0fY0V1W6S/KyoqOM39b8Y/7aoNzrwaK7pZVDDyDx49VNcmiOl6tCpTTyIPGQ+Tj+us/Xgoveh625ucx7IeOY2j3HjOQxn66J6nblGMVllGfavpiFFDfL9NUkOsiJCgsc4oDNWW+P20+XxUlIKZAWgvm8Z8Vzx40uhVp+HD3n9hr7erjS0pbOwqkpRHIdxgeD8/jXdPgthfwoznL1SluURj2PaRvB2mQzdoD+mg/iHxohOR2vbGc4SnY91bbNrNrgbqs1embXXRu9mR3S7Y5kKXSqjd15LrvTUe50O33xZAteptSpHaqCZp7bpW044uZSdmbv/GIxhuRdmXdHuZHpUCMGV+unEjF39K1AfHu0qe1KyUolI32zI+X2T81GiN74Pt7tQj6I0txtUkdsxZPsAXKqwmjXotq5pthI7u5ZMpPbKKvtFdwLr25dO5eOQK6PxnajJdwWUW1lGKMxyVfItEmjnS6r49KccEpYzcsR/4hGxGu0tpLefbVnLpdsnKcoxn3k5Rh3KImZMeIrV9xSsT2vVZDZ2ZcwqltJPqWVnn1eqJz5L0vfCC0VsdcSlAjBnZGFkiPrZzIWXf5IRtPlZThfDf4gk7cO4Tu7Rlce2LuQJRKta7UzWLzWodiUD07YRqRJRFwvquSGMtB9vOuf6LZCE5S/DlTGHMSXYdtyg2FRwSq2nPlqZYWdDafrfjpEQFIBD8RI/mCOIndge8FqvnqGP8AEG3HcJQ2tzu26KGHb3dxERJOLTi8ffSl8Lgd17RdcXfdGo5u8UA+Jen6LN0Pw2Ad89ojFcRk0sWRJfUjd02t39dL8etEsPhT+JKVxnACdmK7ttI3ZhLEw6abs3cibUvw/EW8p3ST0gsn3iDbf10VCUoRSsLcnx6nulRV8rO85vVd1O5LvduAiRe6Ynd2FrkPy/MxX66nKfo5NpPh/WspDIO6V8nEoLXjgqvP5TUm9uH4kZVWYndnBgX6vat+fZ0H+Ax22SWqdnbnsiqfiZqlliLWKXnUcRmn4mH03OHc1RHMol2F+EkfO3S50LKO3PiFXIj2wmxknbg9OTF58vuyPrqI6aUjbG5W09mGILkj20yb5XFfPVhDp8nrcFQoGFcAdr3C+VjnXHo2JdkcZqSqVXt9ccedGqAM/h08ClDXanfwILEaHhznjGhJ9FKU6jB7YgXK7kZt7jFe4V5w6O6mUpTjkjR6mL4ynGbZWUe2UNM+G9FOPaFvcs1kP5sf8rZZj5+dE0O3I7ncdwJFbWca5viOcUrWHQO51D3xIiHAGFcEWWKX8z7UHtq03A7nu7ooye2UZS54eeX52fTUXVbZtydwZ5zQwiOa8jgcZ99K47FqDa35WKEeGyvV7AnzugP99c2Z90Zv4jEmWr3Subm+Je8TkMOn7uxx6uySWYqhEz2gVZzX8vnXd7p73e+0w5jx4MXdvyzdaNaPtJ08D0htznGhPVRmqJFUltuGg0uolCNy3YjkD0iRlWZJxfOAov5a7sQl28OD8xFkhbTXOMZ550zf2YO1HvRN0XOWycvVQXTVX9tGN0Ppj/4m+Azd2LSxlJWYXRaCrweP11bx+HSYQhUUmsTBGQ4IoHJlcqoONHbHWLZLcuMboBoVvEW8WaJ6aMdqXcl7iUTV7snbdNxMFEuca0vl3JKmVlPifTm3DbgX3rD8T3Le6Ea4zzX/AEGqn4l0tz2+2NknuI59U/5lU/KH7fV1vus+Fd3fcWMaBK7VoqNsW23N4wl6W78K2o9PBkJL8QlGTFqhSfaniqK9j2rWmPmmJsTvbMu+1m3RFtS/EX5fymrLotru5O4j6vbj5ee6WK9tWz8FIrGpEo+iUqHulyy54BK5ONN3vhcowlGIVH81SuRIcRo9hc17+M6m57LkPt9BcZT3NyUozO5pUHvRO2yk7f0TGndT0nbEjgr0u4W91tQl+nbbq/6bZjPp/XjMQS17ke5+hca86rut6CQ3AglpkLtkoiDiRUvfOov9VYrukhKHc9wtMU57SVHP0v3508kt5zHkMtU1WA/zxqZ2dwqiK2FSKM1YYxZovp/hdiV27YzJW1Jj3CSocKOTHBpSxMCbXULE9MeDiOPtjjS1bx/hCKX2Gc/km/v5+ulqdQ/U/wD0cosgjUpxuCxGrvKdvMl8NYz76ZsdElMoJcf5Ygq5pszzdjX6YWloyn2cWMZRhHtAI/laEkxC37KOVvJ83VV1goqq321LD6YW2nge3PDTzpaWps9uyvar2Zb+5vRid05TuLKlid0aZdximFnOHS6ra3ITYQhKQLSCgn0v3f013S1WWM4TV5sfDOxjOW2T9MKJRFtOMZruv3uiq8NlsRh6phLcuP5b9I/9JhQz75zpaWi8HHNzp5spRF24Uykm2El4r0FsvNv7Y1NP4dKMduFSbZLLhj3AjX8tLwNYOdLS1pjDoLquh3Hdl3kSH5YH5pSX88ns4tqx9jRG2nf6mOBH2RwrEG2iqPe/qtLRexEj07YSBGgvFlIRyX2op9c841D08IncQguMGWqt5X3+XjS0tPR2onqNyMWUCR3XYOBapTPN818vGl0ZuSFe2vVZTECJ3SbOcWV5zpaWsr2UFdLtkiHqb5qu0jHJ3R7aWkpPmaK6vpWHc3uSrnuNyLaYTvjafTS0taScbGwm1vjHtSUs9tytqq4s/Z50Rt7MiHbH3lYhSOSrKvD8740tLWf2KG3fhFdtkhbURawX5qrv+2m1mgSUuIsVoefblui8Y1zS0rOQd8T2zcIx7ZSBZxWQEe47RYQC5Bkzj53oTd3pMdqMNvcPVOO3f5rlI7cyKLkuHHq0tLSooOMHbZk4yinMT+a8vaxs/wANWHUbM49p6k7e7v7WX5gaKy04P/E65paJjDQxnI3iL6VRbtAnhEDx9eXPGrRZdoJRnFlclSEwuBo98njS0tXoTo+GzUoye5mXiCS7zBXq/lq3Pi+dRbam1OUo1iNp+aRGi1r8tP3zpaWnOxehcOg3IxYokS/UMRp8lOOD58513f6Bl3QY+oSqVEW7swVzfz0tLVWIl4A7+0xKkcRYlF+bZYx3Cmo9jeY3GW3GpD6aQusX3H0uysffS0tYQ1q/HX/93ePlXH7aWlpa2G3/2Q=="/>
          <p:cNvSpPr>
            <a:spLocks noChangeAspect="1" noChangeArrowheads="1"/>
          </p:cNvSpPr>
          <p:nvPr/>
        </p:nvSpPr>
        <p:spPr bwMode="auto">
          <a:xfrm>
            <a:off x="155575" y="-8382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828800"/>
            <a:ext cx="7272838" cy="3302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381000" y="5710535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sv-SE" sz="2400" dirty="0" err="1" smtClean="0">
                <a:latin typeface="+mj-lt"/>
              </a:rPr>
              <a:t>Attenzione</a:t>
            </a:r>
            <a:r>
              <a:rPr lang="sv-SE" sz="2400" dirty="0" smtClean="0">
                <a:latin typeface="+mj-lt"/>
              </a:rPr>
              <a:t> alla </a:t>
            </a:r>
            <a:r>
              <a:rPr lang="sv-SE" sz="2400" dirty="0" err="1" smtClean="0">
                <a:latin typeface="+mj-lt"/>
              </a:rPr>
              <a:t>fertilizzazione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organica</a:t>
            </a:r>
            <a:r>
              <a:rPr lang="sv-SE" sz="2400" dirty="0" smtClean="0">
                <a:latin typeface="+mj-lt"/>
              </a:rPr>
              <a:t>  (</a:t>
            </a:r>
            <a:r>
              <a:rPr lang="sv-SE" sz="2400" dirty="0" err="1" smtClean="0">
                <a:latin typeface="+mj-lt"/>
              </a:rPr>
              <a:t>NPK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sempre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insieme</a:t>
            </a:r>
            <a:r>
              <a:rPr lang="sv-SE" sz="2400" dirty="0" smtClean="0">
                <a:latin typeface="+mj-lt"/>
              </a:rPr>
              <a:t>)!</a:t>
            </a:r>
          </a:p>
        </p:txBody>
      </p:sp>
      <p:sp>
        <p:nvSpPr>
          <p:cNvPr id="9" name="Rectangle 8"/>
          <p:cNvSpPr/>
          <p:nvPr/>
        </p:nvSpPr>
        <p:spPr>
          <a:xfrm>
            <a:off x="2895600" y="3505200"/>
            <a:ext cx="8382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793" y="152400"/>
            <a:ext cx="25437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800" dirty="0" err="1" smtClean="0">
                <a:latin typeface="+mj-lt"/>
              </a:rPr>
              <a:t>Gestione</a:t>
            </a:r>
            <a:r>
              <a:rPr lang="sv-SE" sz="2800" dirty="0" smtClean="0">
                <a:latin typeface="+mj-lt"/>
              </a:rPr>
              <a:t>: </a:t>
            </a:r>
            <a:r>
              <a:rPr lang="sv-SE" sz="2800" dirty="0" err="1" smtClean="0"/>
              <a:t>Fuoco</a:t>
            </a:r>
            <a:endParaRPr lang="it-IT" sz="28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30" name="AutoShape 6" descr="http://juliafoggterrain.files.wordpress.com/2010/09/2.jpg"/>
          <p:cNvSpPr>
            <a:spLocks noChangeAspect="1" noChangeArrowheads="1"/>
          </p:cNvSpPr>
          <p:nvPr/>
        </p:nvSpPr>
        <p:spPr bwMode="auto">
          <a:xfrm>
            <a:off x="63500" y="-136525"/>
            <a:ext cx="6096000" cy="457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1" name="Rectangle 10"/>
          <p:cNvSpPr/>
          <p:nvPr/>
        </p:nvSpPr>
        <p:spPr>
          <a:xfrm>
            <a:off x="381000" y="1143000"/>
            <a:ext cx="723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sv-SE" sz="2400" dirty="0" smtClean="0">
                <a:latin typeface="+mj-lt"/>
              </a:rPr>
              <a:t>Il </a:t>
            </a:r>
            <a:r>
              <a:rPr lang="sv-SE" sz="2400" dirty="0" err="1" smtClean="0">
                <a:latin typeface="+mj-lt"/>
              </a:rPr>
              <a:t>fuoco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prescritto</a:t>
            </a:r>
            <a:r>
              <a:rPr lang="sv-SE" sz="2400" dirty="0" smtClean="0">
                <a:latin typeface="+mj-lt"/>
              </a:rPr>
              <a:t> non è </a:t>
            </a:r>
            <a:r>
              <a:rPr lang="sv-SE" sz="2400" dirty="0" err="1" smtClean="0">
                <a:latin typeface="+mj-lt"/>
              </a:rPr>
              <a:t>molto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utilizzato</a:t>
            </a:r>
            <a:r>
              <a:rPr lang="sv-SE" sz="2400" dirty="0" smtClean="0">
                <a:latin typeface="+mj-lt"/>
              </a:rPr>
              <a:t> in Italia</a:t>
            </a:r>
          </a:p>
        </p:txBody>
      </p:sp>
      <p:sp>
        <p:nvSpPr>
          <p:cNvPr id="1028" name="AutoShape 4" descr="data:image/jpeg;base64,/9j/4AAQSkZJRgABAQAAAQABAAD/2wCEAAkGBhQSERMUExMVFRUWGRkZGRgYGBobHhsbGRoYHxoaHBgYHCYeIBojGhkcHzAiIycpLCwsFyIxNTAqNSYrLCkBCQoKDgwOFw8PGikcHBwpKSkpKSkpKSkpKSkpKSkpKSkpLCkpLCkpKSkpKSkpLCwuKiwpNSkpKSwpKTAyLCkwKf/AABEIALgBEgMBIgACEQEDEQH/xAAbAAABBQEBAAAAAAAAAAAAAAAEAAIDBQYBB//EAEAQAQACAQMDAgQEBQIEBQMFAQECESEAAzEEEkEiUQVhcYETMpGhBkKxwfAU0SNSYuFygpKy8RUzQyRTotLiB//EABkBAAMBAQEAAAAAAAAAAAAAAAABAgMEBf/EACMRAQEAAgICAgMAAwAAAAAAAAABAhEhMQMSE0EiUWEEMoH/2gAMAwEAAhEDEQA/AJ9/cY4PUtll+OMccf8AN7eNc3evk8nac015eau6eEf66Xw/Y3L75jWb8N4I19bMPvrv+mjDuxIjlzlfFfJt/XXkXaztjrSXaxvmi1tDBQ/M/fU+xN7Q3F9Pm8J9POXj56FgDKXbxH+VMc4+WMN/PXNzq590jtGsoezXBzqZU71Rmy2ufPs8e+OP20MMh/NFMH1/z76Zt9R3ofQLc5x+lODxqViGa5KrC33fmyNPJXz++tJSqFZrLN0AX4qq4q/n7513fX+a1xXtbV0c4978Py0Rt7jGcpEe2OSRhtyJjI03a1qHpYgTjuN9sml8nivn5u9Bw2MfVFjFiHpla21deeYvHyPOnG3Lc9csZJKtZz/cfs6kS/kMfEeJd3783fzxoee/KIHaqclWZoorKWNpj1GmU2strqO0Vfz2Bng/Ld+Ro0t7ckxjbm+Pt+XPzdCbm4yIk7RKaRrvR7VOcANcaJfhzuRiRU9UQJP/AKpLEuxyVnnOdGzQR6uUbld1XNl0LVp8nx51Lsdb3SkV6e6rsyc0mPa7NM67cY7ah3SuwPcj2yLfmfzV+fQnTxqTcRqMJSz/AD4ZdvL+bHp0rS6Gy3Xkv61w2cywcUeedT9Dv93Y3FgplvDSjkf140MSruvmw9LxV1fu+C/Z0RLe/DmFAKZ4uX0/X6d2nKqVY7nTbJffuZy8eX5R/X/50LDp9lIxNxvnMfPi+2g8+TUG9NlRg+QOc+c144waClvecp7U4p80GLzl+XnT9ofsujpNnBGRYNRlGnPs8e/Oq8q7GjNuf/dw4/x0+O7kOMtgeWqv/wBOAKzoUlGS2yTnubrloqvl599Fsp7Tdva95Luv1P1X6ex/20+WMW4ytC0tZXk/31Ht/DqqQsinlrm0Mcfp48aZubS2SkNoYpwVV5oyf99SNiNudoXXgBX/ADjSd1sVaVcWrX3zRqDo2Z+YuxwuVG8Bn+xWpep7o9sYBIruUrGbKtv8t6D4O3dySXtx7uLtwFff2+Wm7XVP4ke6jC8+1YyZv+2lHqfLXqwVxxyx5eLb9zXXfjNuN5/q5M1lPl7aWxdGJcUbw1VmbCz56knC/wA8g+fAFlZ4uv66iI9p6fN2eHiv9/tpR3m+PV7ry0Z/ej6caOi4KUZepF9j3w4sxjTZTl24yqGfYr+ucc40t2FmV5Kp59+c8mdSQZ8rXayAleaHODlwZ+dafaKfKb8r58vOKxf+OoHuVGu3Df8AZf3DxWltdRLs7pHqcriqePV4pOK8a6dI33M3tvIZ5cHvV4dLlRrL03nl7TkPreU+eeNNlJK5UjdXeTg9s/310ePVaHqfEcmC/bmvppuyv5pDKNgNYzdxc2nP6aNFva0Onn7Tfowr7Z40tQwcH/Ef1D9q13T4LlBtMb9VhzKnwmAObflqDqJXFwlGKXyg+p8c+H6aGluRJuJZxmVeD2MtjoiMe9gQqQiLQe3IYKz7Z0DdRf6YPVGJUVBH0/L80rGon1rJoicTugyobuSGDtpRfI2/T9tRYp7baRqvzduBAPbOuIbhFHxbHFoyT5mefl7Go0VLY9JLuRzm/Z4KMmHw6mr04tHxbdYv65RPl9tRbvTsntqET2v8vsfMzVnzdOhs2Vm3Ai0uMJLNuH/51UCWfWHbGP5Var96/evGudTFCL6ZRXK3lu81T5D2xpu6bfbGM6nIxx5lTfvwVZk03uvtjCKKfmktl5+mf1xzoBvUbrIKl5bKc1nx8n9DjTPxO4iEsRxV/mwXUv7akhsoy9JIp8c3i75uj6Z1LudFFMxiwCqWqDBQ+So/r9tGtmZCXZJl3dt14MFZKieH7VqbqeoTtFLq748npv2C8p4++hvwfoZMRXxwYS+X9XGmdZuIxGMs1Huq7boiZ5sHPy1Qp+7tXLzl4+mX5Pvj20jex6nMcP5Tyhn2xwa5szqpT7opXdLKDmxyYeQp/bUwm4MsXGu4D1UscD49xxn56QiHfj28NjbJ9S0Wt0V5vUzuV6TIx7YlJhOXw/fBrvTlDDNflfNWvl83k8e2kRkyiRDGOFpUPV5o+/Hz0cmintbnc1Vc2c8F0Hg07Z3ZEV4lHH3pr2avnVp03wPe3bPwpg5tEMBXqaKy/fVt0n8EbnaE9yMeOLk8UliCfd0547R9s5t2P/24ku2ksw3hO19k509CXyDFJ+xE+f8AbWy6f+EOnjfd37j/ANUkr6dtPy540f0vR7O1/wDb24xfcM/q51fxf1UwrFnwzdYJHbnbHHpknKX4z8r13b+AdSUmytiv8vqKDn5X+ut87+hpdT89X8eKp47WS2/4e6ju7nabcNyKorwyukWvpqDqfgvUcx6aXPFDi+LGw+mtvHqeNdl1FedHpifx153D4B1XoPwdwKb9PFcab1Hw/ejHOzux7bSXZLk444Nei/6vGux6vyOl8eKfjrzLZ6v0pLkZWnmygD5U6ftTuydZcW2nprn6v316N1HTbW6VuQhPx6ojz83Oqbrv4Lg27U2DjCsjHgXJ++ll4/0m4VkIyOwkFi12mGg/Nft/saTuRSjtwjgtw3n3vU/xfpNzYQntsAMOWNtUEiNPBjHBqujNtlWYitfzeqhD+77axsuKeUu31QWW9sZWYPvzjH++pOl3b7jJixq77hcZx4f11B3q8X3UV+/0c3+upZzO1KO1o9NLyYft9dTKOignYd3K0/XNYMDxj205o20rI3WPcLrweb83pR6isWZffJd3n38Z99M296mQfmqXyw37nsmnRKZ/poufxKvwV/vpacdNNz3H6aWpPYfc2o02PJaXFMe5SKfpmqzbul2IWEcULcrwZfUPky3qTch6bM2plzR5Th/etO3uniNRlTLlfUUPyzRV1nW+xwGlv5vblkYY7gX50Z+/yrUexvndcr7hqmqt/wCobus1X3HU9xPVUY5i2f8ApvvPS2vmuflqPbiSCcoxO2dLEpU9Rha8X86xWkvcN2OoUkxjKCRBWUk9ls8GPpbeNSy64jUGS9oWKrzaGFFr9/atIF7a/wDLnjm1pvKo4rHy03a34xxnu4TDkPavauf76m6Z26pR6yMRO2ZinFd1LRG/y1xzn5al2fim0yqLHuJSAk0024O6hSi7TnGdRTn3UEo9t2Z5cd3FOMc6I6fp4yi90QmPbEA85l6jjmkpMmb04LyHdyTmOYpzeREz8yq0Q9bcWDJiy7s1Upek7a9kquQSWmb+3GR2s5CJTTnCIV7Y49tCwVlCMmdDay8FXwXii6ebPOleAmjvJRJTAjKsD/Pk4L+WlDqu2SuFa7UFGQVVYcf1M6Zs7S4fSJ24LWWTuLMgP2vU8utZz7pHaN+10mO18CZ86mUtuRkzlF9UjL4szVqpmzFe+rb+HPhL1BLvgwjFrvv1LmwvPs+33xqD4Zsx3PRG/wASXFeVV7leIg5Dn7a2vTbBCMYRuolF8tefut61wm+WmE2b0vwPp4VW1BTzP1N1V5xxjjVn+OHFB8j/AG1WbnU1eT/P/jTDrvu/LWm9N/WLX/UfPTN/qNV/+t8l6Y9VnNaPZXrB349abPqb1W7nVW4fv/bUM+p0tnpZS6jj2/zi/OmHU/LQh1I154/z/PGu/ih7/wDfSAp6uj/P8zrj17lxjxehHqWvY+Vah3OuVoC/KB448aNgb/rubL+/+Gnx3xcWfXP+f9tCQHmQc/t/86Zu7ocH6PjT2NLV6t0//Xof5/bVFudS3Wfprsesw/K/n9fvo2Wl1LqyUUmEopkcj9TWR+PfBY7Z3bafheCX8kruru0kuKHVju/Ee1C+e7P0+3F6hl1/4ndtpycpj5P2c6d5nLPLFnGMW0e0C378BjB5v2XTduTGXq+1fL++eP8AfQndPtR7kwMo3jwt8YrP2NR7XS7jH1Yc580CRB/8X341zWOcZv7se7vAvt+WbrIV7t3a66ysjLGWs+Qzk9sc6ihGP5pEcOcF0cFcU/pnTN7ZmxUlGKlCuGqzw/IxhvS0BD083PfF+1ftpaGgFFz27/8AN/tpaRaOtjCUorHuWcYSz2SfzZAJRbZCYvt4qtO6frJVxZAZCqqexebrGKM/Q0zrNsgMe5YqiSuP5vcZPbWUSnz413c6wEQiDFiPaRax2yxjvQpXPq0ZZUH7G5+IRfVGixMjQLmnhi4Pb312PTRe0ssbblNto/MHnnLz8td2WyEZdxKSEAHBZ6qMGLx7HgdRWkiMrPyllUDaAD7W/wBmtEolW3TDGIQPMqx4cP0vnjzoGUylfDjw2dpL1HjPD7Pz0PDfh3yk7avMu6styKAwL9PF/PT+q6v/AIxGMLhFI48kr/m4Pd84NPZpul24yjL0x7gsLLR80nyf11zflI9Jlk3hquPQLwGMPLa6dtrDuwBaxEojtwlRKUpZris5+5qLoepe/tliQ9weeD25aPfxpb+k7d3Og7kSSL3d1WPpqy7vGW8W+NTbu7KXaB6S813V5ttyJ6VG7L+Whuo3Y9/4UtztmkfCSlF7pSpMHpOVvNZ138ZtZY7i4ny/LEjcjGOPH1dPZ9pd1tSvzSxatgNtqIZDOPa9Q7nXENyMPS2sl4hcX0xZvhkZX/mPbXdjfShPzXcbLe2qt4X6fOm860Pwv4LBTenGyRcYrZxhYUGCsN5L05j7Lxx2J/hfpeyLusOx3cxjLkhX83sqv2D31df6gH/ONA7nU5bb0BvdUt+arHH7636mnRjjodv9Rlfm1/n0dQ/ifPx/S9BQ3sH7/wCfTT9zfoKvgLvz8jx/20trGnVpx9M/L5e2oN3dfr/ntoT8fj3/AKfpxrkuq/zj3/7aQF/6vxdHH9PtqHcndN+eD2+f9dQ/jXha9tN6eGfL9+XQBUN5vHl86n25vmrf73qL0x+r8tdjuh4+jzxoNNOa3/n+GnbZR/mfe9DR3FrHtT9saK/DU5p/+MVoBk5PNp9tLa3/AD+1aj35Xgaff56A3+rY8/Qo58Z/fT0W1jPe8+/jz9vnnQ2/telT2x9PbQUeody6l6h4oyeUXye3z0P1nXMfTZJaPPF5f00bhO/jsVWleV/oV40NP4jJnCsZrn5L9nQm98TUuQEf3PPa398GqHf+MMuoIQsjEb8rJ9/t/fTlTWo3v/uVJCPc8c02/lKzbzn8rj2bCL2dzLupC64WVj4w05zVmuT6GSN2dyVLLhK7Tku64P5m9dNohbMWJZxXqAr8ubODWF7cth3UdKyrtrH/AKlVap/lO1fbPjQ3dLuKcBEMXRRfilz++jdvbX7DHMaH3O4+9roaUi7JEo121b9LDxzXjRYWnTpIeYyv7f3dLXZdVTR/7ZaWjRbQdP1uWD3TU7wDPoVav2iy90v9Hk7Dc7WwMA9vdh7rl7c4xg99NhtsZMoKdopnuOR7gofndfLzqXr9lNyTCKMc9sS6zkoLY9zWcZr30vXgOGx2hOSylL1Dn89SOLuj8y3z+mq38OYjCcL7Ql6cyWNc01WcY+t1qw6iMbIvdEtSm/zAUZ4559rxp/SbL2MjNZuUyRSiSbXl9s+fGmHXaInd2kpS+ma7j86+Fslzi9RSh+GxlKBV33dxTi/TfNeUPGn78u6qticCxL90Gn54XUJ07bIkRHxUTHhCn05499LRVXfEuobiSl6pqdsWx4RyilN3x7aXTdSG4RZthdxHmriI/wC+NXAQl2JUopUosfGSxY3FpaROP1hl0cI7vcV6oQEU/kEFkObKW8+l07J2EHS7kpJuRSJPINeiTzTznM8e0ea0PPptyPdOZN24ljkkvc4j591swHC0JW1084Sf5uZHbnzUWLVOa49861nwL+GiDHc3oA4YwbVlExKfcubePvqcZutMZbVd/D3wL8Qjvb8UMS24PkzUplflrtQ81b7a0s93HOdR9b1rcst/X9a1U9Z1zSijXjW3E6deOOo7vb+X/PtpdXuxBBujj2xqmn8Xv0rn9PbXN34iWLwn+fPjRTHx3T35bSvn41L+MEO55Uo+uX658/LVLv8AUEVL580+dSS6y4xeMX9rb5/zOiAZLrO3Fn39+PP/AMum7nV4JDjm839a+/8ATVbvb/vQV+n+e2q3e+J57q4AL9s018rvQW2ij1OTj9f6Pjn+uptnqf5sEefr9/trH/8A1JW1sOPHjn6Y1ZHWyfbtxUeMRvF+2L++gbanp+oi+rujgqj5XePBx+uiPxB4arOsdD45+GRLLKLPbxz4/K40f0Xxg3VAZI9oHtiv2vnVBpdqvp9P31NPppphq2jnn/HPsGpPhXUwDNekz4rjhcGff31N1PWnbcbov1RMVll+GJ6nAd2P3rTkK1WS6KUWvpb/ADK57DPpwKrVGXxqr6/Z7geY8UfkDIc5cnjMudW80hGkLz3X6jLchmuavIfmecAaDnt3crZS8S9nHBh7vp9Dg0qIqeq+HJEIKgtni/lb8uL8aq+sh2oyl23Yuax4z51b7e73ZJfkAp9LzLFOboM/PWa+Jx7pOfFc+Pp9tRYqVV7nW9ruSFYxtpzkMH9tFfwv0f8APK27nIC181XzzoDdgNQCu5P6/wCGtJ8I2ztni8UfXV71jplmt49TFj6Z22SS6kMvTkkHPzr8pzWhSUoTDuk/Kd8/ZoT6HOid8I7ZxJmkkkjyL59wfr99Dn4kqWOMyAcRGzDKsKJh1jaw7FG5/wAJ9PYylgsuzJk+dc4M41HHckUH55UpQUy/ltxwfrftru1BDtxGI9zJbMNFR5q/vT99D9d3RRP5m0i1bJqJTn+2TR7JsWZLd/5Z/a/9tLQx0oY7olf9P/fS0vYcnbl2PE+04c8l1WDF4fnpRgUjH1rLhrFNS5qm6+6+NTwYxIrUKKPemXGfb+7qP8T1SXICOEyqxPbxdK1b8tF4KI9nZ5ielMuCog/7NPu67vXOond2tAV+eWKvFOLwXqeKUDZCs4Ob/Nf283V4Mrrs2+0ojdjWA9NGb+XBoh8KnrthPTGFthTebLsrDkKw8l6703SyiSVqpcJiRwnqFSo+MYadW0NuMpMixB7XLV2LX+2h4dNd47bYvbFZflE+39q0WALPdWB35Q7oyHKXXpSyqTHjU/w/1S7A72VR7e85rMSiuUPreoXpM3yeKcBXvzzn7Gtb/DHwHb2Ns3KPxJixV/LB5fYZOb+Zxoxxtp447qfofgcOnWc/UnEb7qziT7vFBxX6c+IddK1v5/S9O+IdZEPVKvuX9PrrP9b1LIqLcksxis85qsX4y63065Jim3t0UWRVmMeU8aA3epLrhp8n0v8Az30H1N3UpHccZo4vH3PHmvfVVvRntyJd3HP0f7XqLNK2N6xgPqsXN3xjK1eq/d6js7oqXRm7x4bHF86fLdhJlKaintZ+n2/rqr3/AMJQv1DLNOQDtP2f11Sa5vdXNou64/bUuz8YkWSP3/e/P00Z0PRRnEnCmK588c+MaI6r4PtsF/EGv5cY+3P7aEqfqPid38/ndXf9tAbvxC/r40B8X6FjbCXHzzWqfa65wOtMcNzcRcmk298vKf4+/j/too6uQAZy35M3XOqfpd8kNhdVX+f5nRkuqFxi/wCup1oSl1W8yt7e3HBwf7aH+D/FdzpuoNwVjZ3R9z3r3LvXdze8h/bQc+o5+f8AbVwbe2fDd8kQlBiksxz6aMsreKjlvzjni0dlk334xacUZQriABJeWgxevKv/APn38RMNz8KR3Eswi8Xn+nJhya9Cn8YjDuZzJoNQIvbh9MfZh3HHvEW9R0uXaLqN07/54gVAkZ7RHuAu5SfVngeONVO31Nyfw9ws/KW4W+6SuWTfPnRHxP4ldsZlzIxnOR3ScncBwQ8V7/roWPTbEtoZbkYUCFSu1yuPlyY0lbBb81LY+rK5/p9zVH8Y+MQgeF+T5eDQv8WfxTPbHYLZCLPwxqyvNvz41i5785ubdaY+HfNZ5eTXEafpPiFtubf8/TW3+B9H37fy3FRq0Ii3V4aPnyawP8N/BtzcnBx2qCX4837Y16btwYyiRaqyF0UJ5eMfcOdZ+XU4Z5ZXSTqW5JGnbb9I1iOIey0RNCzG+1nUKIpYHcP/AC5Ay/O3XHYn3WR/Kc5AAokPzft/ZsJM+6e5a2Nq8Y4Vq35e3jXOzlRbvxaURJcWNmc0RfmYff30X0/WwluYkwe70rae5XzuscY1DPahuLI7xKwVK19k+Zn7Ol0uzPugjfdRc6oG7z75+2mfqK3Phu3JUm0q8Bz8u/H00tTRJUf8U/S/3rOlqtD1M3d+Up7tniNMbqrx6nFg8Hl1FvTxG7lIMfKhz7e1+eNR78CYLwRsp8kyMrJPFB886C/1pBl3dtRC2x82NH/Un6azspaWPewAbYrSnyATjGFy+dElsstovGCi6RzdnGqvouu7bWmxPLd1xIec+yY41Nu9bNoqBz3S7chhqvpXDTWnJIawlFId3akbARq/aq5ccfLQ3TxqNJmX5vl7x458r7uhozvulIqVeiyuEVo4GL+1a6dXL0PplG75q8rLH3x9NVanS26PYdyUbL24pKR2+PEfbKV7arf4j/ieULDdRLtM/TD59jVZ8U/iDd6fYl+ElM6WXEUM4HLTrFR33dm/RVqrcV/ny1v4/HcpK6cLMY0HSfxduMyO7K4ze0k8l1iVclf1+ur7Z3KFsTBkxj2rjxrEy6HuJBziR7WZ/t++t9tdbtTid6SwL6e2rzVBj/M62zxkOXarn1sZsbHvFVu7vnD/AJWg+p+Iq0/T7asvjvwiIfibVRlnBaUffTPhnwqNk98inbdNge/HKFPy8658iyy0pun2dyd9kWcTn7/P31B1/wAN3NpbE+fJ7VZj7OttvSIxO32iecVKPbg9PC/O9N6yQZYksyZXnFzzj2e3m+PfWXtpl71gvgfx2e1ufhzkm23g8L5H2fOrDrN6U2xxGvld0/bN/pnRnxr+EiTOW1WBWEmkoLpcVfjWWPiXpuNSlBqXzHBnn9PbXRjffpcyH9d0rKDzf9v61rK9P8M3Jy9MJST2F+nHGtL03xYnH2TFcv31rvgG1GOxtwZEWR3ekLbbuV4oPrnVXO+OJzYvpv4X6mQyNmRVcpHn6pqTY/h/qVrsea5KG+LvDY869Ak3C4lEqieq7XzCsrjHGdM6feYFdspUkafu3Xl58Y1hfLandYbd/h3qT/8AFz7MX+jpkP4T6qfGyr7XH/8Atxr0l4LjY3jhLB8ee4/Z0NsdLUg26QzKa4AKqV4Wj93S+WjbC9J/BnUsmiMO3Nsz05/6bzjWkn0+9s3HdSa5JY7Sj10yDjzq025yDEsR/NbzQmUaxKjt5xob4vtLFuS3njhz2yznIuPP9H8hzLQHd61k1OIJxR23bRhHm8V9dFb0pbkJx2jcZUBiP8vP1Pn/ALaz/T9aEuzfJMQoD+Xzcb4trj6+NaHo9vbYSkMnuj6oTScUW6fN5/ltumtaV0TliP496f1bG5Y923TQlMX5+cvC6oOghbra/wAZfCYz7oQl3MfXtvdhhK7gq1ZSe9x+esh8G2rk+wa6cL+DG46rd/w303ZDuair215qzMfC8fYdXUoSj3CvqG8XwnrDxhCsXqH4fIOzbIj6I8nvUrF4HjHs6sZbkMCVK3EyrtZClXav7Hvrgyu7yi81B18pw7Kbwljchaqw8VdtZzxWpXq1XmNtxlB8UIGTHHH34rT+m6O4ku17c/8AEGxbyPOSkrnPgrXNzoYxjEl2sT14i1HPdI9iV1L2vU9pcj1Edz374ybEWOfI1+zz3OuMmITZSEV8eyeBat++pN2T3Re2rzx290W+bxdYKOf2W5uS26kFmEsaawNe3z0qKb/rZeI4/wDNpan/ANdPxJDwdn/+tLU/9Lan6iF3mmqMYsnf5n3t8GS9S7vw7ukkIU0Fx4UC2sma5vk0yEie4xhe5uVcs4DMpdqZknat4B97vUnVfEGG1Hb4ZSbe1sGgv/zc/TWm+FIv9JuRrLGS+0ZLZyPs+aTj56dubf4Zctx7Uyt88CRqkzVL4zp+1uErpkg0HdkZGT54/VK0PPaO7w4uPdRjwS8XTmvNudTKWxO91HE2TuFASAl3fXua7j2/tqB3YvdIi23glYS7avJf5vHF+5nRO38P25CMjHHbHtvhVSvHmuNc3vhkfQxH12EQXFyB8StR9+NPSmT/AIv2dx6W1fRLJ3dxSpz74v6POsZ03VsCyTfFVj769S+K/Au/Y3Rm+on22VErIF1/0l5/NfzfIpFa9DwXeOk7WX/1/d4ZFfIrH11b9F8Zs9M3Hh/7aoPhvxKWxLvgQWk9cIzM/KQl/PTuuh2bku3EcSj/AOGQSj+zrXLHZzLTe/D/AIxLdmEpX7mOPIHg93l99F9ftS7PzAY836kGcaMdvvbgQbvVL/CXQEoRdyKdxLc7sflJEYB/4pxT76vt74jH8Q7CJGO3/KsolySXowfzV875zjg8nehb7Cup6zunIq6TFdvKefZ+mnS6wjOyPnB4iSDy854fNPtoHdkqkZjCo9uHwH6fXOdFR25EYd9SiWwOOLbtz22/S11z39Ed/EnxA2+h3JRru7WF82rA7ynyt/a3Xl3wXeO+UXicU++E/p++tr/Gz29LIOGcAoKyMpBT7n9NY3+Gvhjv75Ea7RkvtRj96/fXoeCSePYlJ6hhuXH2/X/Plr1n4BIen2hkxk7O23mj0FcvLf768h66PbJEyKOb+XOvT/h/XQej6buirHa2y+QfF55ax8oup/yJvGU7V4b/AHMY12cPtdB2iIPPj56Zu7MDvCWWTd8lY8c5x9Ppob/6gU13RhEbViNHHzVqsexjTuukkpMpKpOpe6SbPqcZ1xJExhz3jLtD1Uy7au32BjfNaihGMxGJIlhsowntJ/m/9vz1BLqsQj6ZXGStuKLt8UAv2dSbPU/iT9L2RJXVUVWBK/O4x9fswI290TtCPbZhK5UBP+bFq+E9tD9VsQt7ucSrGbKiZ5bzlqvGi9mMZSkMvzdtXVYvy+fpnjTp7sfxEc9w5eCozvnPBWPfUrUnx/4LHq4A1DcqHZNvksvHhosfezOsV0fxDqNlTbl6orGUXMXtU+WRzZXA69LN/vmjH1TlUS4hguV/Q8/LWF/jPpYbfVRmURnEUL59/vrq8OW+KculTvdZMky3MW4j7fRc18v11XR3Ik5JgT9Fv9r0T8RlBJeoiAdo5W32jxjNuqraisiJ7ZvgOVX211THhWWT1z4NI3OmhOW3KXos7bO6MQ9LfpG+fdTzonep7l7qr1URSI5okyiOeUHl8Oqr+Euvro4Re7sucI4vJIl3p4tZFHgPZ1Z7ewhGh7yvFkuSSe55eab15/k/HLTPfIzb3oA7YyO5hOUQ47DFylOn3x4rmtQdZ8VhI9MaLVqrz85W8hJr3z7EU9yMIxJR2+/BkvDkMqH6Ln5a5s9FFZT3DuggINVXLG/FUV7XxjUbHBuzGQlwJienslKSvt3QMU8vjRW8PbKf4e5kj2StQJZSPdi68VZWedD/AOkgdtSKpBq6zWJYUwL9aa03rg7mC1aJYOciW/la8ns6RJYEaLM1n0R/20td25bdH/6raMcZx8tLRyNRF0/w3aiy7dybORI7mqBw1FM3Fc93nQ3W9JOCVGUxKsLsp9NcF9t3fPj3UOo/LGB+J/zN9oNpVOPnZ786L+GxJOJCxvGSJhB/w5r30Qtgum2pbdEuXx8gEquefHvqec3cAecDdZvIXGvcy5qvbRXZGP8AxCUZdg123ytF3ihrxnFVnQ/V1Ofed0iWe7lLT1StMf00X+Emkdvrql7DAt+rxXgcte7oOHUd8oUuUorIK2HkvKgY4zWns5y22odse6SEZOS6ub3Ury3deKrXeljtRlcZWxe4T5TMnqFq6zyF/V7B3TdVM7uWEfSRaJd0faVjFK+fzvXmX8XfB/wt1nEqE1r5S8n9/vr0OEIu5GO32T3DvlQ0XIBb9vmJXqbNCfGenju7ctmUozchzhjxNQFb5XNa28PkuN/hPKiN6O3Yd+3tS9u7bf8Ay+of/TKv/Lq2+Efwt1BMkx7Qa9SHcJLi/CD/AE1ZT/h1hszO1ZSiBkzKDJ7sN32Mofc+dd98mMU03QdGw2dmMLSEYxWThlSyo/5Sd+6yP1d1PREdstBkLnPdJQuvoVb/ADP30F0vxNRjdNJ3DmS91NvGVaPl97O59oyvFUADVcpHNUYt+uvMzl3sgsfh0mvIAy7vTGPuoRrnND/XU+3ubku+d2yUsoOz+UJGaifZ407/AFcKS8B3LLLZXjPahx5X5ZROq6gb9zE0kkji0OE4M2VJfnqNCM3/AB/1dx2oqsnKvkDtOcue7Uf8CdIsd2QgySBcb8K/TmJ9U1VfHN+W/OcrZdvbGNH8pigPF8fXWi/gzanHZih2n4su+XbdRovNKOKeMOOdd2U9fDoKb+K+g7N5bPURng/5i/1/31sfga7nRdOMbj2WhgrbuKvul/8A8tU/8b9MLCdRKjIkRTFIR+ypX0dG/wAD9XfTdktxiEpwY5qQnfXCHq+XhzqcpvxRVXWyzmSuMdsMVS+/5gz4Pbw1zojremGUmW498pRI4CPrhwxvnBnx51Xz+ILKO4bbCXMpFtiv5rGmsHH5eNR9rLcjKSQ2Ydrc5XxgjIDK4aMuuKTXSR3SdR2/iSYRuqjFJJ3Jn05u/p/M86bDYnAjwdqU2jKd+paSl++NN2viHaMIgeb7ZHN2/WiuUzXvrp8Qt7wkpJytqh7mTFlcV9dUek3S90SKp3L4koGWuOT20V0mdw4yXl8tlN+RTzxeq/qW9sO71S9SNnPy4vH6Gp9sTaiOY+pPCsThefMm/nXjRjDiZSjvhyvv6o9yVRweGvF++sR/F+4bm7uyawBF8AHAfXWp6r4oR2ZykqtkT2qgrFUua81rAfFuouA/82G/c/3Kfu66fBLva8elP0m07syEY2t+flePnru9vB6It+ZS/wCZPp/KeP18la3+AvhAk96Q5JQj8hxJv5r2/rrFdRt9k5H/ACqfo67JlLbP0jbf/Ae6fSQNuVsWR2hwd/d3MlCi39X76foOtNvcjJVnHFxHtklKBz4eD2aNBfCfhVdLtxO3EIPckmXduXJiRBrOcc/TVtsbTBjEq5ZslTeeGV9pY2Ys15nk/wB7R6l1McsoxZkc1LFErYyGvUW0yPlrvT9Z2dzVkXsQyg/LLWbty0Z1J0fViyouMcwJZTuQY1eIsWkHGHxqSQhAwPpv5xADK/LIuftWp/oR1txgDKwbLse5lhK5Kr66h6jr4tjITEU/NGxcMirfN3fyrTTaXt7juj3BdV3fmaO3N37fZ0ur2Fv/AIfbZ6YuQt7TFYwfPx8tTbvgSmQ2Nmj1bJjjuMfrpaZCe1RcNpfKsb/ppaFbA7O1V32Xn1RZC3wdqVfFr9saJ2IyO+BzUfVUUskYcd0cWpxgrUkOovckbExxFXtKL7bKnw3jDZf01POMWFQkXLhTMs2SriJjz8750+WYbrUYxj3UVm6lXHqKA7XNL7edP2fi3dCUmP5EIkvEHgXGSjni6+WmdNChjLiBe3IPSUOGn054+euQ2yHdGNEiiRQWBVXeMHj305FOwYd0JbXdYVHlwuPVw5f5s507fkd23GPbHyjIGpSVjjyOLotMaUZnpkx7eCOLIt0xBljzbya7t7RKPfKJ2ixMyH021G7KJYuvetO9FoNtb0u2LBjLbl3CIi82UhRgCqvHtp0NyLtpCRFuKiy7bcxGUuMPEvu6M6T4ftxim3LurATMdsorhL8g57cFedR7+0s90oI0AbknJVdwKep7sc4xo6CB6CtyBIjTlH80Thko5x3I3x9dN396X4kSji4yQRLSK0YzjjOiul6abE71YJKMHbKlBeSRKgjlx3J7VrvU9IkoxHu4vAWHkQyMvFY4o0KulLufDDY3Dc3PVstTjC8zF9MUCw7hLxQfMNdO/c3JT3kGXqXgw/lOaAoDxXGrmGwy89vZ6KaoCZl9zuVr3/XUO58NhGkZoxo7ogZKjJiBnuHOdVvYugPU7Hd3d00lHsO2MLYuB7sByclrRwcj9YtOJd0QABq7xK+bcHhMGNXO30UJDmQyIklKfStxR5x55aNFb8Yd5FsFQ7QUKWN8VwW5ymlstRj34F3ylKu2Xbmjtu/J2GG3PyHPJoHo+mlHb7pCEVKLjXdVeych4zWV1tj4e47mLHD3HsDTHNKPvxXHhqup+FLPcbFlfej3WKv5iiVnNHmsOC/kutUtM58Z6lnCI3a23zdFftnQfSf8GUY2pKPdKsP5pn/tNXnXfAZyZ139sBbiErZP5nttMsc81dVoDc+Gy257e5Lu9G3G8Z7sjY+C8vzPOujHLH00Fh0/Vy7RiNY8HzpsDN1nnnRXSdZVlfZ4pGinJy48Y1J0Xw24ReLLRlVPuV54fkOi9z4UkXulQRJXa9z3RKwcc5vy65bYXKun19ZxT+ZebPGPGb5rUD1+GRgKOKpvAh8+NWT8MgIMiwM8nqHOFSlPHgxqv3fhMlSPYr6qtEPephbb73palBmx8ae+JKNxlUVu8JXjF/5ejen3Jd0YylFj3JY3SPm3nnVd0vQ7sJ3IYBzJQOOb4rx5M6uur2DbJzj2dpeeLigh6Y2+q/U8GHGndfRys9/EG4wTbu7iN+HkvP0dU3+jdzp5MTP40IHOPRNqvmf+3Vr/ABL8Rgbk9nt//IJKwolGT22i0Tnxxisc6i+Bb/4Md+MvXH0TilH/ABIqD/6JT+iHtrtw/HFW+OFv0c4bUJQ5IEImDHqFldmcLj/m1hfjEA3KCvTFfmyO5f31q49QyJRUrJ3VxGstPtGTXz+2qDq9sn1W5JK24z4vwPbGF+7VfZfGl4Zq20tPRej+K+iMeaInJaCF55+nsfLTpfE4rEAcZvPIYLfe8/PVJv7MiP4k59jP8u2/zd2GQeD2vnT+l6o7e5I+miMW/VJyyljiJwe9HGuTLHuizS52eppymTIPirpfk0fY0V1W6S/KyoqOM39b8Y/7aoNzrwaK7pZVDDyDx49VNcmiOl6tCpTTyIPGQ+Tj+us/Xgoveh625ucx7IeOY2j3HjOQxn66J6nblGMVllGfavpiFFDfL9NUkOsiJCgsc4oDNWW+P20+XxUlIKZAWgvm8Z8Vzx40uhVp+HD3n9hr7erjS0pbOwqkpRHIdxgeD8/jXdPgthfwoznL1SluURj2PaRvB2mQzdoD+mg/iHxohOR2vbGc4SnY91bbNrNrgbqs1embXXRu9mR3S7Y5kKXSqjd15LrvTUe50O33xZAteptSpHaqCZp7bpW044uZSdmbv/GIxhuRdmXdHuZHpUCMGV+unEjF39K1AfHu0qe1KyUolI32zI+X2T81GiN74Pt7tQj6I0txtUkdsxZPsAXKqwmjXotq5pthI7u5ZMpPbKKvtFdwLr25dO5eOQK6PxnajJdwWUW1lGKMxyVfItEmjnS6r49KccEpYzcsR/4hGxGu0tpLefbVnLpdsnKcoxn3k5Rh3KImZMeIrV9xSsT2vVZDZ2ZcwqltJPqWVnn1eqJz5L0vfCC0VsdcSlAjBnZGFkiPrZzIWXf5IRtPlZThfDf4gk7cO4Tu7Rlce2LuQJRKta7UzWLzWodiUD07YRqRJRFwvquSGMtB9vOuf6LZCE5S/DlTGHMSXYdtyg2FRwSq2nPlqZYWdDafrfjpEQFIBD8RI/mCOIndge8FqvnqGP8AEG3HcJQ2tzu26KGHb3dxERJOLTi8ffSl8Lgd17RdcXfdGo5u8UA+Jen6LN0Pw2Ad89ojFcRk0sWRJfUjd02t39dL8etEsPhT+JKVxnACdmK7ttI3ZhLEw6abs3cibUvw/EW8p3ST0gsn3iDbf10VCUoRSsLcnx6nulRV8rO85vVd1O5LvduAiRe6Ynd2FrkPy/MxX66nKfo5NpPh/WspDIO6V8nEoLXjgqvP5TUm9uH4kZVWYndnBgX6vat+fZ0H+Ax22SWqdnbnsiqfiZqlliLWKXnUcRmn4mH03OHc1RHMol2F+EkfO3S50LKO3PiFXIj2wmxknbg9OTF58vuyPrqI6aUjbG5W09mGILkj20yb5XFfPVhDp8nrcFQoGFcAdr3C+VjnXHo2JdkcZqSqVXt9ccedGqAM/h08ClDXanfwILEaHhznjGhJ9FKU6jB7YgXK7kZt7jFe4V5w6O6mUpTjkjR6mL4ynGbZWUe2UNM+G9FOPaFvcs1kP5sf8rZZj5+dE0O3I7ncdwJFbWca5viOcUrWHQO51D3xIiHAGFcEWWKX8z7UHtq03A7nu7ooye2UZS54eeX52fTUXVbZtydwZ5zQwiOa8jgcZ99K47FqDa35WKEeGyvV7AnzugP99c2Z90Zv4jEmWr3Subm+Je8TkMOn7uxx6uySWYqhEz2gVZzX8vnXd7p73e+0w5jx4MXdvyzdaNaPtJ08D0htznGhPVRmqJFUltuGg0uolCNy3YjkD0iRlWZJxfOAov5a7sQl28OD8xFkhbTXOMZ550zf2YO1HvRN0XOWycvVQXTVX9tGN0Ppj/4m+Azd2LSxlJWYXRaCrweP11bx+HSYQhUUmsTBGQ4IoHJlcqoONHbHWLZLcuMboBoVvEW8WaJ6aMdqXcl7iUTV7snbdNxMFEuca0vl3JKmVlPifTm3DbgX3rD8T3Le6Ea4zzX/AEGqn4l0tz2+2NknuI59U/5lU/KH7fV1vus+Fd3fcWMaBK7VoqNsW23N4wl6W78K2o9PBkJL8QlGTFqhSfaniqK9j2rWmPmmJsTvbMu+1m3RFtS/EX5fymrLotru5O4j6vbj5ee6WK9tWz8FIrGpEo+iUqHulyy54BK5ONN3vhcowlGIVH81SuRIcRo9hc17+M6m57LkPt9BcZT3NyUozO5pUHvRO2yk7f0TGndT0nbEjgr0u4W91tQl+nbbq/6bZjPp/XjMQS17ke5+hca86rut6CQ3AglpkLtkoiDiRUvfOov9VYrukhKHc9wtMU57SVHP0v3508kt5zHkMtU1WA/zxqZ2dwqiK2FSKM1YYxZovp/hdiV27YzJW1Jj3CSocKOTHBpSxMCbXULE9MeDiOPtjjS1bx/hCKX2Gc/km/v5+ulqdQ/U/wD0cosgjUpxuCxGrvKdvMl8NYz76ZsdElMoJcf5Ygq5pszzdjX6YWloyn2cWMZRhHtAI/laEkxC37KOVvJ83VV1goqq321LD6YW2nge3PDTzpaWps9uyvar2Zb+5vRid05TuLKlid0aZdximFnOHS6ra3ITYQhKQLSCgn0v3f013S1WWM4TV5sfDOxjOW2T9MKJRFtOMZruv3uiq8NlsRh6phLcuP5b9I/9JhQz75zpaWi8HHNzp5spRF24Uykm2El4r0FsvNv7Y1NP4dKMduFSbZLLhj3AjX8tLwNYOdLS1pjDoLquh3Hdl3kSH5YH5pSX88ns4tqx9jRG2nf6mOBH2RwrEG2iqPe/qtLRexEj07YSBGgvFlIRyX2op9c841D08IncQguMGWqt5X3+XjS0tPR2onqNyMWUCR3XYOBapTPN818vGl0ZuSFe2vVZTECJ3SbOcWV5zpaWsr2UFdLtkiHqb5qu0jHJ3R7aWkpPmaK6vpWHc3uSrnuNyLaYTvjafTS0taScbGwm1vjHtSUs9tytqq4s/Z50Rt7MiHbH3lYhSOSrKvD8740tLWf2KG3fhFdtkhbURawX5qrv+2m1mgSUuIsVoefblui8Y1zS0rOQd8T2zcIx7ZSBZxWQEe47RYQC5Bkzj53oTd3pMdqMNvcPVOO3f5rlI7cyKLkuHHq0tLSooOMHbZk4yinMT+a8vaxs/wANWHUbM49p6k7e7v7WX5gaKy04P/E65paJjDQxnI3iL6VRbtAnhEDx9eXPGrRZdoJRnFlclSEwuBo98njS0tXoTo+GzUoye5mXiCS7zBXq/lq3Pi+dRbam1OUo1iNp+aRGi1r8tP3zpaWnOxehcOg3IxYokS/UMRp8lOOD58513f6Bl3QY+oSqVEW7swVzfz0tLVWIl4A7+0xKkcRYlF+bZYx3Cmo9jeY3GW3GpD6aQusX3H0uysffS0tYQ1q/HX/93ePlXH7aWlpa2G3/2Q=="/>
          <p:cNvSpPr>
            <a:spLocks noChangeAspect="1" noChangeArrowheads="1"/>
          </p:cNvSpPr>
          <p:nvPr/>
        </p:nvSpPr>
        <p:spPr bwMode="auto">
          <a:xfrm>
            <a:off x="155575" y="-8382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45058" name="Picture 2" descr="http://www.bouldercolorado.gov/images/departments/Fire/Wildland/tor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28800"/>
            <a:ext cx="2876550" cy="1924051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533400" y="4186535"/>
            <a:ext cx="7239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sv-SE" sz="2400" dirty="0" err="1" smtClean="0">
                <a:latin typeface="+mj-lt"/>
              </a:rPr>
              <a:t>Vietato</a:t>
            </a:r>
            <a:r>
              <a:rPr lang="sv-SE" sz="2400" dirty="0" smtClean="0">
                <a:latin typeface="+mj-lt"/>
              </a:rPr>
              <a:t> in </a:t>
            </a:r>
            <a:r>
              <a:rPr lang="sv-SE" sz="2400" dirty="0" err="1" smtClean="0">
                <a:latin typeface="+mj-lt"/>
              </a:rPr>
              <a:t>molte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regioni</a:t>
            </a:r>
            <a:endParaRPr lang="sv-SE" sz="2400" dirty="0" smtClean="0">
              <a:latin typeface="+mj-lt"/>
            </a:endParaRPr>
          </a:p>
          <a:p>
            <a:pPr marL="457200" indent="-457200"/>
            <a:endParaRPr lang="sv-SE" sz="2400" dirty="0" smtClean="0">
              <a:latin typeface="+mj-lt"/>
            </a:endParaRPr>
          </a:p>
          <a:p>
            <a:pPr marL="457200" indent="-457200"/>
            <a:endParaRPr lang="sv-SE" sz="2400" dirty="0" smtClean="0">
              <a:latin typeface="+mj-lt"/>
            </a:endParaRPr>
          </a:p>
          <a:p>
            <a:pPr marL="457200" indent="-457200"/>
            <a:r>
              <a:rPr lang="sv-SE" sz="2400" dirty="0" err="1" smtClean="0">
                <a:latin typeface="+mj-lt"/>
              </a:rPr>
              <a:t>Nuove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esperienze</a:t>
            </a:r>
            <a:r>
              <a:rPr lang="sv-SE" sz="2400" dirty="0" smtClean="0">
                <a:latin typeface="+mj-lt"/>
              </a:rPr>
              <a:t> per </a:t>
            </a:r>
            <a:r>
              <a:rPr lang="sv-SE" sz="2400" dirty="0" err="1" smtClean="0">
                <a:latin typeface="+mj-lt"/>
              </a:rPr>
              <a:t>impedire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l’imboschimento</a:t>
            </a:r>
            <a:endParaRPr lang="sv-SE" sz="2400" dirty="0" smtClean="0">
              <a:latin typeface="+mj-lt"/>
            </a:endParaRPr>
          </a:p>
          <a:p>
            <a:pPr marL="457200" indent="-457200"/>
            <a:endParaRPr lang="sv-SE" sz="2400" dirty="0" smtClean="0">
              <a:latin typeface="+mj-lt"/>
            </a:endParaRPr>
          </a:p>
          <a:p>
            <a:pPr marL="457200" indent="-457200"/>
            <a:r>
              <a:rPr lang="sv-SE" sz="2400" dirty="0" err="1" smtClean="0">
                <a:latin typeface="+mj-lt"/>
              </a:rPr>
              <a:t>Prevenzioni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degli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incendi</a:t>
            </a:r>
            <a:r>
              <a:rPr lang="sv-SE" sz="2400" dirty="0" smtClean="0">
                <a:latin typeface="+mj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793" y="152400"/>
            <a:ext cx="69901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800" dirty="0" err="1" smtClean="0">
                <a:latin typeface="+mj-lt"/>
              </a:rPr>
              <a:t>Gestione</a:t>
            </a:r>
            <a:r>
              <a:rPr lang="sv-SE" sz="2800" dirty="0" smtClean="0">
                <a:latin typeface="+mj-lt"/>
              </a:rPr>
              <a:t>: </a:t>
            </a:r>
            <a:r>
              <a:rPr lang="sv-SE" sz="2800" dirty="0" err="1" smtClean="0"/>
              <a:t>Modificare</a:t>
            </a:r>
            <a:r>
              <a:rPr lang="sv-SE" sz="2800" dirty="0" smtClean="0"/>
              <a:t> la </a:t>
            </a:r>
            <a:r>
              <a:rPr lang="sv-SE" sz="2800" dirty="0" err="1" smtClean="0"/>
              <a:t>composizione</a:t>
            </a:r>
            <a:r>
              <a:rPr lang="sv-SE" sz="2800" dirty="0" smtClean="0"/>
              <a:t> </a:t>
            </a:r>
            <a:r>
              <a:rPr lang="sv-SE" sz="2800" dirty="0" err="1" smtClean="0"/>
              <a:t>floristica</a:t>
            </a:r>
            <a:endParaRPr lang="it-IT" sz="28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30" name="AutoShape 6" descr="http://juliafoggterrain.files.wordpress.com/2010/09/2.jpg"/>
          <p:cNvSpPr>
            <a:spLocks noChangeAspect="1" noChangeArrowheads="1"/>
          </p:cNvSpPr>
          <p:nvPr/>
        </p:nvSpPr>
        <p:spPr bwMode="auto">
          <a:xfrm>
            <a:off x="63500" y="-136525"/>
            <a:ext cx="6096000" cy="457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1" name="Rectangle 10"/>
          <p:cNvSpPr/>
          <p:nvPr/>
        </p:nvSpPr>
        <p:spPr>
          <a:xfrm>
            <a:off x="381000" y="1143000"/>
            <a:ext cx="723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sv-SE" sz="2400" dirty="0" smtClean="0">
                <a:latin typeface="+mj-lt"/>
              </a:rPr>
              <a:t>1. </a:t>
            </a:r>
            <a:r>
              <a:rPr lang="sv-SE" sz="2400" dirty="0" err="1" smtClean="0">
                <a:latin typeface="+mj-lt"/>
              </a:rPr>
              <a:t>Cambio</a:t>
            </a:r>
            <a:r>
              <a:rPr lang="sv-SE" sz="2400" dirty="0" smtClean="0">
                <a:latin typeface="+mj-lt"/>
              </a:rPr>
              <a:t> della </a:t>
            </a:r>
            <a:r>
              <a:rPr lang="sv-SE" sz="2400" dirty="0" err="1" smtClean="0">
                <a:latin typeface="+mj-lt"/>
              </a:rPr>
              <a:t>gestione</a:t>
            </a:r>
            <a:r>
              <a:rPr lang="sv-SE" sz="2400" dirty="0" smtClean="0">
                <a:latin typeface="+mj-lt"/>
              </a:rPr>
              <a:t> (solo se P </a:t>
            </a:r>
            <a:r>
              <a:rPr lang="sv-SE" sz="2400" dirty="0" err="1" smtClean="0">
                <a:latin typeface="+mj-lt"/>
              </a:rPr>
              <a:t>ridotto</a:t>
            </a:r>
            <a:r>
              <a:rPr lang="sv-SE" sz="2400" dirty="0" smtClean="0">
                <a:latin typeface="+mj-lt"/>
              </a:rPr>
              <a:t>!!!)</a:t>
            </a:r>
          </a:p>
        </p:txBody>
      </p:sp>
      <p:sp>
        <p:nvSpPr>
          <p:cNvPr id="1028" name="AutoShape 4" descr="data:image/jpeg;base64,/9j/4AAQSkZJRgABAQAAAQABAAD/2wCEAAkGBhQSERMUExMVFRUWGRkZGRgYGBobHhsbGRoYHxoaHBgYHCYeIBojGhkcHzAiIycpLCwsFyIxNTAqNSYrLCkBCQoKDgwOFw8PGikcHBwpKSkpKSkpKSkpKSkpKSkpKSkpLCkpLCkpKSkpKSkpLCwuKiwpNSkpKSwpKTAyLCkwKf/AABEIALgBEgMBIgACEQEDEQH/xAAbAAABBQEBAAAAAAAAAAAAAAAEAAIDBQYBB//EAEAQAQACAQMDAgQEBQIEBQMFAQECESEAAzEEEkEiUQVhcYETMpGhBkKxwfAU0SNSYuFygpKy8RUzQyRTotLiB//EABkBAAMBAQEAAAAAAAAAAAAAAAABAgMEBf/EACMRAQEAAgICAgMAAwAAAAAAAAABAhEhMQMSE0EiUWEEMoH/2gAMAwEAAhEDEQA/AJ9/cY4PUtll+OMccf8AN7eNc3evk8nac015eau6eEf66Xw/Y3L75jWb8N4I19bMPvrv+mjDuxIjlzlfFfJt/XXkXaztjrSXaxvmi1tDBQ/M/fU+xN7Q3F9Pm8J9POXj56FgDKXbxH+VMc4+WMN/PXNzq590jtGsoezXBzqZU71Rmy2ufPs8e+OP20MMh/NFMH1/z76Zt9R3ofQLc5x+lODxqViGa5KrC33fmyNPJXz++tJSqFZrLN0AX4qq4q/n7513fX+a1xXtbV0c4978Py0Rt7jGcpEe2OSRhtyJjI03a1qHpYgTjuN9sml8nivn5u9Bw2MfVFjFiHpla21deeYvHyPOnG3Lc9csZJKtZz/cfs6kS/kMfEeJd3783fzxoee/KIHaqclWZoorKWNpj1GmU2strqO0Vfz2Bng/Ld+Ro0t7ckxjbm+Pt+XPzdCbm4yIk7RKaRrvR7VOcANcaJfhzuRiRU9UQJP/AKpLEuxyVnnOdGzQR6uUbld1XNl0LVp8nx51Lsdb3SkV6e6rsyc0mPa7NM67cY7ah3SuwPcj2yLfmfzV+fQnTxqTcRqMJSz/AD4ZdvL+bHp0rS6Gy3Xkv61w2cywcUeedT9Dv93Y3FgplvDSjkf140MSruvmw9LxV1fu+C/Z0RLe/DmFAKZ4uX0/X6d2nKqVY7nTbJffuZy8eX5R/X/50LDp9lIxNxvnMfPi+2g8+TUG9NlRg+QOc+c144waClvecp7U4p80GLzl+XnT9ofsujpNnBGRYNRlGnPs8e/Oq8q7GjNuf/dw4/x0+O7kOMtgeWqv/wBOAKzoUlGS2yTnubrloqvl599Fsp7Tdva95Luv1P1X6ex/20+WMW4ytC0tZXk/31Ht/DqqQsinlrm0Mcfp48aZubS2SkNoYpwVV5oyf99SNiNudoXXgBX/ADjSd1sVaVcWrX3zRqDo2Z+YuxwuVG8Bn+xWpep7o9sYBIruUrGbKtv8t6D4O3dySXtx7uLtwFff2+Wm7XVP4ke6jC8+1YyZv+2lHqfLXqwVxxyx5eLb9zXXfjNuN5/q5M1lPl7aWxdGJcUbw1VmbCz56knC/wA8g+fAFlZ4uv66iI9p6fN2eHiv9/tpR3m+PV7ry0Z/ej6caOi4KUZepF9j3w4sxjTZTl24yqGfYr+ucc40t2FmV5Kp59+c8mdSQZ8rXayAleaHODlwZ+dafaKfKb8r58vOKxf+OoHuVGu3Df8AZf3DxWltdRLs7pHqcriqePV4pOK8a6dI33M3tvIZ5cHvV4dLlRrL03nl7TkPreU+eeNNlJK5UjdXeTg9s/310ePVaHqfEcmC/bmvppuyv5pDKNgNYzdxc2nP6aNFva0Onn7Tfowr7Z40tQwcH/Ef1D9q13T4LlBtMb9VhzKnwmAObflqDqJXFwlGKXyg+p8c+H6aGluRJuJZxmVeD2MtjoiMe9gQqQiLQe3IYKz7Z0DdRf6YPVGJUVBH0/L80rGon1rJoicTugyobuSGDtpRfI2/T9tRYp7baRqvzduBAPbOuIbhFHxbHFoyT5mefl7Go0VLY9JLuRzm/Z4KMmHw6mr04tHxbdYv65RPl9tRbvTsntqET2v8vsfMzVnzdOhs2Vm3Ai0uMJLNuH/51UCWfWHbGP5Var96/evGudTFCL6ZRXK3lu81T5D2xpu6bfbGM6nIxx5lTfvwVZk03uvtjCKKfmktl5+mf1xzoBvUbrIKl5bKc1nx8n9DjTPxO4iEsRxV/mwXUv7akhsoy9JIp8c3i75uj6Z1LudFFMxiwCqWqDBQ+So/r9tGtmZCXZJl3dt14MFZKieH7VqbqeoTtFLq748npv2C8p4++hvwfoZMRXxwYS+X9XGmdZuIxGMs1Huq7boiZ5sHPy1Qp+7tXLzl4+mX5Pvj20jex6nMcP5Tyhn2xwa5szqpT7opXdLKDmxyYeQp/bUwm4MsXGu4D1UscD49xxn56QiHfj28NjbJ9S0Wt0V5vUzuV6TIx7YlJhOXw/fBrvTlDDNflfNWvl83k8e2kRkyiRDGOFpUPV5o+/Hz0cmintbnc1Vc2c8F0Hg07Z3ZEV4lHH3pr2avnVp03wPe3bPwpg5tEMBXqaKy/fVt0n8EbnaE9yMeOLk8UliCfd0547R9s5t2P/24ku2ksw3hO19k509CXyDFJ+xE+f8AbWy6f+EOnjfd37j/ANUkr6dtPy540f0vR7O1/wDb24xfcM/q51fxf1UwrFnwzdYJHbnbHHpknKX4z8r13b+AdSUmytiv8vqKDn5X+ut87+hpdT89X8eKp47WS2/4e6ju7nabcNyKorwyukWvpqDqfgvUcx6aXPFDi+LGw+mtvHqeNdl1FedHpifx153D4B1XoPwdwKb9PFcab1Hw/ejHOzux7bSXZLk444Nei/6vGux6vyOl8eKfjrzLZ6v0pLkZWnmygD5U6ftTuydZcW2nprn6v316N1HTbW6VuQhPx6ojz83Oqbrv4Lg27U2DjCsjHgXJ++ll4/0m4VkIyOwkFi12mGg/Nft/saTuRSjtwjgtw3n3vU/xfpNzYQntsAMOWNtUEiNPBjHBqujNtlWYitfzeqhD+77axsuKeUu31QWW9sZWYPvzjH++pOl3b7jJixq77hcZx4f11B3q8X3UV+/0c3+upZzO1KO1o9NLyYft9dTKOignYd3K0/XNYMDxj205o20rI3WPcLrweb83pR6isWZffJd3n38Z99M296mQfmqXyw37nsmnRKZ/poufxKvwV/vpacdNNz3H6aWpPYfc2o02PJaXFMe5SKfpmqzbul2IWEcULcrwZfUPky3qTch6bM2plzR5Th/etO3uniNRlTLlfUUPyzRV1nW+xwGlv5vblkYY7gX50Z+/yrUexvndcr7hqmqt/wCobus1X3HU9xPVUY5i2f8ApvvPS2vmuflqPbiSCcoxO2dLEpU9Rha8X86xWkvcN2OoUkxjKCRBWUk9ls8GPpbeNSy64jUGS9oWKrzaGFFr9/atIF7a/wDLnjm1pvKo4rHy03a34xxnu4TDkPavauf76m6Z26pR6yMRO2ZinFd1LRG/y1xzn5al2fim0yqLHuJSAk0024O6hSi7TnGdRTn3UEo9t2Z5cd3FOMc6I6fp4yi90QmPbEA85l6jjmkpMmb04LyHdyTmOYpzeREz8yq0Q9bcWDJiy7s1Upek7a9kquQSWmb+3GR2s5CJTTnCIV7Y49tCwVlCMmdDay8FXwXii6ebPOleAmjvJRJTAjKsD/Pk4L+WlDqu2SuFa7UFGQVVYcf1M6Zs7S4fSJ24LWWTuLMgP2vU8utZz7pHaN+10mO18CZ86mUtuRkzlF9UjL4szVqpmzFe+rb+HPhL1BLvgwjFrvv1LmwvPs+33xqD4Zsx3PRG/wASXFeVV7leIg5Dn7a2vTbBCMYRuolF8tefut61wm+WmE2b0vwPp4VW1BTzP1N1V5xxjjVn+OHFB8j/AG1WbnU1eT/P/jTDrvu/LWm9N/WLX/UfPTN/qNV/+t8l6Y9VnNaPZXrB349abPqb1W7nVW4fv/bUM+p0tnpZS6jj2/zi/OmHU/LQh1I154/z/PGu/ih7/wDfSAp6uj/P8zrj17lxjxehHqWvY+Vah3OuVoC/KB448aNgb/rubL+/+Gnx3xcWfXP+f9tCQHmQc/t/86Zu7ocH6PjT2NLV6t0//Xof5/bVFudS3Wfprsesw/K/n9fvo2Wl1LqyUUmEopkcj9TWR+PfBY7Z3bafheCX8kruru0kuKHVju/Ee1C+e7P0+3F6hl1/4ndtpycpj5P2c6d5nLPLFnGMW0e0C378BjB5v2XTduTGXq+1fL++eP8AfQndPtR7kwMo3jwt8YrP2NR7XS7jH1Yc580CRB/8X341zWOcZv7se7vAvt+WbrIV7t3a66ysjLGWs+Qzk9sc6ihGP5pEcOcF0cFcU/pnTN7ZmxUlGKlCuGqzw/IxhvS0BD083PfF+1ftpaGgFFz27/8AN/tpaRaOtjCUorHuWcYSz2SfzZAJRbZCYvt4qtO6frJVxZAZCqqexebrGKM/Q0zrNsgMe5YqiSuP5vcZPbWUSnz413c6wEQiDFiPaRax2yxjvQpXPq0ZZUH7G5+IRfVGixMjQLmnhi4Pb312PTRe0ssbblNto/MHnnLz8td2WyEZdxKSEAHBZ6qMGLx7HgdRWkiMrPyllUDaAD7W/wBmtEolW3TDGIQPMqx4cP0vnjzoGUylfDjw2dpL1HjPD7Pz0PDfh3yk7avMu6styKAwL9PF/PT+q6v/AIxGMLhFI48kr/m4Pd84NPZpul24yjL0x7gsLLR80nyf11zflI9Jlk3hquPQLwGMPLa6dtrDuwBaxEojtwlRKUpZris5+5qLoepe/tliQ9weeD25aPfxpb+k7d3Og7kSSL3d1WPpqy7vGW8W+NTbu7KXaB6S813V5ttyJ6VG7L+Whuo3Y9/4UtztmkfCSlF7pSpMHpOVvNZ138ZtZY7i4ny/LEjcjGOPH1dPZ9pd1tSvzSxatgNtqIZDOPa9Q7nXENyMPS2sl4hcX0xZvhkZX/mPbXdjfShPzXcbLe2qt4X6fOm860Pwv4LBTenGyRcYrZxhYUGCsN5L05j7Lxx2J/hfpeyLusOx3cxjLkhX83sqv2D31df6gH/ONA7nU5bb0BvdUt+arHH7636mnRjjodv9Rlfm1/n0dQ/ifPx/S9BQ3sH7/wCfTT9zfoKvgLvz8jx/20trGnVpx9M/L5e2oN3dfr/ntoT8fj3/AKfpxrkuq/zj3/7aQF/6vxdHH9PtqHcndN+eD2+f9dQ/jXha9tN6eGfL9+XQBUN5vHl86n25vmrf73qL0x+r8tdjuh4+jzxoNNOa3/n+GnbZR/mfe9DR3FrHtT9saK/DU5p/+MVoBk5PNp9tLa3/AD+1aj35Xgaff56A3+rY8/Qo58Z/fT0W1jPe8+/jz9vnnQ2/telT2x9PbQUeody6l6h4oyeUXye3z0P1nXMfTZJaPPF5f00bhO/jsVWleV/oV40NP4jJnCsZrn5L9nQm98TUuQEf3PPa398GqHf+MMuoIQsjEb8rJ9/t/fTlTWo3v/uVJCPc8c02/lKzbzn8rj2bCL2dzLupC64WVj4w05zVmuT6GSN2dyVLLhK7Tku64P5m9dNohbMWJZxXqAr8ubODWF7cth3UdKyrtrH/AKlVap/lO1fbPjQ3dLuKcBEMXRRfilz++jdvbX7DHMaH3O4+9roaUi7JEo121b9LDxzXjRYWnTpIeYyv7f3dLXZdVTR/7ZaWjRbQdP1uWD3TU7wDPoVav2iy90v9Hk7Dc7WwMA9vdh7rl7c4xg99NhtsZMoKdopnuOR7gofndfLzqXr9lNyTCKMc9sS6zkoLY9zWcZr30vXgOGx2hOSylL1Dn89SOLuj8y3z+mq38OYjCcL7Ql6cyWNc01WcY+t1qw6iMbIvdEtSm/zAUZ4559rxp/SbL2MjNZuUyRSiSbXl9s+fGmHXaInd2kpS+ma7j86+Fslzi9RSh+GxlKBV33dxTi/TfNeUPGn78u6qticCxL90Gn54XUJ07bIkRHxUTHhCn05499LRVXfEuobiSl6pqdsWx4RyilN3x7aXTdSG4RZthdxHmriI/wC+NXAQl2JUopUosfGSxY3FpaROP1hl0cI7vcV6oQEU/kEFkObKW8+l07J2EHS7kpJuRSJPINeiTzTznM8e0ea0PPptyPdOZN24ljkkvc4j591swHC0JW1084Sf5uZHbnzUWLVOa49861nwL+GiDHc3oA4YwbVlExKfcubePvqcZutMZbVd/D3wL8Qjvb8UMS24PkzUplflrtQ81b7a0s93HOdR9b1rcst/X9a1U9Z1zSijXjW3E6deOOo7vb+X/PtpdXuxBBujj2xqmn8Xv0rn9PbXN34iWLwn+fPjRTHx3T35bSvn41L+MEO55Uo+uX658/LVLv8AUEVL580+dSS6y4xeMX9rb5/zOiAZLrO3Fn39+PP/AMum7nV4JDjm839a+/8ATVbvb/vQV+n+e2q3e+J57q4AL9s018rvQW2ij1OTj9f6Pjn+uptnqf5sEefr9/trH/8A1JW1sOPHjn6Y1ZHWyfbtxUeMRvF+2L++gbanp+oi+rujgqj5XePBx+uiPxB4arOsdD45+GRLLKLPbxz4/K40f0Xxg3VAZI9oHtiv2vnVBpdqvp9P31NPppphq2jnn/HPsGpPhXUwDNekz4rjhcGff31N1PWnbcbov1RMVll+GJ6nAd2P3rTkK1WS6KUWvpb/ADK57DPpwKrVGXxqr6/Z7geY8UfkDIc5cnjMudW80hGkLz3X6jLchmuavIfmecAaDnt3crZS8S9nHBh7vp9Dg0qIqeq+HJEIKgtni/lb8uL8aq+sh2oyl23Yuax4z51b7e73ZJfkAp9LzLFOboM/PWa+Jx7pOfFc+Pp9tRYqVV7nW9ruSFYxtpzkMH9tFfwv0f8APK27nIC181XzzoDdgNQCu5P6/wCGtJ8I2ztni8UfXV71jplmt49TFj6Z22SS6kMvTkkHPzr8pzWhSUoTDuk/Kd8/ZoT6HOid8I7ZxJmkkkjyL59wfr99Dn4kqWOMyAcRGzDKsKJh1jaw7FG5/wAJ9PYylgsuzJk+dc4M41HHckUH55UpQUy/ltxwfrftru1BDtxGI9zJbMNFR5q/vT99D9d3RRP5m0i1bJqJTn+2TR7JsWZLd/5Z/a/9tLQx0oY7olf9P/fS0vYcnbl2PE+04c8l1WDF4fnpRgUjH1rLhrFNS5qm6+6+NTwYxIrUKKPemXGfb+7qP8T1SXICOEyqxPbxdK1b8tF4KI9nZ5ielMuCog/7NPu67vXOond2tAV+eWKvFOLwXqeKUDZCs4Ob/Nf283V4Mrrs2+0ojdjWA9NGb+XBoh8KnrthPTGFthTebLsrDkKw8l6703SyiSVqpcJiRwnqFSo+MYadW0NuMpMixB7XLV2LX+2h4dNd47bYvbFZflE+39q0WALPdWB35Q7oyHKXXpSyqTHjU/w/1S7A72VR7e85rMSiuUPreoXpM3yeKcBXvzzn7Gtb/DHwHb2Ns3KPxJixV/LB5fYZOb+Zxoxxtp447qfofgcOnWc/UnEb7qziT7vFBxX6c+IddK1v5/S9O+IdZEPVKvuX9PrrP9b1LIqLcksxis85qsX4y63065Jim3t0UWRVmMeU8aA3epLrhp8n0v8Az30H1N3UpHccZo4vH3PHmvfVVvRntyJd3HP0f7XqLNK2N6xgPqsXN3xjK1eq/d6js7oqXRm7x4bHF86fLdhJlKaintZ+n2/rqr3/AMJQv1DLNOQDtP2f11Sa5vdXNou64/bUuz8YkWSP3/e/P00Z0PRRnEnCmK588c+MaI6r4PtsF/EGv5cY+3P7aEqfqPid38/ndXf9tAbvxC/r40B8X6FjbCXHzzWqfa65wOtMcNzcRcmk298vKf4+/j/too6uQAZy35M3XOqfpd8kNhdVX+f5nRkuqFxi/wCup1oSl1W8yt7e3HBwf7aH+D/FdzpuoNwVjZ3R9z3r3LvXdze8h/bQc+o5+f8AbVwbe2fDd8kQlBiksxz6aMsreKjlvzjni0dlk334xacUZQriABJeWgxevKv/APn38RMNz8KR3Eswi8Xn+nJhya9Cn8YjDuZzJoNQIvbh9MfZh3HHvEW9R0uXaLqN07/54gVAkZ7RHuAu5SfVngeONVO31Nyfw9ws/KW4W+6SuWTfPnRHxP4ldsZlzIxnOR3ScncBwQ8V7/roWPTbEtoZbkYUCFSu1yuPlyY0lbBb81LY+rK5/p9zVH8Y+MQgeF+T5eDQv8WfxTPbHYLZCLPwxqyvNvz41i5785ubdaY+HfNZ5eTXEafpPiFtubf8/TW3+B9H37fy3FRq0Ii3V4aPnyawP8N/BtzcnBx2qCX4837Y16btwYyiRaqyF0UJ5eMfcOdZ+XU4Z5ZXSTqW5JGnbb9I1iOIey0RNCzG+1nUKIpYHcP/AC5Ay/O3XHYn3WR/Kc5AAokPzft/ZsJM+6e5a2Nq8Y4Vq35e3jXOzlRbvxaURJcWNmc0RfmYff30X0/WwluYkwe70rae5XzuscY1DPahuLI7xKwVK19k+Zn7Ol0uzPugjfdRc6oG7z75+2mfqK3Phu3JUm0q8Bz8u/H00tTRJUf8U/S/3rOlqtD1M3d+Up7tniNMbqrx6nFg8Hl1FvTxG7lIMfKhz7e1+eNR78CYLwRsp8kyMrJPFB886C/1pBl3dtRC2x82NH/Un6azspaWPewAbYrSnyATjGFy+dElsstovGCi6RzdnGqvouu7bWmxPLd1xIec+yY41Nu9bNoqBz3S7chhqvpXDTWnJIawlFId3akbARq/aq5ccfLQ3TxqNJmX5vl7x458r7uhozvulIqVeiyuEVo4GL+1a6dXL0PplG75q8rLH3x9NVanS26PYdyUbL24pKR2+PEfbKV7arf4j/ieULDdRLtM/TD59jVZ8U/iDd6fYl+ElM6WXEUM4HLTrFR33dm/RVqrcV/ny1v4/HcpK6cLMY0HSfxduMyO7K4ze0k8l1iVclf1+ur7Z3KFsTBkxj2rjxrEy6HuJBziR7WZ/t++t9tdbtTid6SwL6e2rzVBj/M62zxkOXarn1sZsbHvFVu7vnD/AJWg+p+Iq0/T7asvjvwiIfibVRlnBaUffTPhnwqNk98inbdNge/HKFPy8658iyy0pun2dyd9kWcTn7/P31B1/wAN3NpbE+fJ7VZj7OttvSIxO32iecVKPbg9PC/O9N6yQZYksyZXnFzzj2e3m+PfWXtpl71gvgfx2e1ufhzkm23g8L5H2fOrDrN6U2xxGvld0/bN/pnRnxr+EiTOW1WBWEmkoLpcVfjWWPiXpuNSlBqXzHBnn9PbXRjffpcyH9d0rKDzf9v61rK9P8M3Jy9MJST2F+nHGtL03xYnH2TFcv31rvgG1GOxtwZEWR3ekLbbuV4oPrnVXO+OJzYvpv4X6mQyNmRVcpHn6pqTY/h/qVrsea5KG+LvDY869Ak3C4lEqieq7XzCsrjHGdM6feYFdspUkafu3Xl58Y1hfLandYbd/h3qT/8AFz7MX+jpkP4T6qfGyr7XH/8Atxr0l4LjY3jhLB8ee4/Z0NsdLUg26QzKa4AKqV4Wj93S+WjbC9J/BnUsmiMO3Nsz05/6bzjWkn0+9s3HdSa5JY7Sj10yDjzq025yDEsR/NbzQmUaxKjt5xob4vtLFuS3njhz2yznIuPP9H8hzLQHd61k1OIJxR23bRhHm8V9dFb0pbkJx2jcZUBiP8vP1Pn/ALaz/T9aEuzfJMQoD+Xzcb4trj6+NaHo9vbYSkMnuj6oTScUW6fN5/ltumtaV0TliP496f1bG5Y923TQlMX5+cvC6oOghbra/wAZfCYz7oQl3MfXtvdhhK7gq1ZSe9x+esh8G2rk+wa6cL+DG46rd/w303ZDuair215qzMfC8fYdXUoSj3CvqG8XwnrDxhCsXqH4fIOzbIj6I8nvUrF4HjHs6sZbkMCVK3EyrtZClXav7Hvrgyu7yi81B18pw7Kbwljchaqw8VdtZzxWpXq1XmNtxlB8UIGTHHH34rT+m6O4ku17c/8AEGxbyPOSkrnPgrXNzoYxjEl2sT14i1HPdI9iV1L2vU9pcj1Edz374ybEWOfI1+zz3OuMmITZSEV8eyeBat++pN2T3Re2rzx290W+bxdYKOf2W5uS26kFmEsaawNe3z0qKb/rZeI4/wDNpan/ANdPxJDwdn/+tLU/9Lan6iF3mmqMYsnf5n3t8GS9S7vw7ukkIU0Fx4UC2sma5vk0yEie4xhe5uVcs4DMpdqZknat4B97vUnVfEGG1Hb4ZSbe1sGgv/zc/TWm+FIv9JuRrLGS+0ZLZyPs+aTj56dubf4Zctx7Uyt88CRqkzVL4zp+1uErpkg0HdkZGT54/VK0PPaO7w4uPdRjwS8XTmvNudTKWxO91HE2TuFASAl3fXua7j2/tqB3YvdIi23glYS7avJf5vHF+5nRO38P25CMjHHbHtvhVSvHmuNc3vhkfQxH12EQXFyB8StR9+NPSmT/AIv2dx6W1fRLJ3dxSpz74v6POsZ03VsCyTfFVj769S+K/Au/Y3Rm+on22VErIF1/0l5/NfzfIpFa9DwXeOk7WX/1/d4ZFfIrH11b9F8Zs9M3Hh/7aoPhvxKWxLvgQWk9cIzM/KQl/PTuuh2bku3EcSj/AOGQSj+zrXLHZzLTe/D/AIxLdmEpX7mOPIHg93l99F9ftS7PzAY836kGcaMdvvbgQbvVL/CXQEoRdyKdxLc7sflJEYB/4pxT76vt74jH8Q7CJGO3/KsolySXowfzV875zjg8nehb7Cup6zunIq6TFdvKefZ+mnS6wjOyPnB4iSDy854fNPtoHdkqkZjCo9uHwH6fXOdFR25EYd9SiWwOOLbtz22/S11z39Ed/EnxA2+h3JRru7WF82rA7ynyt/a3Xl3wXeO+UXicU++E/p++tr/Gz29LIOGcAoKyMpBT7n9NY3+Gvhjv75Ea7RkvtRj96/fXoeCSePYlJ6hhuXH2/X/Plr1n4BIen2hkxk7O23mj0FcvLf768h66PbJEyKOb+XOvT/h/XQej6buirHa2y+QfF55ax8oup/yJvGU7V4b/AHMY12cPtdB2iIPPj56Zu7MDvCWWTd8lY8c5x9Ppob/6gU13RhEbViNHHzVqsexjTuukkpMpKpOpe6SbPqcZ1xJExhz3jLtD1Uy7au32BjfNaihGMxGJIlhsowntJ/m/9vz1BLqsQj6ZXGStuKLt8UAv2dSbPU/iT9L2RJXVUVWBK/O4x9fswI290TtCPbZhK5UBP+bFq+E9tD9VsQt7ucSrGbKiZ5bzlqvGi9mMZSkMvzdtXVYvy+fpnjTp7sfxEc9w5eCozvnPBWPfUrUnx/4LHq4A1DcqHZNvksvHhosfezOsV0fxDqNlTbl6orGUXMXtU+WRzZXA69LN/vmjH1TlUS4hguV/Q8/LWF/jPpYbfVRmURnEUL59/vrq8OW+KculTvdZMky3MW4j7fRc18v11XR3Ik5JgT9Fv9r0T8RlBJeoiAdo5W32jxjNuqraisiJ7ZvgOVX211THhWWT1z4NI3OmhOW3KXos7bO6MQ9LfpG+fdTzonep7l7qr1URSI5okyiOeUHl8Oqr+Euvro4Re7sucI4vJIl3p4tZFHgPZ1Z7ewhGh7yvFkuSSe55eab15/k/HLTPfIzb3oA7YyO5hOUQ47DFylOn3x4rmtQdZ8VhI9MaLVqrz85W8hJr3z7EU9yMIxJR2+/BkvDkMqH6Ln5a5s9FFZT3DuggINVXLG/FUV7XxjUbHBuzGQlwJienslKSvt3QMU8vjRW8PbKf4e5kj2StQJZSPdi68VZWedD/AOkgdtSKpBq6zWJYUwL9aa03rg7mC1aJYOciW/la8ns6RJYEaLM1n0R/20td25bdH/6raMcZx8tLRyNRF0/w3aiy7dybORI7mqBw1FM3Fc93nQ3W9JOCVGUxKsLsp9NcF9t3fPj3UOo/LGB+J/zN9oNpVOPnZ786L+GxJOJCxvGSJhB/w5r30Qtgum2pbdEuXx8gEquefHvqec3cAecDdZvIXGvcy5qvbRXZGP8AxCUZdg123ytF3ihrxnFVnQ/V1Ofed0iWe7lLT1StMf00X+Emkdvrql7DAt+rxXgcte7oOHUd8oUuUorIK2HkvKgY4zWns5y22odse6SEZOS6ub3Ury3deKrXeljtRlcZWxe4T5TMnqFq6zyF/V7B3TdVM7uWEfSRaJd0faVjFK+fzvXmX8XfB/wt1nEqE1r5S8n9/vr0OEIu5GO32T3DvlQ0XIBb9vmJXqbNCfGenju7ctmUozchzhjxNQFb5XNa28PkuN/hPKiN6O3Yd+3tS9u7bf8Ay+of/TKv/Lq2+Efwt1BMkx7Qa9SHcJLi/CD/AE1ZT/h1hszO1ZSiBkzKDJ7sN32Mofc+dd98mMU03QdGw2dmMLSEYxWThlSyo/5Sd+6yP1d1PREdstBkLnPdJQuvoVb/ADP30F0vxNRjdNJ3DmS91NvGVaPl97O59oyvFUADVcpHNUYt+uvMzl3sgsfh0mvIAy7vTGPuoRrnND/XU+3ubku+d2yUsoOz+UJGaifZ407/AFcKS8B3LLLZXjPahx5X5ZROq6gb9zE0kkji0OE4M2VJfnqNCM3/AB/1dx2oqsnKvkDtOcue7Uf8CdIsd2QgySBcb8K/TmJ9U1VfHN+W/OcrZdvbGNH8pigPF8fXWi/gzanHZih2n4su+XbdRovNKOKeMOOdd2U9fDoKb+K+g7N5bPURng/5i/1/31sfga7nRdOMbj2WhgrbuKvul/8A8tU/8b9MLCdRKjIkRTFIR+ypX0dG/wAD9XfTdktxiEpwY5qQnfXCHq+XhzqcpvxRVXWyzmSuMdsMVS+/5gz4Pbw1zojremGUmW498pRI4CPrhwxvnBnx51Xz+ILKO4bbCXMpFtiv5rGmsHH5eNR9rLcjKSQ2Ydrc5XxgjIDK4aMuuKTXSR3SdR2/iSYRuqjFJJ3Jn05u/p/M86bDYnAjwdqU2jKd+paSl++NN2viHaMIgeb7ZHN2/WiuUzXvrp8Qt7wkpJytqh7mTFlcV9dUek3S90SKp3L4koGWuOT20V0mdw4yXl8tlN+RTzxeq/qW9sO71S9SNnPy4vH6Gp9sTaiOY+pPCsThefMm/nXjRjDiZSjvhyvv6o9yVRweGvF++sR/F+4bm7uyawBF8AHAfXWp6r4oR2ZykqtkT2qgrFUua81rAfFuouA/82G/c/3Kfu66fBLva8elP0m07syEY2t+flePnru9vB6It+ZS/wCZPp/KeP18la3+AvhAk96Q5JQj8hxJv5r2/rrFdRt9k5H/ACqfo67JlLbP0jbf/Ae6fSQNuVsWR2hwd/d3MlCi39X76foOtNvcjJVnHFxHtklKBz4eD2aNBfCfhVdLtxO3EIPckmXduXJiRBrOcc/TVtsbTBjEq5ZslTeeGV9pY2Ys15nk/wB7R6l1McsoxZkc1LFErYyGvUW0yPlrvT9Z2dzVkXsQyg/LLWbty0Z1J0fViyouMcwJZTuQY1eIsWkHGHxqSQhAwPpv5xADK/LIuftWp/oR1txgDKwbLse5lhK5Kr66h6jr4tjITEU/NGxcMirfN3fyrTTaXt7juj3BdV3fmaO3N37fZ0ur2Fv/AIfbZ6YuQt7TFYwfPx8tTbvgSmQ2Nmj1bJjjuMfrpaZCe1RcNpfKsb/ppaFbA7O1V32Xn1RZC3wdqVfFr9saJ2IyO+BzUfVUUskYcd0cWpxgrUkOovckbExxFXtKL7bKnw3jDZf01POMWFQkXLhTMs2SriJjz8750+WYbrUYxj3UVm6lXHqKA7XNL7edP2fi3dCUmP5EIkvEHgXGSjni6+WmdNChjLiBe3IPSUOGn054+euQ2yHdGNEiiRQWBVXeMHj305FOwYd0JbXdYVHlwuPVw5f5s507fkd23GPbHyjIGpSVjjyOLotMaUZnpkx7eCOLIt0xBljzbya7t7RKPfKJ2ixMyH021G7KJYuvetO9FoNtb0u2LBjLbl3CIi82UhRgCqvHtp0NyLtpCRFuKiy7bcxGUuMPEvu6M6T4ftxim3LurATMdsorhL8g57cFedR7+0s90oI0AbknJVdwKep7sc4xo6CB6CtyBIjTlH80Thko5x3I3x9dN396X4kSji4yQRLSK0YzjjOiul6abE71YJKMHbKlBeSRKgjlx3J7VrvU9IkoxHu4vAWHkQyMvFY4o0KulLufDDY3Dc3PVstTjC8zF9MUCw7hLxQfMNdO/c3JT3kGXqXgw/lOaAoDxXGrmGwy89vZ6KaoCZl9zuVr3/XUO58NhGkZoxo7ogZKjJiBnuHOdVvYugPU7Hd3d00lHsO2MLYuB7sByclrRwcj9YtOJd0QABq7xK+bcHhMGNXO30UJDmQyIklKfStxR5x55aNFb8Yd5FsFQ7QUKWN8VwW5ymlstRj34F3ylKu2Xbmjtu/J2GG3PyHPJoHo+mlHb7pCEVKLjXdVeych4zWV1tj4e47mLHD3HsDTHNKPvxXHhqup+FLPcbFlfej3WKv5iiVnNHmsOC/kutUtM58Z6lnCI3a23zdFftnQfSf8GUY2pKPdKsP5pn/tNXnXfAZyZ139sBbiErZP5nttMsc81dVoDc+Gy257e5Lu9G3G8Z7sjY+C8vzPOujHLH00Fh0/Vy7RiNY8HzpsDN1nnnRXSdZVlfZ4pGinJy48Y1J0Xw24ReLLRlVPuV54fkOi9z4UkXulQRJXa9z3RKwcc5vy65bYXKun19ZxT+ZebPGPGb5rUD1+GRgKOKpvAh8+NWT8MgIMiwM8nqHOFSlPHgxqv3fhMlSPYr6qtEPephbb73palBmx8ae+JKNxlUVu8JXjF/5ejen3Jd0YylFj3JY3SPm3nnVd0vQ7sJ3IYBzJQOOb4rx5M6uur2DbJzj2dpeeLigh6Y2+q/U8GHGndfRys9/EG4wTbu7iN+HkvP0dU3+jdzp5MTP40IHOPRNqvmf+3Vr/ABL8Rgbk9nt//IJKwolGT22i0Tnxxisc6i+Bb/4Md+MvXH0TilH/ABIqD/6JT+iHtrtw/HFW+OFv0c4bUJQ5IEImDHqFldmcLj/m1hfjEA3KCvTFfmyO5f31q49QyJRUrJ3VxGstPtGTXz+2qDq9sn1W5JK24z4vwPbGF+7VfZfGl4Zq20tPRej+K+iMeaInJaCF55+nsfLTpfE4rEAcZvPIYLfe8/PVJv7MiP4k59jP8u2/zd2GQeD2vnT+l6o7e5I+miMW/VJyyljiJwe9HGuTLHuizS52eppymTIPirpfk0fY0V1W6S/KyoqOM39b8Y/7aoNzrwaK7pZVDDyDx49VNcmiOl6tCpTTyIPGQ+Tj+us/Xgoveh625ucx7IeOY2j3HjOQxn66J6nblGMVllGfavpiFFDfL9NUkOsiJCgsc4oDNWW+P20+XxUlIKZAWgvm8Z8Vzx40uhVp+HD3n9hr7erjS0pbOwqkpRHIdxgeD8/jXdPgthfwoznL1SluURj2PaRvB2mQzdoD+mg/iHxohOR2vbGc4SnY91bbNrNrgbqs1embXXRu9mR3S7Y5kKXSqjd15LrvTUe50O33xZAteptSpHaqCZp7bpW044uZSdmbv/GIxhuRdmXdHuZHpUCMGV+unEjF39K1AfHu0qe1KyUolI32zI+X2T81GiN74Pt7tQj6I0txtUkdsxZPsAXKqwmjXotq5pthI7u5ZMpPbKKvtFdwLr25dO5eOQK6PxnajJdwWUW1lGKMxyVfItEmjnS6r49KccEpYzcsR/4hGxGu0tpLefbVnLpdsnKcoxn3k5Rh3KImZMeIrV9xSsT2vVZDZ2ZcwqltJPqWVnn1eqJz5L0vfCC0VsdcSlAjBnZGFkiPrZzIWXf5IRtPlZThfDf4gk7cO4Tu7Rlce2LuQJRKta7UzWLzWodiUD07YRqRJRFwvquSGMtB9vOuf6LZCE5S/DlTGHMSXYdtyg2FRwSq2nPlqZYWdDafrfjpEQFIBD8RI/mCOIndge8FqvnqGP8AEG3HcJQ2tzu26KGHb3dxERJOLTi8ffSl8Lgd17RdcXfdGo5u8UA+Jen6LN0Pw2Ad89ojFcRk0sWRJfUjd02t39dL8etEsPhT+JKVxnACdmK7ttI3ZhLEw6abs3cibUvw/EW8p3ST0gsn3iDbf10VCUoRSsLcnx6nulRV8rO85vVd1O5LvduAiRe6Ynd2FrkPy/MxX66nKfo5NpPh/WspDIO6V8nEoLXjgqvP5TUm9uH4kZVWYndnBgX6vat+fZ0H+Ax22SWqdnbnsiqfiZqlliLWKXnUcRmn4mH03OHc1RHMol2F+EkfO3S50LKO3PiFXIj2wmxknbg9OTF58vuyPrqI6aUjbG5W09mGILkj20yb5XFfPVhDp8nrcFQoGFcAdr3C+VjnXHo2JdkcZqSqVXt9ccedGqAM/h08ClDXanfwILEaHhznjGhJ9FKU6jB7YgXK7kZt7jFe4V5w6O6mUpTjkjR6mL4ynGbZWUe2UNM+G9FOPaFvcs1kP5sf8rZZj5+dE0O3I7ncdwJFbWca5viOcUrWHQO51D3xIiHAGFcEWWKX8z7UHtq03A7nu7ooye2UZS54eeX52fTUXVbZtydwZ5zQwiOa8jgcZ99K47FqDa35WKEeGyvV7AnzugP99c2Z90Zv4jEmWr3Subm+Je8TkMOn7uxx6uySWYqhEz2gVZzX8vnXd7p73e+0w5jx4MXdvyzdaNaPtJ08D0htznGhPVRmqJFUltuGg0uolCNy3YjkD0iRlWZJxfOAov5a7sQl28OD8xFkhbTXOMZ550zf2YO1HvRN0XOWycvVQXTVX9tGN0Ppj/4m+Azd2LSxlJWYXRaCrweP11bx+HSYQhUUmsTBGQ4IoHJlcqoONHbHWLZLcuMboBoVvEW8WaJ6aMdqXcl7iUTV7snbdNxMFEuca0vl3JKmVlPifTm3DbgX3rD8T3Le6Ea4zzX/AEGqn4l0tz2+2NknuI59U/5lU/KH7fV1vus+Fd3fcWMaBK7VoqNsW23N4wl6W78K2o9PBkJL8QlGTFqhSfaniqK9j2rWmPmmJsTvbMu+1m3RFtS/EX5fymrLotru5O4j6vbj5ee6WK9tWz8FIrGpEo+iUqHulyy54BK5ONN3vhcowlGIVH81SuRIcRo9hc17+M6m57LkPt9BcZT3NyUozO5pUHvRO2yk7f0TGndT0nbEjgr0u4W91tQl+nbbq/6bZjPp/XjMQS17ke5+hca86rut6CQ3AglpkLtkoiDiRUvfOov9VYrukhKHc9wtMU57SVHP0v3508kt5zHkMtU1WA/zxqZ2dwqiK2FSKM1YYxZovp/hdiV27YzJW1Jj3CSocKOTHBpSxMCbXULE9MeDiOPtjjS1bx/hCKX2Gc/km/v5+ulqdQ/U/wD0cosgjUpxuCxGrvKdvMl8NYz76ZsdElMoJcf5Ygq5pszzdjX6YWloyn2cWMZRhHtAI/laEkxC37KOVvJ83VV1goqq321LD6YW2nge3PDTzpaWps9uyvar2Zb+5vRid05TuLKlid0aZdximFnOHS6ra3ITYQhKQLSCgn0v3f013S1WWM4TV5sfDOxjOW2T9MKJRFtOMZruv3uiq8NlsRh6phLcuP5b9I/9JhQz75zpaWi8HHNzp5spRF24Uykm2El4r0FsvNv7Y1NP4dKMduFSbZLLhj3AjX8tLwNYOdLS1pjDoLquh3Hdl3kSH5YH5pSX88ns4tqx9jRG2nf6mOBH2RwrEG2iqPe/qtLRexEj07YSBGgvFlIRyX2op9c841D08IncQguMGWqt5X3+XjS0tPR2onqNyMWUCR3XYOBapTPN818vGl0ZuSFe2vVZTECJ3SbOcWV5zpaWsr2UFdLtkiHqb5qu0jHJ3R7aWkpPmaK6vpWHc3uSrnuNyLaYTvjafTS0taScbGwm1vjHtSUs9tytqq4s/Z50Rt7MiHbH3lYhSOSrKvD8740tLWf2KG3fhFdtkhbURawX5qrv+2m1mgSUuIsVoefblui8Y1zS0rOQd8T2zcIx7ZSBZxWQEe47RYQC5Bkzj53oTd3pMdqMNvcPVOO3f5rlI7cyKLkuHHq0tLSooOMHbZk4yinMT+a8vaxs/wANWHUbM49p6k7e7v7WX5gaKy04P/E65paJjDQxnI3iL6VRbtAnhEDx9eXPGrRZdoJRnFlclSEwuBo98njS0tXoTo+GzUoye5mXiCS7zBXq/lq3Pi+dRbam1OUo1iNp+aRGi1r8tP3zpaWnOxehcOg3IxYokS/UMRp8lOOD58513f6Bl3QY+oSqVEW7swVzfz0tLVWIl4A7+0xKkcRYlF+bZYx3Cmo9jeY3GW3GpD6aQusX3H0uysffS0tYQ1q/HX/93ePlXH7aWlpa2G3/2Q=="/>
          <p:cNvSpPr>
            <a:spLocks noChangeAspect="1" noChangeArrowheads="1"/>
          </p:cNvSpPr>
          <p:nvPr/>
        </p:nvSpPr>
        <p:spPr bwMode="auto">
          <a:xfrm>
            <a:off x="155575" y="-8382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" name="Rectangle 7"/>
          <p:cNvSpPr/>
          <p:nvPr/>
        </p:nvSpPr>
        <p:spPr>
          <a:xfrm>
            <a:off x="381000" y="2445603"/>
            <a:ext cx="723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sv-SE" sz="2400" dirty="0" smtClean="0">
                <a:latin typeface="+mj-lt"/>
              </a:rPr>
              <a:t>2. </a:t>
            </a:r>
            <a:r>
              <a:rPr lang="sv-SE" sz="2400" dirty="0" err="1" smtClean="0">
                <a:latin typeface="+mj-lt"/>
              </a:rPr>
              <a:t>Semina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diretta</a:t>
            </a:r>
            <a:r>
              <a:rPr lang="sv-SE" sz="2400" dirty="0" smtClean="0">
                <a:latin typeface="+mj-lt"/>
              </a:rPr>
              <a:t> (</a:t>
            </a:r>
            <a:r>
              <a:rPr lang="sv-SE" sz="2400" dirty="0" err="1" smtClean="0">
                <a:latin typeface="+mj-lt"/>
              </a:rPr>
              <a:t>trasemina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dopo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un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taglio</a:t>
            </a:r>
            <a:r>
              <a:rPr lang="sv-SE" sz="2400" dirty="0" smtClean="0">
                <a:latin typeface="+mj-lt"/>
              </a:rPr>
              <a:t>) 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000" y="3124200"/>
            <a:ext cx="723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sv-SE" sz="2400" dirty="0" err="1" smtClean="0">
                <a:latin typeface="+mj-lt"/>
              </a:rPr>
              <a:t>Possibile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aggiunta</a:t>
            </a:r>
            <a:r>
              <a:rPr lang="sv-SE" sz="2400" dirty="0" smtClean="0">
                <a:latin typeface="+mj-lt"/>
              </a:rPr>
              <a:t> di semi da </a:t>
            </a:r>
            <a:r>
              <a:rPr lang="sv-SE" sz="2400" dirty="0" err="1" smtClean="0">
                <a:latin typeface="+mj-lt"/>
              </a:rPr>
              <a:t>altre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praterie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semi-naturali</a:t>
            </a:r>
            <a:endParaRPr lang="sv-SE" sz="2400" dirty="0" smtClean="0"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1000" y="4491335"/>
            <a:ext cx="723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sv-SE" sz="2400" dirty="0" smtClean="0">
                <a:latin typeface="+mj-lt"/>
              </a:rPr>
              <a:t>3. </a:t>
            </a:r>
            <a:r>
              <a:rPr lang="sv-SE" sz="2400" dirty="0" err="1" smtClean="0">
                <a:latin typeface="+mj-lt"/>
              </a:rPr>
              <a:t>Aggiunta</a:t>
            </a:r>
            <a:r>
              <a:rPr lang="sv-SE" sz="2400" dirty="0" smtClean="0">
                <a:latin typeface="+mj-lt"/>
              </a:rPr>
              <a:t> di specie </a:t>
            </a:r>
            <a:r>
              <a:rPr lang="sv-SE" sz="2400" dirty="0" err="1" smtClean="0">
                <a:latin typeface="+mj-lt"/>
              </a:rPr>
              <a:t>emiparassite</a:t>
            </a:r>
            <a:r>
              <a:rPr lang="sv-SE" sz="2400" dirty="0" smtClean="0">
                <a:latin typeface="+mj-lt"/>
              </a:rPr>
              <a:t> (</a:t>
            </a:r>
            <a:r>
              <a:rPr lang="sv-SE" sz="2400" dirty="0" err="1" smtClean="0">
                <a:latin typeface="+mj-lt"/>
              </a:rPr>
              <a:t>Rhynanthus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spp</a:t>
            </a:r>
            <a:r>
              <a:rPr lang="sv-SE" sz="2400" dirty="0" smtClean="0">
                <a:latin typeface="+mj-lt"/>
              </a:rPr>
              <a:t>.)</a:t>
            </a:r>
          </a:p>
        </p:txBody>
      </p:sp>
      <p:pic>
        <p:nvPicPr>
          <p:cNvPr id="53250" name="Picture 2" descr="http://luirig.altervista.org/cpm/albums/marzorati1/002-rhinanthus-alectoroloph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5141420"/>
            <a:ext cx="2286000" cy="17165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793" y="152400"/>
            <a:ext cx="49888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800" dirty="0" err="1" smtClean="0">
                <a:latin typeface="+mj-lt"/>
              </a:rPr>
              <a:t>Gestione</a:t>
            </a:r>
            <a:r>
              <a:rPr lang="sv-SE" sz="2800" dirty="0" smtClean="0">
                <a:latin typeface="+mj-lt"/>
              </a:rPr>
              <a:t>: </a:t>
            </a:r>
            <a:r>
              <a:rPr lang="sv-SE" sz="2800" dirty="0" smtClean="0"/>
              <a:t>la </a:t>
            </a:r>
            <a:r>
              <a:rPr lang="sv-SE" sz="2800" dirty="0" err="1" smtClean="0"/>
              <a:t>scala</a:t>
            </a:r>
            <a:r>
              <a:rPr lang="sv-SE" sz="2800" dirty="0" smtClean="0"/>
              <a:t> </a:t>
            </a:r>
            <a:r>
              <a:rPr lang="sv-SE" sz="2800" dirty="0" err="1" smtClean="0"/>
              <a:t>degli</a:t>
            </a:r>
            <a:r>
              <a:rPr lang="sv-SE" sz="2800" dirty="0" smtClean="0"/>
              <a:t> </a:t>
            </a:r>
            <a:r>
              <a:rPr lang="sv-SE" sz="2800" dirty="0" err="1" smtClean="0"/>
              <a:t>interventi</a:t>
            </a:r>
            <a:endParaRPr lang="it-IT" sz="28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30" name="AutoShape 6" descr="http://juliafoggterrain.files.wordpress.com/2010/09/2.jpg"/>
          <p:cNvSpPr>
            <a:spLocks noChangeAspect="1" noChangeArrowheads="1"/>
          </p:cNvSpPr>
          <p:nvPr/>
        </p:nvSpPr>
        <p:spPr bwMode="auto">
          <a:xfrm>
            <a:off x="63500" y="-136525"/>
            <a:ext cx="6096000" cy="457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1" name="Rectangle 10"/>
          <p:cNvSpPr/>
          <p:nvPr/>
        </p:nvSpPr>
        <p:spPr>
          <a:xfrm>
            <a:off x="381000" y="1143000"/>
            <a:ext cx="723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sv-SE" sz="2400" dirty="0" smtClean="0">
                <a:latin typeface="+mj-lt"/>
              </a:rPr>
              <a:t>La </a:t>
            </a:r>
            <a:r>
              <a:rPr lang="sv-SE" sz="2400" dirty="0" err="1" smtClean="0">
                <a:latin typeface="+mj-lt"/>
              </a:rPr>
              <a:t>chiave</a:t>
            </a:r>
            <a:r>
              <a:rPr lang="sv-SE" sz="2400" dirty="0" smtClean="0">
                <a:latin typeface="+mj-lt"/>
              </a:rPr>
              <a:t> è </a:t>
            </a:r>
            <a:r>
              <a:rPr lang="sv-SE" sz="2400" dirty="0" err="1" smtClean="0">
                <a:latin typeface="+mj-lt"/>
              </a:rPr>
              <a:t>incrementare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l’eterogeneità</a:t>
            </a:r>
            <a:r>
              <a:rPr lang="sv-SE" sz="2400" dirty="0" smtClean="0">
                <a:latin typeface="+mj-lt"/>
              </a:rPr>
              <a:t> a </a:t>
            </a:r>
            <a:r>
              <a:rPr lang="sv-SE" sz="2400" dirty="0" err="1" smtClean="0">
                <a:latin typeface="+mj-lt"/>
              </a:rPr>
              <a:t>scala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locale</a:t>
            </a:r>
            <a:endParaRPr lang="sv-SE" sz="2400" dirty="0" smtClean="0">
              <a:latin typeface="+mj-lt"/>
            </a:endParaRPr>
          </a:p>
        </p:txBody>
      </p:sp>
      <p:sp>
        <p:nvSpPr>
          <p:cNvPr id="1028" name="AutoShape 4" descr="data:image/jpeg;base64,/9j/4AAQSkZJRgABAQAAAQABAAD/2wCEAAkGBhQSERMUExMVFRUWGRkZGRgYGBobHhsbGRoYHxoaHBgYHCYeIBojGhkcHzAiIycpLCwsFyIxNTAqNSYrLCkBCQoKDgwOFw8PGikcHBwpKSkpKSkpKSkpKSkpKSkpKSkpLCkpLCkpKSkpKSkpLCwuKiwpNSkpKSwpKTAyLCkwKf/AABEIALgBEgMBIgACEQEDEQH/xAAbAAABBQEBAAAAAAAAAAAAAAAEAAIDBQYBB//EAEAQAQACAQMDAgQEBQIEBQMFAQECESEAAzEEEkEiUQVhcYETMpGhBkKxwfAU0SNSYuFygpKy8RUzQyRTotLiB//EABkBAAMBAQEAAAAAAAAAAAAAAAABAgMEBf/EACMRAQEAAgICAgMAAwAAAAAAAAABAhEhMQMSE0EiUWEEMoH/2gAMAwEAAhEDEQA/AJ9/cY4PUtll+OMccf8AN7eNc3evk8nac015eau6eEf66Xw/Y3L75jWb8N4I19bMPvrv+mjDuxIjlzlfFfJt/XXkXaztjrSXaxvmi1tDBQ/M/fU+xN7Q3F9Pm8J9POXj56FgDKXbxH+VMc4+WMN/PXNzq590jtGsoezXBzqZU71Rmy2ufPs8e+OP20MMh/NFMH1/z76Zt9R3ofQLc5x+lODxqViGa5KrC33fmyNPJXz++tJSqFZrLN0AX4qq4q/n7513fX+a1xXtbV0c4978Py0Rt7jGcpEe2OSRhtyJjI03a1qHpYgTjuN9sml8nivn5u9Bw2MfVFjFiHpla21deeYvHyPOnG3Lc9csZJKtZz/cfs6kS/kMfEeJd3783fzxoee/KIHaqclWZoorKWNpj1GmU2strqO0Vfz2Bng/Ld+Ro0t7ckxjbm+Pt+XPzdCbm4yIk7RKaRrvR7VOcANcaJfhzuRiRU9UQJP/AKpLEuxyVnnOdGzQR6uUbld1XNl0LVp8nx51Lsdb3SkV6e6rsyc0mPa7NM67cY7ah3SuwPcj2yLfmfzV+fQnTxqTcRqMJSz/AD4ZdvL+bHp0rS6Gy3Xkv61w2cywcUeedT9Dv93Y3FgplvDSjkf140MSruvmw9LxV1fu+C/Z0RLe/DmFAKZ4uX0/X6d2nKqVY7nTbJffuZy8eX5R/X/50LDp9lIxNxvnMfPi+2g8+TUG9NlRg+QOc+c144waClvecp7U4p80GLzl+XnT9ofsujpNnBGRYNRlGnPs8e/Oq8q7GjNuf/dw4/x0+O7kOMtgeWqv/wBOAKzoUlGS2yTnubrloqvl599Fsp7Tdva95Luv1P1X6ex/20+WMW4ytC0tZXk/31Ht/DqqQsinlrm0Mcfp48aZubS2SkNoYpwVV5oyf99SNiNudoXXgBX/ADjSd1sVaVcWrX3zRqDo2Z+YuxwuVG8Bn+xWpep7o9sYBIruUrGbKtv8t6D4O3dySXtx7uLtwFff2+Wm7XVP4ke6jC8+1YyZv+2lHqfLXqwVxxyx5eLb9zXXfjNuN5/q5M1lPl7aWxdGJcUbw1VmbCz56knC/wA8g+fAFlZ4uv66iI9p6fN2eHiv9/tpR3m+PV7ry0Z/ej6caOi4KUZepF9j3w4sxjTZTl24yqGfYr+ucc40t2FmV5Kp59+c8mdSQZ8rXayAleaHODlwZ+dafaKfKb8r58vOKxf+OoHuVGu3Df8AZf3DxWltdRLs7pHqcriqePV4pOK8a6dI33M3tvIZ5cHvV4dLlRrL03nl7TkPreU+eeNNlJK5UjdXeTg9s/310ePVaHqfEcmC/bmvppuyv5pDKNgNYzdxc2nP6aNFva0Onn7Tfowr7Z40tQwcH/Ef1D9q13T4LlBtMb9VhzKnwmAObflqDqJXFwlGKXyg+p8c+H6aGluRJuJZxmVeD2MtjoiMe9gQqQiLQe3IYKz7Z0DdRf6YPVGJUVBH0/L80rGon1rJoicTugyobuSGDtpRfI2/T9tRYp7baRqvzduBAPbOuIbhFHxbHFoyT5mefl7Go0VLY9JLuRzm/Z4KMmHw6mr04tHxbdYv65RPl9tRbvTsntqET2v8vsfMzVnzdOhs2Vm3Ai0uMJLNuH/51UCWfWHbGP5Var96/evGudTFCL6ZRXK3lu81T5D2xpu6bfbGM6nIxx5lTfvwVZk03uvtjCKKfmktl5+mf1xzoBvUbrIKl5bKc1nx8n9DjTPxO4iEsRxV/mwXUv7akhsoy9JIp8c3i75uj6Z1LudFFMxiwCqWqDBQ+So/r9tGtmZCXZJl3dt14MFZKieH7VqbqeoTtFLq748npv2C8p4++hvwfoZMRXxwYS+X9XGmdZuIxGMs1Huq7boiZ5sHPy1Qp+7tXLzl4+mX5Pvj20jex6nMcP5Tyhn2xwa5szqpT7opXdLKDmxyYeQp/bUwm4MsXGu4D1UscD49xxn56QiHfj28NjbJ9S0Wt0V5vUzuV6TIx7YlJhOXw/fBrvTlDDNflfNWvl83k8e2kRkyiRDGOFpUPV5o+/Hz0cmintbnc1Vc2c8F0Hg07Z3ZEV4lHH3pr2avnVp03wPe3bPwpg5tEMBXqaKy/fVt0n8EbnaE9yMeOLk8UliCfd0547R9s5t2P/24ku2ksw3hO19k509CXyDFJ+xE+f8AbWy6f+EOnjfd37j/ANUkr6dtPy540f0vR7O1/wDb24xfcM/q51fxf1UwrFnwzdYJHbnbHHpknKX4z8r13b+AdSUmytiv8vqKDn5X+ut87+hpdT89X8eKp47WS2/4e6ju7nabcNyKorwyukWvpqDqfgvUcx6aXPFDi+LGw+mtvHqeNdl1FedHpifx153D4B1XoPwdwKb9PFcab1Hw/ejHOzux7bSXZLk444Nei/6vGux6vyOl8eKfjrzLZ6v0pLkZWnmygD5U6ftTuydZcW2nprn6v316N1HTbW6VuQhPx6ojz83Oqbrv4Lg27U2DjCsjHgXJ++ll4/0m4VkIyOwkFi12mGg/Nft/saTuRSjtwjgtw3n3vU/xfpNzYQntsAMOWNtUEiNPBjHBqujNtlWYitfzeqhD+77axsuKeUu31QWW9sZWYPvzjH++pOl3b7jJixq77hcZx4f11B3q8X3UV+/0c3+upZzO1KO1o9NLyYft9dTKOignYd3K0/XNYMDxj205o20rI3WPcLrweb83pR6isWZffJd3n38Z99M296mQfmqXyw37nsmnRKZ/poufxKvwV/vpacdNNz3H6aWpPYfc2o02PJaXFMe5SKfpmqzbul2IWEcULcrwZfUPky3qTch6bM2plzR5Th/etO3uniNRlTLlfUUPyzRV1nW+xwGlv5vblkYY7gX50Z+/yrUexvndcr7hqmqt/wCobus1X3HU9xPVUY5i2f8ApvvPS2vmuflqPbiSCcoxO2dLEpU9Rha8X86xWkvcN2OoUkxjKCRBWUk9ls8GPpbeNSy64jUGS9oWKrzaGFFr9/atIF7a/wDLnjm1pvKo4rHy03a34xxnu4TDkPavauf76m6Z26pR6yMRO2ZinFd1LRG/y1xzn5al2fim0yqLHuJSAk0024O6hSi7TnGdRTn3UEo9t2Z5cd3FOMc6I6fp4yi90QmPbEA85l6jjmkpMmb04LyHdyTmOYpzeREz8yq0Q9bcWDJiy7s1Upek7a9kquQSWmb+3GR2s5CJTTnCIV7Y49tCwVlCMmdDay8FXwXii6ebPOleAmjvJRJTAjKsD/Pk4L+WlDqu2SuFa7UFGQVVYcf1M6Zs7S4fSJ24LWWTuLMgP2vU8utZz7pHaN+10mO18CZ86mUtuRkzlF9UjL4szVqpmzFe+rb+HPhL1BLvgwjFrvv1LmwvPs+33xqD4Zsx3PRG/wASXFeVV7leIg5Dn7a2vTbBCMYRuolF8tefut61wm+WmE2b0vwPp4VW1BTzP1N1V5xxjjVn+OHFB8j/AG1WbnU1eT/P/jTDrvu/LWm9N/WLX/UfPTN/qNV/+t8l6Y9VnNaPZXrB349abPqb1W7nVW4fv/bUM+p0tnpZS6jj2/zi/OmHU/LQh1I154/z/PGu/ih7/wDfSAp6uj/P8zrj17lxjxehHqWvY+Vah3OuVoC/KB448aNgb/rubL+/+Gnx3xcWfXP+f9tCQHmQc/t/86Zu7ocH6PjT2NLV6t0//Xof5/bVFudS3Wfprsesw/K/n9fvo2Wl1LqyUUmEopkcj9TWR+PfBY7Z3bafheCX8kruru0kuKHVju/Ee1C+e7P0+3F6hl1/4ndtpycpj5P2c6d5nLPLFnGMW0e0C378BjB5v2XTduTGXq+1fL++eP8AfQndPtR7kwMo3jwt8YrP2NR7XS7jH1Yc580CRB/8X341zWOcZv7se7vAvt+WbrIV7t3a66ysjLGWs+Qzk9sc6ihGP5pEcOcF0cFcU/pnTN7ZmxUlGKlCuGqzw/IxhvS0BD083PfF+1ftpaGgFFz27/8AN/tpaRaOtjCUorHuWcYSz2SfzZAJRbZCYvt4qtO6frJVxZAZCqqexebrGKM/Q0zrNsgMe5YqiSuP5vcZPbWUSnz413c6wEQiDFiPaRax2yxjvQpXPq0ZZUH7G5+IRfVGixMjQLmnhi4Pb312PTRe0ssbblNto/MHnnLz8td2WyEZdxKSEAHBZ6qMGLx7HgdRWkiMrPyllUDaAD7W/wBmtEolW3TDGIQPMqx4cP0vnjzoGUylfDjw2dpL1HjPD7Pz0PDfh3yk7avMu6styKAwL9PF/PT+q6v/AIxGMLhFI48kr/m4Pd84NPZpul24yjL0x7gsLLR80nyf11zflI9Jlk3hquPQLwGMPLa6dtrDuwBaxEojtwlRKUpZris5+5qLoepe/tliQ9weeD25aPfxpb+k7d3Og7kSSL3d1WPpqy7vGW8W+NTbu7KXaB6S813V5ttyJ6VG7L+Whuo3Y9/4UtztmkfCSlF7pSpMHpOVvNZ138ZtZY7i4ny/LEjcjGOPH1dPZ9pd1tSvzSxatgNtqIZDOPa9Q7nXENyMPS2sl4hcX0xZvhkZX/mPbXdjfShPzXcbLe2qt4X6fOm860Pwv4LBTenGyRcYrZxhYUGCsN5L05j7Lxx2J/hfpeyLusOx3cxjLkhX83sqv2D31df6gH/ONA7nU5bb0BvdUt+arHH7636mnRjjodv9Rlfm1/n0dQ/ifPx/S9BQ3sH7/wCfTT9zfoKvgLvz8jx/20trGnVpx9M/L5e2oN3dfr/ntoT8fj3/AKfpxrkuq/zj3/7aQF/6vxdHH9PtqHcndN+eD2+f9dQ/jXha9tN6eGfL9+XQBUN5vHl86n25vmrf73qL0x+r8tdjuh4+jzxoNNOa3/n+GnbZR/mfe9DR3FrHtT9saK/DU5p/+MVoBk5PNp9tLa3/AD+1aj35Xgaff56A3+rY8/Qo58Z/fT0W1jPe8+/jz9vnnQ2/telT2x9PbQUeody6l6h4oyeUXye3z0P1nXMfTZJaPPF5f00bhO/jsVWleV/oV40NP4jJnCsZrn5L9nQm98TUuQEf3PPa398GqHf+MMuoIQsjEb8rJ9/t/fTlTWo3v/uVJCPc8c02/lKzbzn8rj2bCL2dzLupC64WVj4w05zVmuT6GSN2dyVLLhK7Tku64P5m9dNohbMWJZxXqAr8ubODWF7cth3UdKyrtrH/AKlVap/lO1fbPjQ3dLuKcBEMXRRfilz++jdvbX7DHMaH3O4+9roaUi7JEo121b9LDxzXjRYWnTpIeYyv7f3dLXZdVTR/7ZaWjRbQdP1uWD3TU7wDPoVav2iy90v9Hk7Dc7WwMA9vdh7rl7c4xg99NhtsZMoKdopnuOR7gofndfLzqXr9lNyTCKMc9sS6zkoLY9zWcZr30vXgOGx2hOSylL1Dn89SOLuj8y3z+mq38OYjCcL7Ql6cyWNc01WcY+t1qw6iMbIvdEtSm/zAUZ4559rxp/SbL2MjNZuUyRSiSbXl9s+fGmHXaInd2kpS+ma7j86+Fslzi9RSh+GxlKBV33dxTi/TfNeUPGn78u6qticCxL90Gn54XUJ07bIkRHxUTHhCn05499LRVXfEuobiSl6pqdsWx4RyilN3x7aXTdSG4RZthdxHmriI/wC+NXAQl2JUopUosfGSxY3FpaROP1hl0cI7vcV6oQEU/kEFkObKW8+l07J2EHS7kpJuRSJPINeiTzTznM8e0ea0PPptyPdOZN24ljkkvc4j591swHC0JW1084Sf5uZHbnzUWLVOa49861nwL+GiDHc3oA4YwbVlExKfcubePvqcZutMZbVd/D3wL8Qjvb8UMS24PkzUplflrtQ81b7a0s93HOdR9b1rcst/X9a1U9Z1zSijXjW3E6deOOo7vb+X/PtpdXuxBBujj2xqmn8Xv0rn9PbXN34iWLwn+fPjRTHx3T35bSvn41L+MEO55Uo+uX658/LVLv8AUEVL580+dSS6y4xeMX9rb5/zOiAZLrO3Fn39+PP/AMum7nV4JDjm839a+/8ATVbvb/vQV+n+e2q3e+J57q4AL9s018rvQW2ij1OTj9f6Pjn+uptnqf5sEefr9/trH/8A1JW1sOPHjn6Y1ZHWyfbtxUeMRvF+2L++gbanp+oi+rujgqj5XePBx+uiPxB4arOsdD45+GRLLKLPbxz4/K40f0Xxg3VAZI9oHtiv2vnVBpdqvp9P31NPppphq2jnn/HPsGpPhXUwDNekz4rjhcGff31N1PWnbcbov1RMVll+GJ6nAd2P3rTkK1WS6KUWvpb/ADK57DPpwKrVGXxqr6/Z7geY8UfkDIc5cnjMudW80hGkLz3X6jLchmuavIfmecAaDnt3crZS8S9nHBh7vp9Dg0qIqeq+HJEIKgtni/lb8uL8aq+sh2oyl23Yuax4z51b7e73ZJfkAp9LzLFOboM/PWa+Jx7pOfFc+Pp9tRYqVV7nW9ruSFYxtpzkMH9tFfwv0f8APK27nIC181XzzoDdgNQCu5P6/wCGtJ8I2ztni8UfXV71jplmt49TFj6Z22SS6kMvTkkHPzr8pzWhSUoTDuk/Kd8/ZoT6HOid8I7ZxJmkkkjyL59wfr99Dn4kqWOMyAcRGzDKsKJh1jaw7FG5/wAJ9PYylgsuzJk+dc4M41HHckUH55UpQUy/ltxwfrftru1BDtxGI9zJbMNFR5q/vT99D9d3RRP5m0i1bJqJTn+2TR7JsWZLd/5Z/a/9tLQx0oY7olf9P/fS0vYcnbl2PE+04c8l1WDF4fnpRgUjH1rLhrFNS5qm6+6+NTwYxIrUKKPemXGfb+7qP8T1SXICOEyqxPbxdK1b8tF4KI9nZ5ielMuCog/7NPu67vXOond2tAV+eWKvFOLwXqeKUDZCs4Ob/Nf283V4Mrrs2+0ojdjWA9NGb+XBoh8KnrthPTGFthTebLsrDkKw8l6703SyiSVqpcJiRwnqFSo+MYadW0NuMpMixB7XLV2LX+2h4dNd47bYvbFZflE+39q0WALPdWB35Q7oyHKXXpSyqTHjU/w/1S7A72VR7e85rMSiuUPreoXpM3yeKcBXvzzn7Gtb/DHwHb2Ns3KPxJixV/LB5fYZOb+Zxoxxtp447qfofgcOnWc/UnEb7qziT7vFBxX6c+IddK1v5/S9O+IdZEPVKvuX9PrrP9b1LIqLcksxis85qsX4y63065Jim3t0UWRVmMeU8aA3epLrhp8n0v8Az30H1N3UpHccZo4vH3PHmvfVVvRntyJd3HP0f7XqLNK2N6xgPqsXN3xjK1eq/d6js7oqXRm7x4bHF86fLdhJlKaintZ+n2/rqr3/AMJQv1DLNOQDtP2f11Sa5vdXNou64/bUuz8YkWSP3/e/P00Z0PRRnEnCmK588c+MaI6r4PtsF/EGv5cY+3P7aEqfqPid38/ndXf9tAbvxC/r40B8X6FjbCXHzzWqfa65wOtMcNzcRcmk298vKf4+/j/too6uQAZy35M3XOqfpd8kNhdVX+f5nRkuqFxi/wCup1oSl1W8yt7e3HBwf7aH+D/FdzpuoNwVjZ3R9z3r3LvXdze8h/bQc+o5+f8AbVwbe2fDd8kQlBiksxz6aMsreKjlvzjni0dlk334xacUZQriABJeWgxevKv/APn38RMNz8KR3Eswi8Xn+nJhya9Cn8YjDuZzJoNQIvbh9MfZh3HHvEW9R0uXaLqN07/54gVAkZ7RHuAu5SfVngeONVO31Nyfw9ws/KW4W+6SuWTfPnRHxP4ldsZlzIxnOR3ScncBwQ8V7/roWPTbEtoZbkYUCFSu1yuPlyY0lbBb81LY+rK5/p9zVH8Y+MQgeF+T5eDQv8WfxTPbHYLZCLPwxqyvNvz41i5785ubdaY+HfNZ5eTXEafpPiFtubf8/TW3+B9H37fy3FRq0Ii3V4aPnyawP8N/BtzcnBx2qCX4837Y16btwYyiRaqyF0UJ5eMfcOdZ+XU4Z5ZXSTqW5JGnbb9I1iOIey0RNCzG+1nUKIpYHcP/AC5Ay/O3XHYn3WR/Kc5AAokPzft/ZsJM+6e5a2Nq8Y4Vq35e3jXOzlRbvxaURJcWNmc0RfmYff30X0/WwluYkwe70rae5XzuscY1DPahuLI7xKwVK19k+Zn7Ol0uzPugjfdRc6oG7z75+2mfqK3Phu3JUm0q8Bz8u/H00tTRJUf8U/S/3rOlqtD1M3d+Up7tniNMbqrx6nFg8Hl1FvTxG7lIMfKhz7e1+eNR78CYLwRsp8kyMrJPFB886C/1pBl3dtRC2x82NH/Un6azspaWPewAbYrSnyATjGFy+dElsstovGCi6RzdnGqvouu7bWmxPLd1xIec+yY41Nu9bNoqBz3S7chhqvpXDTWnJIawlFId3akbARq/aq5ccfLQ3TxqNJmX5vl7x458r7uhozvulIqVeiyuEVo4GL+1a6dXL0PplG75q8rLH3x9NVanS26PYdyUbL24pKR2+PEfbKV7arf4j/ieULDdRLtM/TD59jVZ8U/iDd6fYl+ElM6WXEUM4HLTrFR33dm/RVqrcV/ny1v4/HcpK6cLMY0HSfxduMyO7K4ze0k8l1iVclf1+ur7Z3KFsTBkxj2rjxrEy6HuJBziR7WZ/t++t9tdbtTid6SwL6e2rzVBj/M62zxkOXarn1sZsbHvFVu7vnD/AJWg+p+Iq0/T7asvjvwiIfibVRlnBaUffTPhnwqNk98inbdNge/HKFPy8658iyy0pun2dyd9kWcTn7/P31B1/wAN3NpbE+fJ7VZj7OttvSIxO32iecVKPbg9PC/O9N6yQZYksyZXnFzzj2e3m+PfWXtpl71gvgfx2e1ufhzkm23g8L5H2fOrDrN6U2xxGvld0/bN/pnRnxr+EiTOW1WBWEmkoLpcVfjWWPiXpuNSlBqXzHBnn9PbXRjffpcyH9d0rKDzf9v61rK9P8M3Jy9MJST2F+nHGtL03xYnH2TFcv31rvgG1GOxtwZEWR3ekLbbuV4oPrnVXO+OJzYvpv4X6mQyNmRVcpHn6pqTY/h/qVrsea5KG+LvDY869Ak3C4lEqieq7XzCsrjHGdM6feYFdspUkafu3Xl58Y1hfLandYbd/h3qT/8AFz7MX+jpkP4T6qfGyr7XH/8Atxr0l4LjY3jhLB8ee4/Z0NsdLUg26QzKa4AKqV4Wj93S+WjbC9J/BnUsmiMO3Nsz05/6bzjWkn0+9s3HdSa5JY7Sj10yDjzq025yDEsR/NbzQmUaxKjt5xob4vtLFuS3njhz2yznIuPP9H8hzLQHd61k1OIJxR23bRhHm8V9dFb0pbkJx2jcZUBiP8vP1Pn/ALaz/T9aEuzfJMQoD+Xzcb4trj6+NaHo9vbYSkMnuj6oTScUW6fN5/ltumtaV0TliP496f1bG5Y923TQlMX5+cvC6oOghbra/wAZfCYz7oQl3MfXtvdhhK7gq1ZSe9x+esh8G2rk+wa6cL+DG46rd/w303ZDuair215qzMfC8fYdXUoSj3CvqG8XwnrDxhCsXqH4fIOzbIj6I8nvUrF4HjHs6sZbkMCVK3EyrtZClXav7Hvrgyu7yi81B18pw7Kbwljchaqw8VdtZzxWpXq1XmNtxlB8UIGTHHH34rT+m6O4ku17c/8AEGxbyPOSkrnPgrXNzoYxjEl2sT14i1HPdI9iV1L2vU9pcj1Edz374ybEWOfI1+zz3OuMmITZSEV8eyeBat++pN2T3Re2rzx290W+bxdYKOf2W5uS26kFmEsaawNe3z0qKb/rZeI4/wDNpan/ANdPxJDwdn/+tLU/9Lan6iF3mmqMYsnf5n3t8GS9S7vw7ukkIU0Fx4UC2sma5vk0yEie4xhe5uVcs4DMpdqZknat4B97vUnVfEGG1Hb4ZSbe1sGgv/zc/TWm+FIv9JuRrLGS+0ZLZyPs+aTj56dubf4Zctx7Uyt88CRqkzVL4zp+1uErpkg0HdkZGT54/VK0PPaO7w4uPdRjwS8XTmvNudTKWxO91HE2TuFASAl3fXua7j2/tqB3YvdIi23glYS7avJf5vHF+5nRO38P25CMjHHbHtvhVSvHmuNc3vhkfQxH12EQXFyB8StR9+NPSmT/AIv2dx6W1fRLJ3dxSpz74v6POsZ03VsCyTfFVj769S+K/Au/Y3Rm+on22VErIF1/0l5/NfzfIpFa9DwXeOk7WX/1/d4ZFfIrH11b9F8Zs9M3Hh/7aoPhvxKWxLvgQWk9cIzM/KQl/PTuuh2bku3EcSj/AOGQSj+zrXLHZzLTe/D/AIxLdmEpX7mOPIHg93l99F9ftS7PzAY836kGcaMdvvbgQbvVL/CXQEoRdyKdxLc7sflJEYB/4pxT76vt74jH8Q7CJGO3/KsolySXowfzV875zjg8nehb7Cup6zunIq6TFdvKefZ+mnS6wjOyPnB4iSDy854fNPtoHdkqkZjCo9uHwH6fXOdFR25EYd9SiWwOOLbtz22/S11z39Ed/EnxA2+h3JRru7WF82rA7ynyt/a3Xl3wXeO+UXicU++E/p++tr/Gz29LIOGcAoKyMpBT7n9NY3+Gvhjv75Ea7RkvtRj96/fXoeCSePYlJ6hhuXH2/X/Plr1n4BIen2hkxk7O23mj0FcvLf768h66PbJEyKOb+XOvT/h/XQej6buirHa2y+QfF55ax8oup/yJvGU7V4b/AHMY12cPtdB2iIPPj56Zu7MDvCWWTd8lY8c5x9Ppob/6gU13RhEbViNHHzVqsexjTuukkpMpKpOpe6SbPqcZ1xJExhz3jLtD1Uy7au32BjfNaihGMxGJIlhsowntJ/m/9vz1BLqsQj6ZXGStuKLt8UAv2dSbPU/iT9L2RJXVUVWBK/O4x9fswI290TtCPbZhK5UBP+bFq+E9tD9VsQt7ucSrGbKiZ5bzlqvGi9mMZSkMvzdtXVYvy+fpnjTp7sfxEc9w5eCozvnPBWPfUrUnx/4LHq4A1DcqHZNvksvHhosfezOsV0fxDqNlTbl6orGUXMXtU+WRzZXA69LN/vmjH1TlUS4hguV/Q8/LWF/jPpYbfVRmURnEUL59/vrq8OW+KculTvdZMky3MW4j7fRc18v11XR3Ik5JgT9Fv9r0T8RlBJeoiAdo5W32jxjNuqraisiJ7ZvgOVX211THhWWT1z4NI3OmhOW3KXos7bO6MQ9LfpG+fdTzonep7l7qr1URSI5okyiOeUHl8Oqr+Euvro4Re7sucI4vJIl3p4tZFHgPZ1Z7ewhGh7yvFkuSSe55eab15/k/HLTPfIzb3oA7YyO5hOUQ47DFylOn3x4rmtQdZ8VhI9MaLVqrz85W8hJr3z7EU9yMIxJR2+/BkvDkMqH6Ln5a5s9FFZT3DuggINVXLG/FUV7XxjUbHBuzGQlwJienslKSvt3QMU8vjRW8PbKf4e5kj2StQJZSPdi68VZWedD/AOkgdtSKpBq6zWJYUwL9aa03rg7mC1aJYOciW/la8ns6RJYEaLM1n0R/20td25bdH/6raMcZx8tLRyNRF0/w3aiy7dybORI7mqBw1FM3Fc93nQ3W9JOCVGUxKsLsp9NcF9t3fPj3UOo/LGB+J/zN9oNpVOPnZ786L+GxJOJCxvGSJhB/w5r30Qtgum2pbdEuXx8gEquefHvqec3cAecDdZvIXGvcy5qvbRXZGP8AxCUZdg123ytF3ihrxnFVnQ/V1Ofed0iWe7lLT1StMf00X+Emkdvrql7DAt+rxXgcte7oOHUd8oUuUorIK2HkvKgY4zWns5y22odse6SEZOS6ub3Ury3deKrXeljtRlcZWxe4T5TMnqFq6zyF/V7B3TdVM7uWEfSRaJd0faVjFK+fzvXmX8XfB/wt1nEqE1r5S8n9/vr0OEIu5GO32T3DvlQ0XIBb9vmJXqbNCfGenju7ctmUozchzhjxNQFb5XNa28PkuN/hPKiN6O3Yd+3tS9u7bf8Ay+of/TKv/Lq2+Efwt1BMkx7Qa9SHcJLi/CD/AE1ZT/h1hszO1ZSiBkzKDJ7sN32Mofc+dd98mMU03QdGw2dmMLSEYxWThlSyo/5Sd+6yP1d1PREdstBkLnPdJQuvoVb/ADP30F0vxNRjdNJ3DmS91NvGVaPl97O59oyvFUADVcpHNUYt+uvMzl3sgsfh0mvIAy7vTGPuoRrnND/XU+3ubku+d2yUsoOz+UJGaifZ407/AFcKS8B3LLLZXjPahx5X5ZROq6gb9zE0kkji0OE4M2VJfnqNCM3/AB/1dx2oqsnKvkDtOcue7Uf8CdIsd2QgySBcb8K/TmJ9U1VfHN+W/OcrZdvbGNH8pigPF8fXWi/gzanHZih2n4su+XbdRovNKOKeMOOdd2U9fDoKb+K+g7N5bPURng/5i/1/31sfga7nRdOMbj2WhgrbuKvul/8A8tU/8b9MLCdRKjIkRTFIR+ypX0dG/wAD9XfTdktxiEpwY5qQnfXCHq+XhzqcpvxRVXWyzmSuMdsMVS+/5gz4Pbw1zojremGUmW498pRI4CPrhwxvnBnx51Xz+ILKO4bbCXMpFtiv5rGmsHH5eNR9rLcjKSQ2Ydrc5XxgjIDK4aMuuKTXSR3SdR2/iSYRuqjFJJ3Jn05u/p/M86bDYnAjwdqU2jKd+paSl++NN2viHaMIgeb7ZHN2/WiuUzXvrp8Qt7wkpJytqh7mTFlcV9dUek3S90SKp3L4koGWuOT20V0mdw4yXl8tlN+RTzxeq/qW9sO71S9SNnPy4vH6Gp9sTaiOY+pPCsThefMm/nXjRjDiZSjvhyvv6o9yVRweGvF++sR/F+4bm7uyawBF8AHAfXWp6r4oR2ZykqtkT2qgrFUua81rAfFuouA/82G/c/3Kfu66fBLva8elP0m07syEY2t+flePnru9vB6It+ZS/wCZPp/KeP18la3+AvhAk96Q5JQj8hxJv5r2/rrFdRt9k5H/ACqfo67JlLbP0jbf/Ae6fSQNuVsWR2hwd/d3MlCi39X76foOtNvcjJVnHFxHtklKBz4eD2aNBfCfhVdLtxO3EIPckmXduXJiRBrOcc/TVtsbTBjEq5ZslTeeGV9pY2Ys15nk/wB7R6l1McsoxZkc1LFErYyGvUW0yPlrvT9Z2dzVkXsQyg/LLWbty0Z1J0fViyouMcwJZTuQY1eIsWkHGHxqSQhAwPpv5xADK/LIuftWp/oR1txgDKwbLse5lhK5Kr66h6jr4tjITEU/NGxcMirfN3fyrTTaXt7juj3BdV3fmaO3N37fZ0ur2Fv/AIfbZ6YuQt7TFYwfPx8tTbvgSmQ2Nmj1bJjjuMfrpaZCe1RcNpfKsb/ppaFbA7O1V32Xn1RZC3wdqVfFr9saJ2IyO+BzUfVUUskYcd0cWpxgrUkOovckbExxFXtKL7bKnw3jDZf01POMWFQkXLhTMs2SriJjz8750+WYbrUYxj3UVm6lXHqKA7XNL7edP2fi3dCUmP5EIkvEHgXGSjni6+WmdNChjLiBe3IPSUOGn054+euQ2yHdGNEiiRQWBVXeMHj305FOwYd0JbXdYVHlwuPVw5f5s507fkd23GPbHyjIGpSVjjyOLotMaUZnpkx7eCOLIt0xBljzbya7t7RKPfKJ2ixMyH021G7KJYuvetO9FoNtb0u2LBjLbl3CIi82UhRgCqvHtp0NyLtpCRFuKiy7bcxGUuMPEvu6M6T4ftxim3LurATMdsorhL8g57cFedR7+0s90oI0AbknJVdwKep7sc4xo6CB6CtyBIjTlH80Thko5x3I3x9dN396X4kSji4yQRLSK0YzjjOiul6abE71YJKMHbKlBeSRKgjlx3J7VrvU9IkoxHu4vAWHkQyMvFY4o0KulLufDDY3Dc3PVstTjC8zF9MUCw7hLxQfMNdO/c3JT3kGXqXgw/lOaAoDxXGrmGwy89vZ6KaoCZl9zuVr3/XUO58NhGkZoxo7ogZKjJiBnuHOdVvYugPU7Hd3d00lHsO2MLYuB7sByclrRwcj9YtOJd0QABq7xK+bcHhMGNXO30UJDmQyIklKfStxR5x55aNFb8Yd5FsFQ7QUKWN8VwW5ymlstRj34F3ylKu2Xbmjtu/J2GG3PyHPJoHo+mlHb7pCEVKLjXdVeych4zWV1tj4e47mLHD3HsDTHNKPvxXHhqup+FLPcbFlfej3WKv5iiVnNHmsOC/kutUtM58Z6lnCI3a23zdFftnQfSf8GUY2pKPdKsP5pn/tNXnXfAZyZ139sBbiErZP5nttMsc81dVoDc+Gy257e5Lu9G3G8Z7sjY+C8vzPOujHLH00Fh0/Vy7RiNY8HzpsDN1nnnRXSdZVlfZ4pGinJy48Y1J0Xw24ReLLRlVPuV54fkOi9z4UkXulQRJXa9z3RKwcc5vy65bYXKun19ZxT+ZebPGPGb5rUD1+GRgKOKpvAh8+NWT8MgIMiwM8nqHOFSlPHgxqv3fhMlSPYr6qtEPephbb73palBmx8ae+JKNxlUVu8JXjF/5ejen3Jd0YylFj3JY3SPm3nnVd0vQ7sJ3IYBzJQOOb4rx5M6uur2DbJzj2dpeeLigh6Y2+q/U8GHGndfRys9/EG4wTbu7iN+HkvP0dU3+jdzp5MTP40IHOPRNqvmf+3Vr/ABL8Rgbk9nt//IJKwolGT22i0Tnxxisc6i+Bb/4Md+MvXH0TilH/ABIqD/6JT+iHtrtw/HFW+OFv0c4bUJQ5IEImDHqFldmcLj/m1hfjEA3KCvTFfmyO5f31q49QyJRUrJ3VxGstPtGTXz+2qDq9sn1W5JK24z4vwPbGF+7VfZfGl4Zq20tPRej+K+iMeaInJaCF55+nsfLTpfE4rEAcZvPIYLfe8/PVJv7MiP4k59jP8u2/zd2GQeD2vnT+l6o7e5I+miMW/VJyyljiJwe9HGuTLHuizS52eppymTIPirpfk0fY0V1W6S/KyoqOM39b8Y/7aoNzrwaK7pZVDDyDx49VNcmiOl6tCpTTyIPGQ+Tj+us/Xgoveh625ucx7IeOY2j3HjOQxn66J6nblGMVllGfavpiFFDfL9NUkOsiJCgsc4oDNWW+P20+XxUlIKZAWgvm8Z8Vzx40uhVp+HD3n9hr7erjS0pbOwqkpRHIdxgeD8/jXdPgthfwoznL1SluURj2PaRvB2mQzdoD+mg/iHxohOR2vbGc4SnY91bbNrNrgbqs1embXXRu9mR3S7Y5kKXSqjd15LrvTUe50O33xZAteptSpHaqCZp7bpW044uZSdmbv/GIxhuRdmXdHuZHpUCMGV+unEjF39K1AfHu0qe1KyUolI32zI+X2T81GiN74Pt7tQj6I0txtUkdsxZPsAXKqwmjXotq5pthI7u5ZMpPbKKvtFdwLr25dO5eOQK6PxnajJdwWUW1lGKMxyVfItEmjnS6r49KccEpYzcsR/4hGxGu0tpLefbVnLpdsnKcoxn3k5Rh3KImZMeIrV9xSsT2vVZDZ2ZcwqltJPqWVnn1eqJz5L0vfCC0VsdcSlAjBnZGFkiPrZzIWXf5IRtPlZThfDf4gk7cO4Tu7Rlce2LuQJRKta7UzWLzWodiUD07YRqRJRFwvquSGMtB9vOuf6LZCE5S/DlTGHMSXYdtyg2FRwSq2nPlqZYWdDafrfjpEQFIBD8RI/mCOIndge8FqvnqGP8AEG3HcJQ2tzu26KGHb3dxERJOLTi8ffSl8Lgd17RdcXfdGo5u8UA+Jen6LN0Pw2Ad89ojFcRk0sWRJfUjd02t39dL8etEsPhT+JKVxnACdmK7ttI3ZhLEw6abs3cibUvw/EW8p3ST0gsn3iDbf10VCUoRSsLcnx6nulRV8rO85vVd1O5LvduAiRe6Ynd2FrkPy/MxX66nKfo5NpPh/WspDIO6V8nEoLXjgqvP5TUm9uH4kZVWYndnBgX6vat+fZ0H+Ax22SWqdnbnsiqfiZqlliLWKXnUcRmn4mH03OHc1RHMol2F+EkfO3S50LKO3PiFXIj2wmxknbg9OTF58vuyPrqI6aUjbG5W09mGILkj20yb5XFfPVhDp8nrcFQoGFcAdr3C+VjnXHo2JdkcZqSqVXt9ccedGqAM/h08ClDXanfwILEaHhznjGhJ9FKU6jB7YgXK7kZt7jFe4V5w6O6mUpTjkjR6mL4ynGbZWUe2UNM+G9FOPaFvcs1kP5sf8rZZj5+dE0O3I7ncdwJFbWca5viOcUrWHQO51D3xIiHAGFcEWWKX8z7UHtq03A7nu7ooye2UZS54eeX52fTUXVbZtydwZ5zQwiOa8jgcZ99K47FqDa35WKEeGyvV7AnzugP99c2Z90Zv4jEmWr3Subm+Je8TkMOn7uxx6uySWYqhEz2gVZzX8vnXd7p73e+0w5jx4MXdvyzdaNaPtJ08D0htznGhPVRmqJFUltuGg0uolCNy3YjkD0iRlWZJxfOAov5a7sQl28OD8xFkhbTXOMZ550zf2YO1HvRN0XOWycvVQXTVX9tGN0Ppj/4m+Azd2LSxlJWYXRaCrweP11bx+HSYQhUUmsTBGQ4IoHJlcqoONHbHWLZLcuMboBoVvEW8WaJ6aMdqXcl7iUTV7snbdNxMFEuca0vl3JKmVlPifTm3DbgX3rD8T3Le6Ea4zzX/AEGqn4l0tz2+2NknuI59U/5lU/KH7fV1vus+Fd3fcWMaBK7VoqNsW23N4wl6W78K2o9PBkJL8QlGTFqhSfaniqK9j2rWmPmmJsTvbMu+1m3RFtS/EX5fymrLotru5O4j6vbj5ee6WK9tWz8FIrGpEo+iUqHulyy54BK5ONN3vhcowlGIVH81SuRIcRo9hc17+M6m57LkPt9BcZT3NyUozO5pUHvRO2yk7f0TGndT0nbEjgr0u4W91tQl+nbbq/6bZjPp/XjMQS17ke5+hca86rut6CQ3AglpkLtkoiDiRUvfOov9VYrukhKHc9wtMU57SVHP0v3508kt5zHkMtU1WA/zxqZ2dwqiK2FSKM1YYxZovp/hdiV27YzJW1Jj3CSocKOTHBpSxMCbXULE9MeDiOPtjjS1bx/hCKX2Gc/km/v5+ulqdQ/U/wD0cosgjUpxuCxGrvKdvMl8NYz76ZsdElMoJcf5Ygq5pszzdjX6YWloyn2cWMZRhHtAI/laEkxC37KOVvJ83VV1goqq321LD6YW2nge3PDTzpaWps9uyvar2Zb+5vRid05TuLKlid0aZdximFnOHS6ra3ITYQhKQLSCgn0v3f013S1WWM4TV5sfDOxjOW2T9MKJRFtOMZruv3uiq8NlsRh6phLcuP5b9I/9JhQz75zpaWi8HHNzp5spRF24Uykm2El4r0FsvNv7Y1NP4dKMduFSbZLLhj3AjX8tLwNYOdLS1pjDoLquh3Hdl3kSH5YH5pSX88ns4tqx9jRG2nf6mOBH2RwrEG2iqPe/qtLRexEj07YSBGgvFlIRyX2op9c841D08IncQguMGWqt5X3+XjS0tPR2onqNyMWUCR3XYOBapTPN818vGl0ZuSFe2vVZTECJ3SbOcWV5zpaWsr2UFdLtkiHqb5qu0jHJ3R7aWkpPmaK6vpWHc3uSrnuNyLaYTvjafTS0taScbGwm1vjHtSUs9tytqq4s/Z50Rt7MiHbH3lYhSOSrKvD8740tLWf2KG3fhFdtkhbURawX5qrv+2m1mgSUuIsVoefblui8Y1zS0rOQd8T2zcIx7ZSBZxWQEe47RYQC5Bkzj53oTd3pMdqMNvcPVOO3f5rlI7cyKLkuHHq0tLSooOMHbZk4yinMT+a8vaxs/wANWHUbM49p6k7e7v7WX5gaKy04P/E65paJjDQxnI3iL6VRbtAnhEDx9eXPGrRZdoJRnFlclSEwuBo98njS0tXoTo+GzUoye5mXiCS7zBXq/lq3Pi+dRbam1OUo1iNp+aRGi1r8tP3zpaWnOxehcOg3IxYokS/UMRp8lOOD58513f6Bl3QY+oSqVEW7swVzfz0tLVWIl4A7+0xKkcRYlF+bZYx3Cmo9jeY3GW3GpD6aQusX3H0uysffS0tYQ1q/HX/93ePlXH7aWlpa2G3/2Q=="/>
          <p:cNvSpPr>
            <a:spLocks noChangeAspect="1" noChangeArrowheads="1"/>
          </p:cNvSpPr>
          <p:nvPr/>
        </p:nvSpPr>
        <p:spPr bwMode="auto">
          <a:xfrm>
            <a:off x="155575" y="-8382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" name="Rectangle 7"/>
          <p:cNvSpPr/>
          <p:nvPr/>
        </p:nvSpPr>
        <p:spPr>
          <a:xfrm>
            <a:off x="381000" y="2433935"/>
            <a:ext cx="723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sv-SE" sz="2400" dirty="0" err="1" smtClean="0">
                <a:latin typeface="+mj-lt"/>
              </a:rPr>
              <a:t>Rotazione</a:t>
            </a:r>
            <a:r>
              <a:rPr lang="sv-SE" sz="2400" dirty="0" smtClean="0">
                <a:latin typeface="+mj-lt"/>
              </a:rPr>
              <a:t> di </a:t>
            </a:r>
            <a:r>
              <a:rPr lang="sv-SE" sz="2400" dirty="0" err="1" smtClean="0">
                <a:latin typeface="+mj-lt"/>
              </a:rPr>
              <a:t>taglio</a:t>
            </a:r>
            <a:r>
              <a:rPr lang="sv-SE" sz="2400" dirty="0" smtClean="0">
                <a:latin typeface="+mj-lt"/>
              </a:rPr>
              <a:t>, </a:t>
            </a:r>
            <a:r>
              <a:rPr lang="sv-SE" sz="2400" dirty="0" err="1" smtClean="0">
                <a:latin typeface="+mj-lt"/>
              </a:rPr>
              <a:t>pascolo</a:t>
            </a:r>
            <a:r>
              <a:rPr lang="sv-SE" sz="2400" dirty="0" smtClean="0">
                <a:latin typeface="+mj-lt"/>
              </a:rPr>
              <a:t>, </a:t>
            </a:r>
            <a:r>
              <a:rPr lang="sv-SE" sz="2400" dirty="0" err="1" smtClean="0">
                <a:latin typeface="+mj-lt"/>
              </a:rPr>
              <a:t>fuoco</a:t>
            </a:r>
            <a:endParaRPr lang="sv-SE" sz="2400" dirty="0" smtClean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2964597"/>
            <a:ext cx="723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sv-SE" sz="2400" dirty="0" err="1" smtClean="0">
                <a:latin typeface="+mj-lt"/>
              </a:rPr>
              <a:t>Mantiene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degli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stadi</a:t>
            </a:r>
            <a:r>
              <a:rPr lang="sv-SE" sz="2400" dirty="0" smtClean="0">
                <a:latin typeface="+mj-lt"/>
              </a:rPr>
              <a:t> di </a:t>
            </a:r>
            <a:r>
              <a:rPr lang="sv-SE" sz="2400" dirty="0" err="1" smtClean="0">
                <a:latin typeface="+mj-lt"/>
              </a:rPr>
              <a:t>transizione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molto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importanti</a:t>
            </a:r>
            <a:endParaRPr lang="sv-SE" sz="2400" dirty="0" smtClean="0">
              <a:latin typeface="+mj-lt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85800" y="4114800"/>
            <a:ext cx="3733800" cy="2362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ounded Rectangle 11"/>
          <p:cNvSpPr/>
          <p:nvPr/>
        </p:nvSpPr>
        <p:spPr>
          <a:xfrm>
            <a:off x="685800" y="4114800"/>
            <a:ext cx="1828800" cy="10668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ctangle 12"/>
          <p:cNvSpPr/>
          <p:nvPr/>
        </p:nvSpPr>
        <p:spPr>
          <a:xfrm>
            <a:off x="1752600" y="5257800"/>
            <a:ext cx="167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sv-SE" sz="2400" dirty="0" err="1" smtClean="0">
                <a:latin typeface="+mj-lt"/>
              </a:rPr>
              <a:t>Taglio</a:t>
            </a:r>
            <a:endParaRPr lang="sv-SE" sz="2400" dirty="0" smtClean="0">
              <a:latin typeface="+mj-lt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724400" y="4114800"/>
            <a:ext cx="3733800" cy="2362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ounded Rectangle 14"/>
          <p:cNvSpPr/>
          <p:nvPr/>
        </p:nvSpPr>
        <p:spPr>
          <a:xfrm>
            <a:off x="6629400" y="4114800"/>
            <a:ext cx="1828800" cy="10668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ectangle 15"/>
          <p:cNvSpPr/>
          <p:nvPr/>
        </p:nvSpPr>
        <p:spPr>
          <a:xfrm>
            <a:off x="5791200" y="5257800"/>
            <a:ext cx="167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sv-SE" sz="2400" dirty="0" err="1" smtClean="0">
                <a:latin typeface="+mj-lt"/>
              </a:rPr>
              <a:t>Taglio</a:t>
            </a:r>
            <a:endParaRPr lang="sv-SE" sz="2400" dirty="0" smtClean="0"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2000" y="4343400"/>
            <a:ext cx="167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sv-SE" sz="2400" dirty="0" smtClean="0">
                <a:latin typeface="+mj-lt"/>
              </a:rPr>
              <a:t>No </a:t>
            </a:r>
            <a:r>
              <a:rPr lang="sv-SE" sz="2400" dirty="0" err="1" smtClean="0">
                <a:latin typeface="+mj-lt"/>
              </a:rPr>
              <a:t>taglio</a:t>
            </a:r>
            <a:endParaRPr lang="sv-SE" sz="2400" dirty="0" smtClean="0"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29400" y="4343400"/>
            <a:ext cx="167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sv-SE" sz="2400" dirty="0" smtClean="0">
                <a:latin typeface="+mj-lt"/>
              </a:rPr>
              <a:t>No </a:t>
            </a:r>
            <a:r>
              <a:rPr lang="sv-SE" sz="2400" dirty="0" err="1" smtClean="0">
                <a:latin typeface="+mj-lt"/>
              </a:rPr>
              <a:t>taglio</a:t>
            </a:r>
            <a:endParaRPr lang="sv-SE" sz="24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www.progettovalledicomino.it/progetto/ricerca/ambitofaunistico/Image1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00200"/>
            <a:ext cx="7235393" cy="5105400"/>
          </a:xfrm>
          <a:prstGeom prst="rect">
            <a:avLst/>
          </a:prstGeom>
          <a:noFill/>
        </p:spPr>
      </p:pic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793" y="152400"/>
            <a:ext cx="49888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800" dirty="0" err="1" smtClean="0">
                <a:latin typeface="+mj-lt"/>
              </a:rPr>
              <a:t>Gestione</a:t>
            </a:r>
            <a:r>
              <a:rPr lang="sv-SE" sz="2800" dirty="0" smtClean="0">
                <a:latin typeface="+mj-lt"/>
              </a:rPr>
              <a:t>: </a:t>
            </a:r>
            <a:r>
              <a:rPr lang="sv-SE" sz="2800" dirty="0" smtClean="0"/>
              <a:t>la </a:t>
            </a:r>
            <a:r>
              <a:rPr lang="sv-SE" sz="2800" dirty="0" err="1" smtClean="0"/>
              <a:t>scala</a:t>
            </a:r>
            <a:r>
              <a:rPr lang="sv-SE" sz="2800" dirty="0" smtClean="0"/>
              <a:t> </a:t>
            </a:r>
            <a:r>
              <a:rPr lang="sv-SE" sz="2800" dirty="0" err="1" smtClean="0"/>
              <a:t>degli</a:t>
            </a:r>
            <a:r>
              <a:rPr lang="sv-SE" sz="2800" dirty="0" smtClean="0"/>
              <a:t> </a:t>
            </a:r>
            <a:r>
              <a:rPr lang="sv-SE" sz="2800" dirty="0" err="1" smtClean="0"/>
              <a:t>interventi</a:t>
            </a:r>
            <a:endParaRPr lang="it-IT" sz="28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30" name="AutoShape 6" descr="http://juliafoggterrain.files.wordpress.com/2010/09/2.jpg"/>
          <p:cNvSpPr>
            <a:spLocks noChangeAspect="1" noChangeArrowheads="1"/>
          </p:cNvSpPr>
          <p:nvPr/>
        </p:nvSpPr>
        <p:spPr bwMode="auto">
          <a:xfrm>
            <a:off x="63500" y="-136525"/>
            <a:ext cx="6096000" cy="457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1" name="Rectangle 10"/>
          <p:cNvSpPr/>
          <p:nvPr/>
        </p:nvSpPr>
        <p:spPr>
          <a:xfrm>
            <a:off x="381000" y="1143000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sv-SE" sz="2400" dirty="0" smtClean="0">
                <a:latin typeface="+mj-lt"/>
              </a:rPr>
              <a:t>La </a:t>
            </a:r>
            <a:r>
              <a:rPr lang="sv-SE" sz="2400" dirty="0" err="1" smtClean="0">
                <a:latin typeface="+mj-lt"/>
              </a:rPr>
              <a:t>chiave</a:t>
            </a:r>
            <a:r>
              <a:rPr lang="sv-SE" sz="2400" dirty="0" smtClean="0">
                <a:latin typeface="+mj-lt"/>
              </a:rPr>
              <a:t> è </a:t>
            </a:r>
            <a:r>
              <a:rPr lang="sv-SE" sz="2400" dirty="0" err="1" smtClean="0">
                <a:latin typeface="+mj-lt"/>
              </a:rPr>
              <a:t>incrementare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l’eterogeneità</a:t>
            </a:r>
            <a:r>
              <a:rPr lang="sv-SE" sz="2400" dirty="0" smtClean="0">
                <a:latin typeface="+mj-lt"/>
              </a:rPr>
              <a:t> a </a:t>
            </a:r>
            <a:r>
              <a:rPr lang="sv-SE" sz="2400" dirty="0" err="1" smtClean="0">
                <a:latin typeface="+mj-lt"/>
              </a:rPr>
              <a:t>scala</a:t>
            </a:r>
            <a:r>
              <a:rPr lang="sv-SE" sz="2400" dirty="0" smtClean="0">
                <a:latin typeface="+mj-lt"/>
              </a:rPr>
              <a:t> di </a:t>
            </a:r>
            <a:r>
              <a:rPr lang="sv-SE" sz="2400" dirty="0" err="1" smtClean="0">
                <a:latin typeface="+mj-lt"/>
              </a:rPr>
              <a:t>paesaggio</a:t>
            </a:r>
            <a:endParaRPr lang="sv-SE" sz="2400" dirty="0" smtClean="0">
              <a:latin typeface="+mj-lt"/>
            </a:endParaRPr>
          </a:p>
        </p:txBody>
      </p:sp>
      <p:sp>
        <p:nvSpPr>
          <p:cNvPr id="1028" name="AutoShape 4" descr="data:image/jpeg;base64,/9j/4AAQSkZJRgABAQAAAQABAAD/2wCEAAkGBhQSERMUExMVFRUWGRkZGRgYGBobHhsbGRoYHxoaHBgYHCYeIBojGhkcHzAiIycpLCwsFyIxNTAqNSYrLCkBCQoKDgwOFw8PGikcHBwpKSkpKSkpKSkpKSkpKSkpKSkpLCkpLCkpKSkpKSkpLCwuKiwpNSkpKSwpKTAyLCkwKf/AABEIALgBEgMBIgACEQEDEQH/xAAbAAABBQEBAAAAAAAAAAAAAAAEAAIDBQYBB//EAEAQAQACAQMDAgQEBQIEBQMFAQECESEAAzEEEkEiUQVhcYETMpGhBkKxwfAU0SNSYuFygpKy8RUzQyRTotLiB//EABkBAAMBAQEAAAAAAAAAAAAAAAABAgMEBf/EACMRAQEAAgICAgMAAwAAAAAAAAABAhEhMQMSE0EiUWEEMoH/2gAMAwEAAhEDEQA/AJ9/cY4PUtll+OMccf8AN7eNc3evk8nac015eau6eEf66Xw/Y3L75jWb8N4I19bMPvrv+mjDuxIjlzlfFfJt/XXkXaztjrSXaxvmi1tDBQ/M/fU+xN7Q3F9Pm8J9POXj56FgDKXbxH+VMc4+WMN/PXNzq590jtGsoezXBzqZU71Rmy2ufPs8e+OP20MMh/NFMH1/z76Zt9R3ofQLc5x+lODxqViGa5KrC33fmyNPJXz++tJSqFZrLN0AX4qq4q/n7513fX+a1xXtbV0c4978Py0Rt7jGcpEe2OSRhtyJjI03a1qHpYgTjuN9sml8nivn5u9Bw2MfVFjFiHpla21deeYvHyPOnG3Lc9csZJKtZz/cfs6kS/kMfEeJd3783fzxoee/KIHaqclWZoorKWNpj1GmU2strqO0Vfz2Bng/Ld+Ro0t7ckxjbm+Pt+XPzdCbm4yIk7RKaRrvR7VOcANcaJfhzuRiRU9UQJP/AKpLEuxyVnnOdGzQR6uUbld1XNl0LVp8nx51Lsdb3SkV6e6rsyc0mPa7NM67cY7ah3SuwPcj2yLfmfzV+fQnTxqTcRqMJSz/AD4ZdvL+bHp0rS6Gy3Xkv61w2cywcUeedT9Dv93Y3FgplvDSjkf140MSruvmw9LxV1fu+C/Z0RLe/DmFAKZ4uX0/X6d2nKqVY7nTbJffuZy8eX5R/X/50LDp9lIxNxvnMfPi+2g8+TUG9NlRg+QOc+c144waClvecp7U4p80GLzl+XnT9ofsujpNnBGRYNRlGnPs8e/Oq8q7GjNuf/dw4/x0+O7kOMtgeWqv/wBOAKzoUlGS2yTnubrloqvl599Fsp7Tdva95Luv1P1X6ex/20+WMW4ytC0tZXk/31Ht/DqqQsinlrm0Mcfp48aZubS2SkNoYpwVV5oyf99SNiNudoXXgBX/ADjSd1sVaVcWrX3zRqDo2Z+YuxwuVG8Bn+xWpep7o9sYBIruUrGbKtv8t6D4O3dySXtx7uLtwFff2+Wm7XVP4ke6jC8+1YyZv+2lHqfLXqwVxxyx5eLb9zXXfjNuN5/q5M1lPl7aWxdGJcUbw1VmbCz56knC/wA8g+fAFlZ4uv66iI9p6fN2eHiv9/tpR3m+PV7ry0Z/ej6caOi4KUZepF9j3w4sxjTZTl24yqGfYr+ucc40t2FmV5Kp59+c8mdSQZ8rXayAleaHODlwZ+dafaKfKb8r58vOKxf+OoHuVGu3Df8AZf3DxWltdRLs7pHqcriqePV4pOK8a6dI33M3tvIZ5cHvV4dLlRrL03nl7TkPreU+eeNNlJK5UjdXeTg9s/310ePVaHqfEcmC/bmvppuyv5pDKNgNYzdxc2nP6aNFva0Onn7Tfowr7Z40tQwcH/Ef1D9q13T4LlBtMb9VhzKnwmAObflqDqJXFwlGKXyg+p8c+H6aGluRJuJZxmVeD2MtjoiMe9gQqQiLQe3IYKz7Z0DdRf6YPVGJUVBH0/L80rGon1rJoicTugyobuSGDtpRfI2/T9tRYp7baRqvzduBAPbOuIbhFHxbHFoyT5mefl7Go0VLY9JLuRzm/Z4KMmHw6mr04tHxbdYv65RPl9tRbvTsntqET2v8vsfMzVnzdOhs2Vm3Ai0uMJLNuH/51UCWfWHbGP5Var96/evGudTFCL6ZRXK3lu81T5D2xpu6bfbGM6nIxx5lTfvwVZk03uvtjCKKfmktl5+mf1xzoBvUbrIKl5bKc1nx8n9DjTPxO4iEsRxV/mwXUv7akhsoy9JIp8c3i75uj6Z1LudFFMxiwCqWqDBQ+So/r9tGtmZCXZJl3dt14MFZKieH7VqbqeoTtFLq748npv2C8p4++hvwfoZMRXxwYS+X9XGmdZuIxGMs1Huq7boiZ5sHPy1Qp+7tXLzl4+mX5Pvj20jex6nMcP5Tyhn2xwa5szqpT7opXdLKDmxyYeQp/bUwm4MsXGu4D1UscD49xxn56QiHfj28NjbJ9S0Wt0V5vUzuV6TIx7YlJhOXw/fBrvTlDDNflfNWvl83k8e2kRkyiRDGOFpUPV5o+/Hz0cmintbnc1Vc2c8F0Hg07Z3ZEV4lHH3pr2avnVp03wPe3bPwpg5tEMBXqaKy/fVt0n8EbnaE9yMeOLk8UliCfd0547R9s5t2P/24ku2ksw3hO19k509CXyDFJ+xE+f8AbWy6f+EOnjfd37j/ANUkr6dtPy540f0vR7O1/wDb24xfcM/q51fxf1UwrFnwzdYJHbnbHHpknKX4z8r13b+AdSUmytiv8vqKDn5X+ut87+hpdT89X8eKp47WS2/4e6ju7nabcNyKorwyukWvpqDqfgvUcx6aXPFDi+LGw+mtvHqeNdl1FedHpifx153D4B1XoPwdwKb9PFcab1Hw/ejHOzux7bSXZLk444Nei/6vGux6vyOl8eKfjrzLZ6v0pLkZWnmygD5U6ftTuydZcW2nprn6v316N1HTbW6VuQhPx6ojz83Oqbrv4Lg27U2DjCsjHgXJ++ll4/0m4VkIyOwkFi12mGg/Nft/saTuRSjtwjgtw3n3vU/xfpNzYQntsAMOWNtUEiNPBjHBqujNtlWYitfzeqhD+77axsuKeUu31QWW9sZWYPvzjH++pOl3b7jJixq77hcZx4f11B3q8X3UV+/0c3+upZzO1KO1o9NLyYft9dTKOignYd3K0/XNYMDxj205o20rI3WPcLrweb83pR6isWZffJd3n38Z99M296mQfmqXyw37nsmnRKZ/poufxKvwV/vpacdNNz3H6aWpPYfc2o02PJaXFMe5SKfpmqzbul2IWEcULcrwZfUPky3qTch6bM2plzR5Th/etO3uniNRlTLlfUUPyzRV1nW+xwGlv5vblkYY7gX50Z+/yrUexvndcr7hqmqt/wCobus1X3HU9xPVUY5i2f8ApvvPS2vmuflqPbiSCcoxO2dLEpU9Rha8X86xWkvcN2OoUkxjKCRBWUk9ls8GPpbeNSy64jUGS9oWKrzaGFFr9/atIF7a/wDLnjm1pvKo4rHy03a34xxnu4TDkPavauf76m6Z26pR6yMRO2ZinFd1LRG/y1xzn5al2fim0yqLHuJSAk0024O6hSi7TnGdRTn3UEo9t2Z5cd3FOMc6I6fp4yi90QmPbEA85l6jjmkpMmb04LyHdyTmOYpzeREz8yq0Q9bcWDJiy7s1Upek7a9kquQSWmb+3GR2s5CJTTnCIV7Y49tCwVlCMmdDay8FXwXii6ebPOleAmjvJRJTAjKsD/Pk4L+WlDqu2SuFa7UFGQVVYcf1M6Zs7S4fSJ24LWWTuLMgP2vU8utZz7pHaN+10mO18CZ86mUtuRkzlF9UjL4szVqpmzFe+rb+HPhL1BLvgwjFrvv1LmwvPs+33xqD4Zsx3PRG/wASXFeVV7leIg5Dn7a2vTbBCMYRuolF8tefut61wm+WmE2b0vwPp4VW1BTzP1N1V5xxjjVn+OHFB8j/AG1WbnU1eT/P/jTDrvu/LWm9N/WLX/UfPTN/qNV/+t8l6Y9VnNaPZXrB349abPqb1W7nVW4fv/bUM+p0tnpZS6jj2/zi/OmHU/LQh1I154/z/PGu/ih7/wDfSAp6uj/P8zrj17lxjxehHqWvY+Vah3OuVoC/KB448aNgb/rubL+/+Gnx3xcWfXP+f9tCQHmQc/t/86Zu7ocH6PjT2NLV6t0//Xof5/bVFudS3Wfprsesw/K/n9fvo2Wl1LqyUUmEopkcj9TWR+PfBY7Z3bafheCX8kruru0kuKHVju/Ee1C+e7P0+3F6hl1/4ndtpycpj5P2c6d5nLPLFnGMW0e0C378BjB5v2XTduTGXq+1fL++eP8AfQndPtR7kwMo3jwt8YrP2NR7XS7jH1Yc580CRB/8X341zWOcZv7se7vAvt+WbrIV7t3a66ysjLGWs+Qzk9sc6ihGP5pEcOcF0cFcU/pnTN7ZmxUlGKlCuGqzw/IxhvS0BD083PfF+1ftpaGgFFz27/8AN/tpaRaOtjCUorHuWcYSz2SfzZAJRbZCYvt4qtO6frJVxZAZCqqexebrGKM/Q0zrNsgMe5YqiSuP5vcZPbWUSnz413c6wEQiDFiPaRax2yxjvQpXPq0ZZUH7G5+IRfVGixMjQLmnhi4Pb312PTRe0ssbblNto/MHnnLz8td2WyEZdxKSEAHBZ6qMGLx7HgdRWkiMrPyllUDaAD7W/wBmtEolW3TDGIQPMqx4cP0vnjzoGUylfDjw2dpL1HjPD7Pz0PDfh3yk7avMu6styKAwL9PF/PT+q6v/AIxGMLhFI48kr/m4Pd84NPZpul24yjL0x7gsLLR80nyf11zflI9Jlk3hquPQLwGMPLa6dtrDuwBaxEojtwlRKUpZris5+5qLoepe/tliQ9weeD25aPfxpb+k7d3Og7kSSL3d1WPpqy7vGW8W+NTbu7KXaB6S813V5ttyJ6VG7L+Whuo3Y9/4UtztmkfCSlF7pSpMHpOVvNZ138ZtZY7i4ny/LEjcjGOPH1dPZ9pd1tSvzSxatgNtqIZDOPa9Q7nXENyMPS2sl4hcX0xZvhkZX/mPbXdjfShPzXcbLe2qt4X6fOm860Pwv4LBTenGyRcYrZxhYUGCsN5L05j7Lxx2J/hfpeyLusOx3cxjLkhX83sqv2D31df6gH/ONA7nU5bb0BvdUt+arHH7636mnRjjodv9Rlfm1/n0dQ/ifPx/S9BQ3sH7/wCfTT9zfoKvgLvz8jx/20trGnVpx9M/L5e2oN3dfr/ntoT8fj3/AKfpxrkuq/zj3/7aQF/6vxdHH9PtqHcndN+eD2+f9dQ/jXha9tN6eGfL9+XQBUN5vHl86n25vmrf73qL0x+r8tdjuh4+jzxoNNOa3/n+GnbZR/mfe9DR3FrHtT9saK/DU5p/+MVoBk5PNp9tLa3/AD+1aj35Xgaff56A3+rY8/Qo58Z/fT0W1jPe8+/jz9vnnQ2/telT2x9PbQUeody6l6h4oyeUXye3z0P1nXMfTZJaPPF5f00bhO/jsVWleV/oV40NP4jJnCsZrn5L9nQm98TUuQEf3PPa398GqHf+MMuoIQsjEb8rJ9/t/fTlTWo3v/uVJCPc8c02/lKzbzn8rj2bCL2dzLupC64WVj4w05zVmuT6GSN2dyVLLhK7Tku64P5m9dNohbMWJZxXqAr8ubODWF7cth3UdKyrtrH/AKlVap/lO1fbPjQ3dLuKcBEMXRRfilz++jdvbX7DHMaH3O4+9roaUi7JEo121b9LDxzXjRYWnTpIeYyv7f3dLXZdVTR/7ZaWjRbQdP1uWD3TU7wDPoVav2iy90v9Hk7Dc7WwMA9vdh7rl7c4xg99NhtsZMoKdopnuOR7gofndfLzqXr9lNyTCKMc9sS6zkoLY9zWcZr30vXgOGx2hOSylL1Dn89SOLuj8y3z+mq38OYjCcL7Ql6cyWNc01WcY+t1qw6iMbIvdEtSm/zAUZ4559rxp/SbL2MjNZuUyRSiSbXl9s+fGmHXaInd2kpS+ma7j86+Fslzi9RSh+GxlKBV33dxTi/TfNeUPGn78u6qticCxL90Gn54XUJ07bIkRHxUTHhCn05499LRVXfEuobiSl6pqdsWx4RyilN3x7aXTdSG4RZthdxHmriI/wC+NXAQl2JUopUosfGSxY3FpaROP1hl0cI7vcV6oQEU/kEFkObKW8+l07J2EHS7kpJuRSJPINeiTzTznM8e0ea0PPptyPdOZN24ljkkvc4j591swHC0JW1084Sf5uZHbnzUWLVOa49861nwL+GiDHc3oA4YwbVlExKfcubePvqcZutMZbVd/D3wL8Qjvb8UMS24PkzUplflrtQ81b7a0s93HOdR9b1rcst/X9a1U9Z1zSijXjW3E6deOOo7vb+X/PtpdXuxBBujj2xqmn8Xv0rn9PbXN34iWLwn+fPjRTHx3T35bSvn41L+MEO55Uo+uX658/LVLv8AUEVL580+dSS6y4xeMX9rb5/zOiAZLrO3Fn39+PP/AMum7nV4JDjm839a+/8ATVbvb/vQV+n+e2q3e+J57q4AL9s018rvQW2ij1OTj9f6Pjn+uptnqf5sEefr9/trH/8A1JW1sOPHjn6Y1ZHWyfbtxUeMRvF+2L++gbanp+oi+rujgqj5XePBx+uiPxB4arOsdD45+GRLLKLPbxz4/K40f0Xxg3VAZI9oHtiv2vnVBpdqvp9P31NPppphq2jnn/HPsGpPhXUwDNekz4rjhcGff31N1PWnbcbov1RMVll+GJ6nAd2P3rTkK1WS6KUWvpb/ADK57DPpwKrVGXxqr6/Z7geY8UfkDIc5cnjMudW80hGkLz3X6jLchmuavIfmecAaDnt3crZS8S9nHBh7vp9Dg0qIqeq+HJEIKgtni/lb8uL8aq+sh2oyl23Yuax4z51b7e73ZJfkAp9LzLFOboM/PWa+Jx7pOfFc+Pp9tRYqVV7nW9ruSFYxtpzkMH9tFfwv0f8APK27nIC181XzzoDdgNQCu5P6/wCGtJ8I2ztni8UfXV71jplmt49TFj6Z22SS6kMvTkkHPzr8pzWhSUoTDuk/Kd8/ZoT6HOid8I7ZxJmkkkjyL59wfr99Dn4kqWOMyAcRGzDKsKJh1jaw7FG5/wAJ9PYylgsuzJk+dc4M41HHckUH55UpQUy/ltxwfrftru1BDtxGI9zJbMNFR5q/vT99D9d3RRP5m0i1bJqJTn+2TR7JsWZLd/5Z/a/9tLQx0oY7olf9P/fS0vYcnbl2PE+04c8l1WDF4fnpRgUjH1rLhrFNS5qm6+6+NTwYxIrUKKPemXGfb+7qP8T1SXICOEyqxPbxdK1b8tF4KI9nZ5ielMuCog/7NPu67vXOond2tAV+eWKvFOLwXqeKUDZCs4Ob/Nf283V4Mrrs2+0ojdjWA9NGb+XBoh8KnrthPTGFthTebLsrDkKw8l6703SyiSVqpcJiRwnqFSo+MYadW0NuMpMixB7XLV2LX+2h4dNd47bYvbFZflE+39q0WALPdWB35Q7oyHKXXpSyqTHjU/w/1S7A72VR7e85rMSiuUPreoXpM3yeKcBXvzzn7Gtb/DHwHb2Ns3KPxJixV/LB5fYZOb+Zxoxxtp447qfofgcOnWc/UnEb7qziT7vFBxX6c+IddK1v5/S9O+IdZEPVKvuX9PrrP9b1LIqLcksxis85qsX4y63065Jim3t0UWRVmMeU8aA3epLrhp8n0v8Az30H1N3UpHccZo4vH3PHmvfVVvRntyJd3HP0f7XqLNK2N6xgPqsXN3xjK1eq/d6js7oqXRm7x4bHF86fLdhJlKaintZ+n2/rqr3/AMJQv1DLNOQDtP2f11Sa5vdXNou64/bUuz8YkWSP3/e/P00Z0PRRnEnCmK588c+MaI6r4PtsF/EGv5cY+3P7aEqfqPid38/ndXf9tAbvxC/r40B8X6FjbCXHzzWqfa65wOtMcNzcRcmk298vKf4+/j/too6uQAZy35M3XOqfpd8kNhdVX+f5nRkuqFxi/wCup1oSl1W8yt7e3HBwf7aH+D/FdzpuoNwVjZ3R9z3r3LvXdze8h/bQc+o5+f8AbVwbe2fDd8kQlBiksxz6aMsreKjlvzjni0dlk334xacUZQriABJeWgxevKv/APn38RMNz8KR3Eswi8Xn+nJhya9Cn8YjDuZzJoNQIvbh9MfZh3HHvEW9R0uXaLqN07/54gVAkZ7RHuAu5SfVngeONVO31Nyfw9ws/KW4W+6SuWTfPnRHxP4ldsZlzIxnOR3ScncBwQ8V7/roWPTbEtoZbkYUCFSu1yuPlyY0lbBb81LY+rK5/p9zVH8Y+MQgeF+T5eDQv8WfxTPbHYLZCLPwxqyvNvz41i5785ubdaY+HfNZ5eTXEafpPiFtubf8/TW3+B9H37fy3FRq0Ii3V4aPnyawP8N/BtzcnBx2qCX4837Y16btwYyiRaqyF0UJ5eMfcOdZ+XU4Z5ZXSTqW5JGnbb9I1iOIey0RNCzG+1nUKIpYHcP/AC5Ay/O3XHYn3WR/Kc5AAokPzft/ZsJM+6e5a2Nq8Y4Vq35e3jXOzlRbvxaURJcWNmc0RfmYff30X0/WwluYkwe70rae5XzuscY1DPahuLI7xKwVK19k+Zn7Ol0uzPugjfdRc6oG7z75+2mfqK3Phu3JUm0q8Bz8u/H00tTRJUf8U/S/3rOlqtD1M3d+Up7tniNMbqrx6nFg8Hl1FvTxG7lIMfKhz7e1+eNR78CYLwRsp8kyMrJPFB886C/1pBl3dtRC2x82NH/Un6azspaWPewAbYrSnyATjGFy+dElsstovGCi6RzdnGqvouu7bWmxPLd1xIec+yY41Nu9bNoqBz3S7chhqvpXDTWnJIawlFId3akbARq/aq5ccfLQ3TxqNJmX5vl7x458r7uhozvulIqVeiyuEVo4GL+1a6dXL0PplG75q8rLH3x9NVanS26PYdyUbL24pKR2+PEfbKV7arf4j/ieULDdRLtM/TD59jVZ8U/iDd6fYl+ElM6WXEUM4HLTrFR33dm/RVqrcV/ny1v4/HcpK6cLMY0HSfxduMyO7K4ze0k8l1iVclf1+ur7Z3KFsTBkxj2rjxrEy6HuJBziR7WZ/t++t9tdbtTid6SwL6e2rzVBj/M62zxkOXarn1sZsbHvFVu7vnD/AJWg+p+Iq0/T7asvjvwiIfibVRlnBaUffTPhnwqNk98inbdNge/HKFPy8658iyy0pun2dyd9kWcTn7/P31B1/wAN3NpbE+fJ7VZj7OttvSIxO32iecVKPbg9PC/O9N6yQZYksyZXnFzzj2e3m+PfWXtpl71gvgfx2e1ufhzkm23g8L5H2fOrDrN6U2xxGvld0/bN/pnRnxr+EiTOW1WBWEmkoLpcVfjWWPiXpuNSlBqXzHBnn9PbXRjffpcyH9d0rKDzf9v61rK9P8M3Jy9MJST2F+nHGtL03xYnH2TFcv31rvgG1GOxtwZEWR3ekLbbuV4oPrnVXO+OJzYvpv4X6mQyNmRVcpHn6pqTY/h/qVrsea5KG+LvDY869Ak3C4lEqieq7XzCsrjHGdM6feYFdspUkafu3Xl58Y1hfLandYbd/h3qT/8AFz7MX+jpkP4T6qfGyr7XH/8Atxr0l4LjY3jhLB8ee4/Z0NsdLUg26QzKa4AKqV4Wj93S+WjbC9J/BnUsmiMO3Nsz05/6bzjWkn0+9s3HdSa5JY7Sj10yDjzq025yDEsR/NbzQmUaxKjt5xob4vtLFuS3njhz2yznIuPP9H8hzLQHd61k1OIJxR23bRhHm8V9dFb0pbkJx2jcZUBiP8vP1Pn/ALaz/T9aEuzfJMQoD+Xzcb4trj6+NaHo9vbYSkMnuj6oTScUW6fN5/ltumtaV0TliP496f1bG5Y923TQlMX5+cvC6oOghbra/wAZfCYz7oQl3MfXtvdhhK7gq1ZSe9x+esh8G2rk+wa6cL+DG46rd/w303ZDuair215qzMfC8fYdXUoSj3CvqG8XwnrDxhCsXqH4fIOzbIj6I8nvUrF4HjHs6sZbkMCVK3EyrtZClXav7Hvrgyu7yi81B18pw7Kbwljchaqw8VdtZzxWpXq1XmNtxlB8UIGTHHH34rT+m6O4ku17c/8AEGxbyPOSkrnPgrXNzoYxjEl2sT14i1HPdI9iV1L2vU9pcj1Edz374ybEWOfI1+zz3OuMmITZSEV8eyeBat++pN2T3Re2rzx290W+bxdYKOf2W5uS26kFmEsaawNe3z0qKb/rZeI4/wDNpan/ANdPxJDwdn/+tLU/9Lan6iF3mmqMYsnf5n3t8GS9S7vw7ukkIU0Fx4UC2sma5vk0yEie4xhe5uVcs4DMpdqZknat4B97vUnVfEGG1Hb4ZSbe1sGgv/zc/TWm+FIv9JuRrLGS+0ZLZyPs+aTj56dubf4Zctx7Uyt88CRqkzVL4zp+1uErpkg0HdkZGT54/VK0PPaO7w4uPdRjwS8XTmvNudTKWxO91HE2TuFASAl3fXua7j2/tqB3YvdIi23glYS7avJf5vHF+5nRO38P25CMjHHbHtvhVSvHmuNc3vhkfQxH12EQXFyB8StR9+NPSmT/AIv2dx6W1fRLJ3dxSpz74v6POsZ03VsCyTfFVj769S+K/Au/Y3Rm+on22VErIF1/0l5/NfzfIpFa9DwXeOk7WX/1/d4ZFfIrH11b9F8Zs9M3Hh/7aoPhvxKWxLvgQWk9cIzM/KQl/PTuuh2bku3EcSj/AOGQSj+zrXLHZzLTe/D/AIxLdmEpX7mOPIHg93l99F9ftS7PzAY836kGcaMdvvbgQbvVL/CXQEoRdyKdxLc7sflJEYB/4pxT76vt74jH8Q7CJGO3/KsolySXowfzV875zjg8nehb7Cup6zunIq6TFdvKefZ+mnS6wjOyPnB4iSDy854fNPtoHdkqkZjCo9uHwH6fXOdFR25EYd9SiWwOOLbtz22/S11z39Ed/EnxA2+h3JRru7WF82rA7ynyt/a3Xl3wXeO+UXicU++E/p++tr/Gz29LIOGcAoKyMpBT7n9NY3+Gvhjv75Ea7RkvtRj96/fXoeCSePYlJ6hhuXH2/X/Plr1n4BIen2hkxk7O23mj0FcvLf768h66PbJEyKOb+XOvT/h/XQej6buirHa2y+QfF55ax8oup/yJvGU7V4b/AHMY12cPtdB2iIPPj56Zu7MDvCWWTd8lY8c5x9Ppob/6gU13RhEbViNHHzVqsexjTuukkpMpKpOpe6SbPqcZ1xJExhz3jLtD1Uy7au32BjfNaihGMxGJIlhsowntJ/m/9vz1BLqsQj6ZXGStuKLt8UAv2dSbPU/iT9L2RJXVUVWBK/O4x9fswI290TtCPbZhK5UBP+bFq+E9tD9VsQt7ucSrGbKiZ5bzlqvGi9mMZSkMvzdtXVYvy+fpnjTp7sfxEc9w5eCozvnPBWPfUrUnx/4LHq4A1DcqHZNvksvHhosfezOsV0fxDqNlTbl6orGUXMXtU+WRzZXA69LN/vmjH1TlUS4hguV/Q8/LWF/jPpYbfVRmURnEUL59/vrq8OW+KculTvdZMky3MW4j7fRc18v11XR3Ik5JgT9Fv9r0T8RlBJeoiAdo5W32jxjNuqraisiJ7ZvgOVX211THhWWT1z4NI3OmhOW3KXos7bO6MQ9LfpG+fdTzonep7l7qr1URSI5okyiOeUHl8Oqr+Euvro4Re7sucI4vJIl3p4tZFHgPZ1Z7ewhGh7yvFkuSSe55eab15/k/HLTPfIzb3oA7YyO5hOUQ47DFylOn3x4rmtQdZ8VhI9MaLVqrz85W8hJr3z7EU9yMIxJR2+/BkvDkMqH6Ln5a5s9FFZT3DuggINVXLG/FUV7XxjUbHBuzGQlwJienslKSvt3QMU8vjRW8PbKf4e5kj2StQJZSPdi68VZWedD/AOkgdtSKpBq6zWJYUwL9aa03rg7mC1aJYOciW/la8ns6RJYEaLM1n0R/20td25bdH/6raMcZx8tLRyNRF0/w3aiy7dybORI7mqBw1FM3Fc93nQ3W9JOCVGUxKsLsp9NcF9t3fPj3UOo/LGB+J/zN9oNpVOPnZ786L+GxJOJCxvGSJhB/w5r30Qtgum2pbdEuXx8gEquefHvqec3cAecDdZvIXGvcy5qvbRXZGP8AxCUZdg123ytF3ihrxnFVnQ/V1Ofed0iWe7lLT1StMf00X+Emkdvrql7DAt+rxXgcte7oOHUd8oUuUorIK2HkvKgY4zWns5y22odse6SEZOS6ub3Ury3deKrXeljtRlcZWxe4T5TMnqFq6zyF/V7B3TdVM7uWEfSRaJd0faVjFK+fzvXmX8XfB/wt1nEqE1r5S8n9/vr0OEIu5GO32T3DvlQ0XIBb9vmJXqbNCfGenju7ctmUozchzhjxNQFb5XNa28PkuN/hPKiN6O3Yd+3tS9u7bf8Ay+of/TKv/Lq2+Efwt1BMkx7Qa9SHcJLi/CD/AE1ZT/h1hszO1ZSiBkzKDJ7sN32Mofc+dd98mMU03QdGw2dmMLSEYxWThlSyo/5Sd+6yP1d1PREdstBkLnPdJQuvoVb/ADP30F0vxNRjdNJ3DmS91NvGVaPl97O59oyvFUADVcpHNUYt+uvMzl3sgsfh0mvIAy7vTGPuoRrnND/XU+3ubku+d2yUsoOz+UJGaifZ407/AFcKS8B3LLLZXjPahx5X5ZROq6gb9zE0kkji0OE4M2VJfnqNCM3/AB/1dx2oqsnKvkDtOcue7Uf8CdIsd2QgySBcb8K/TmJ9U1VfHN+W/OcrZdvbGNH8pigPF8fXWi/gzanHZih2n4su+XbdRovNKOKeMOOdd2U9fDoKb+K+g7N5bPURng/5i/1/31sfga7nRdOMbj2WhgrbuKvul/8A8tU/8b9MLCdRKjIkRTFIR+ypX0dG/wAD9XfTdktxiEpwY5qQnfXCHq+XhzqcpvxRVXWyzmSuMdsMVS+/5gz4Pbw1zojremGUmW498pRI4CPrhwxvnBnx51Xz+ILKO4bbCXMpFtiv5rGmsHH5eNR9rLcjKSQ2Ydrc5XxgjIDK4aMuuKTXSR3SdR2/iSYRuqjFJJ3Jn05u/p/M86bDYnAjwdqU2jKd+paSl++NN2viHaMIgeb7ZHN2/WiuUzXvrp8Qt7wkpJytqh7mTFlcV9dUek3S90SKp3L4koGWuOT20V0mdw4yXl8tlN+RTzxeq/qW9sO71S9SNnPy4vH6Gp9sTaiOY+pPCsThefMm/nXjRjDiZSjvhyvv6o9yVRweGvF++sR/F+4bm7uyawBF8AHAfXWp6r4oR2ZykqtkT2qgrFUua81rAfFuouA/82G/c/3Kfu66fBLva8elP0m07syEY2t+flePnru9vB6It+ZS/wCZPp/KeP18la3+AvhAk96Q5JQj8hxJv5r2/rrFdRt9k5H/ACqfo67JlLbP0jbf/Ae6fSQNuVsWR2hwd/d3MlCi39X76foOtNvcjJVnHFxHtklKBz4eD2aNBfCfhVdLtxO3EIPckmXduXJiRBrOcc/TVtsbTBjEq5ZslTeeGV9pY2Ys15nk/wB7R6l1McsoxZkc1LFErYyGvUW0yPlrvT9Z2dzVkXsQyg/LLWbty0Z1J0fViyouMcwJZTuQY1eIsWkHGHxqSQhAwPpv5xADK/LIuftWp/oR1txgDKwbLse5lhK5Kr66h6jr4tjITEU/NGxcMirfN3fyrTTaXt7juj3BdV3fmaO3N37fZ0ur2Fv/AIfbZ6YuQt7TFYwfPx8tTbvgSmQ2Nmj1bJjjuMfrpaZCe1RcNpfKsb/ppaFbA7O1V32Xn1RZC3wdqVfFr9saJ2IyO+BzUfVUUskYcd0cWpxgrUkOovckbExxFXtKL7bKnw3jDZf01POMWFQkXLhTMs2SriJjz8750+WYbrUYxj3UVm6lXHqKA7XNL7edP2fi3dCUmP5EIkvEHgXGSjni6+WmdNChjLiBe3IPSUOGn054+euQ2yHdGNEiiRQWBVXeMHj305FOwYd0JbXdYVHlwuPVw5f5s507fkd23GPbHyjIGpSVjjyOLotMaUZnpkx7eCOLIt0xBljzbya7t7RKPfKJ2ixMyH021G7KJYuvetO9FoNtb0u2LBjLbl3CIi82UhRgCqvHtp0NyLtpCRFuKiy7bcxGUuMPEvu6M6T4ftxim3LurATMdsorhL8g57cFedR7+0s90oI0AbknJVdwKep7sc4xo6CB6CtyBIjTlH80Thko5x3I3x9dN396X4kSji4yQRLSK0YzjjOiul6abE71YJKMHbKlBeSRKgjlx3J7VrvU9IkoxHu4vAWHkQyMvFY4o0KulLufDDY3Dc3PVstTjC8zF9MUCw7hLxQfMNdO/c3JT3kGXqXgw/lOaAoDxXGrmGwy89vZ6KaoCZl9zuVr3/XUO58NhGkZoxo7ogZKjJiBnuHOdVvYugPU7Hd3d00lHsO2MLYuB7sByclrRwcj9YtOJd0QABq7xK+bcHhMGNXO30UJDmQyIklKfStxR5x55aNFb8Yd5FsFQ7QUKWN8VwW5ymlstRj34F3ylKu2Xbmjtu/J2GG3PyHPJoHo+mlHb7pCEVKLjXdVeych4zWV1tj4e47mLHD3HsDTHNKPvxXHhqup+FLPcbFlfej3WKv5iiVnNHmsOC/kutUtM58Z6lnCI3a23zdFftnQfSf8GUY2pKPdKsP5pn/tNXnXfAZyZ139sBbiErZP5nttMsc81dVoDc+Gy257e5Lu9G3G8Z7sjY+C8vzPOujHLH00Fh0/Vy7RiNY8HzpsDN1nnnRXSdZVlfZ4pGinJy48Y1J0Xw24ReLLRlVPuV54fkOi9z4UkXulQRJXa9z3RKwcc5vy65bYXKun19ZxT+ZebPGPGb5rUD1+GRgKOKpvAh8+NWT8MgIMiwM8nqHOFSlPHgxqv3fhMlSPYr6qtEPephbb73palBmx8ae+JKNxlUVu8JXjF/5ejen3Jd0YylFj3JY3SPm3nnVd0vQ7sJ3IYBzJQOOb4rx5M6uur2DbJzj2dpeeLigh6Y2+q/U8GHGndfRys9/EG4wTbu7iN+HkvP0dU3+jdzp5MTP40IHOPRNqvmf+3Vr/ABL8Rgbk9nt//IJKwolGT22i0Tnxxisc6i+Bb/4Md+MvXH0TilH/ABIqD/6JT+iHtrtw/HFW+OFv0c4bUJQ5IEImDHqFldmcLj/m1hfjEA3KCvTFfmyO5f31q49QyJRUrJ3VxGstPtGTXz+2qDq9sn1W5JK24z4vwPbGF+7VfZfGl4Zq20tPRej+K+iMeaInJaCF55+nsfLTpfE4rEAcZvPIYLfe8/PVJv7MiP4k59jP8u2/zd2GQeD2vnT+l6o7e5I+miMW/VJyyljiJwe9HGuTLHuizS52eppymTIPirpfk0fY0V1W6S/KyoqOM39b8Y/7aoNzrwaK7pZVDDyDx49VNcmiOl6tCpTTyIPGQ+Tj+us/Xgoveh625ucx7IeOY2j3HjOQxn66J6nblGMVllGfavpiFFDfL9NUkOsiJCgsc4oDNWW+P20+XxUlIKZAWgvm8Z8Vzx40uhVp+HD3n9hr7erjS0pbOwqkpRHIdxgeD8/jXdPgthfwoznL1SluURj2PaRvB2mQzdoD+mg/iHxohOR2vbGc4SnY91bbNrNrgbqs1embXXRu9mR3S7Y5kKXSqjd15LrvTUe50O33xZAteptSpHaqCZp7bpW044uZSdmbv/GIxhuRdmXdHuZHpUCMGV+unEjF39K1AfHu0qe1KyUolI32zI+X2T81GiN74Pt7tQj6I0txtUkdsxZPsAXKqwmjXotq5pthI7u5ZMpPbKKvtFdwLr25dO5eOQK6PxnajJdwWUW1lGKMxyVfItEmjnS6r49KccEpYzcsR/4hGxGu0tpLefbVnLpdsnKcoxn3k5Rh3KImZMeIrV9xSsT2vVZDZ2ZcwqltJPqWVnn1eqJz5L0vfCC0VsdcSlAjBnZGFkiPrZzIWXf5IRtPlZThfDf4gk7cO4Tu7Rlce2LuQJRKta7UzWLzWodiUD07YRqRJRFwvquSGMtB9vOuf6LZCE5S/DlTGHMSXYdtyg2FRwSq2nPlqZYWdDafrfjpEQFIBD8RI/mCOIndge8FqvnqGP8AEG3HcJQ2tzu26KGHb3dxERJOLTi8ffSl8Lgd17RdcXfdGo5u8UA+Jen6LN0Pw2Ad89ojFcRk0sWRJfUjd02t39dL8etEsPhT+JKVxnACdmK7ttI3ZhLEw6abs3cibUvw/EW8p3ST0gsn3iDbf10VCUoRSsLcnx6nulRV8rO85vVd1O5LvduAiRe6Ynd2FrkPy/MxX66nKfo5NpPh/WspDIO6V8nEoLXjgqvP5TUm9uH4kZVWYndnBgX6vat+fZ0H+Ax22SWqdnbnsiqfiZqlliLWKXnUcRmn4mH03OHc1RHMol2F+EkfO3S50LKO3PiFXIj2wmxknbg9OTF58vuyPrqI6aUjbG5W09mGILkj20yb5XFfPVhDp8nrcFQoGFcAdr3C+VjnXHo2JdkcZqSqVXt9ccedGqAM/h08ClDXanfwILEaHhznjGhJ9FKU6jB7YgXK7kZt7jFe4V5w6O6mUpTjkjR6mL4ynGbZWUe2UNM+G9FOPaFvcs1kP5sf8rZZj5+dE0O3I7ncdwJFbWca5viOcUrWHQO51D3xIiHAGFcEWWKX8z7UHtq03A7nu7ooye2UZS54eeX52fTUXVbZtydwZ5zQwiOa8jgcZ99K47FqDa35WKEeGyvV7AnzugP99c2Z90Zv4jEmWr3Subm+Je8TkMOn7uxx6uySWYqhEz2gVZzX8vnXd7p73e+0w5jx4MXdvyzdaNaPtJ08D0htznGhPVRmqJFUltuGg0uolCNy3YjkD0iRlWZJxfOAov5a7sQl28OD8xFkhbTXOMZ550zf2YO1HvRN0XOWycvVQXTVX9tGN0Ppj/4m+Azd2LSxlJWYXRaCrweP11bx+HSYQhUUmsTBGQ4IoHJlcqoONHbHWLZLcuMboBoVvEW8WaJ6aMdqXcl7iUTV7snbdNxMFEuca0vl3JKmVlPifTm3DbgX3rD8T3Le6Ea4zzX/AEGqn4l0tz2+2NknuI59U/5lU/KH7fV1vus+Fd3fcWMaBK7VoqNsW23N4wl6W78K2o9PBkJL8QlGTFqhSfaniqK9j2rWmPmmJsTvbMu+1m3RFtS/EX5fymrLotru5O4j6vbj5ee6WK9tWz8FIrGpEo+iUqHulyy54BK5ONN3vhcowlGIVH81SuRIcRo9hc17+M6m57LkPt9BcZT3NyUozO5pUHvRO2yk7f0TGndT0nbEjgr0u4W91tQl+nbbq/6bZjPp/XjMQS17ke5+hca86rut6CQ3AglpkLtkoiDiRUvfOov9VYrukhKHc9wtMU57SVHP0v3508kt5zHkMtU1WA/zxqZ2dwqiK2FSKM1YYxZovp/hdiV27YzJW1Jj3CSocKOTHBpSxMCbXULE9MeDiOPtjjS1bx/hCKX2Gc/km/v5+ulqdQ/U/wD0cosgjUpxuCxGrvKdvMl8NYz76ZsdElMoJcf5Ygq5pszzdjX6YWloyn2cWMZRhHtAI/laEkxC37KOVvJ83VV1goqq321LD6YW2nge3PDTzpaWps9uyvar2Zb+5vRid05TuLKlid0aZdximFnOHS6ra3ITYQhKQLSCgn0v3f013S1WWM4TV5sfDOxjOW2T9MKJRFtOMZruv3uiq8NlsRh6phLcuP5b9I/9JhQz75zpaWi8HHNzp5spRF24Uykm2El4r0FsvNv7Y1NP4dKMduFSbZLLhj3AjX8tLwNYOdLS1pjDoLquh3Hdl3kSH5YH5pSX88ns4tqx9jRG2nf6mOBH2RwrEG2iqPe/qtLRexEj07YSBGgvFlIRyX2op9c841D08IncQguMGWqt5X3+XjS0tPR2onqNyMWUCR3XYOBapTPN818vGl0ZuSFe2vVZTECJ3SbOcWV5zpaWsr2UFdLtkiHqb5qu0jHJ3R7aWkpPmaK6vpWHc3uSrnuNyLaYTvjafTS0taScbGwm1vjHtSUs9tytqq4s/Z50Rt7MiHbH3lYhSOSrKvD8740tLWf2KG3fhFdtkhbURawX5qrv+2m1mgSUuIsVoefblui8Y1zS0rOQd8T2zcIx7ZSBZxWQEe47RYQC5Bkzj53oTd3pMdqMNvcPVOO3f5rlI7cyKLkuHHq0tLSooOMHbZk4yinMT+a8vaxs/wANWHUbM49p6k7e7v7WX5gaKy04P/E65paJjDQxnI3iL6VRbtAnhEDx9eXPGrRZdoJRnFlclSEwuBo98njS0tXoTo+GzUoye5mXiCS7zBXq/lq3Pi+dRbam1OUo1iNp+aRGi1r8tP3zpaWnOxehcOg3IxYokS/UMRp8lOOD58513f6Bl3QY+oSqVEW7swVzfz0tLVWIl4A7+0xKkcRYlF+bZYx3Cmo9jeY3GW3GpD6aQusX3H0uysffS0tYQ1q/HX/93ePlXH7aWlpa2G3/2Q=="/>
          <p:cNvSpPr>
            <a:spLocks noChangeAspect="1" noChangeArrowheads="1"/>
          </p:cNvSpPr>
          <p:nvPr/>
        </p:nvSpPr>
        <p:spPr bwMode="auto">
          <a:xfrm>
            <a:off x="155575" y="-8382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1030" name="AutoShape 6" descr="http://juliafoggterrain.files.wordpress.com/2010/09/2.jpg"/>
          <p:cNvSpPr>
            <a:spLocks noChangeAspect="1" noChangeArrowheads="1"/>
          </p:cNvSpPr>
          <p:nvPr/>
        </p:nvSpPr>
        <p:spPr bwMode="auto">
          <a:xfrm>
            <a:off x="63500" y="-136525"/>
            <a:ext cx="6096000" cy="457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6" name="Rectangle 5"/>
          <p:cNvSpPr/>
          <p:nvPr/>
        </p:nvSpPr>
        <p:spPr>
          <a:xfrm>
            <a:off x="652393" y="1219200"/>
            <a:ext cx="750100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200" dirty="0" err="1" smtClean="0">
                <a:latin typeface="+mj-lt"/>
              </a:rPr>
              <a:t>Principale</a:t>
            </a:r>
            <a:r>
              <a:rPr lang="sv-SE" sz="2200" dirty="0" smtClean="0">
                <a:latin typeface="+mj-lt"/>
              </a:rPr>
              <a:t> </a:t>
            </a:r>
            <a:r>
              <a:rPr lang="sv-SE" sz="2200" dirty="0" err="1" smtClean="0">
                <a:latin typeface="+mj-lt"/>
              </a:rPr>
              <a:t>tipi</a:t>
            </a:r>
            <a:r>
              <a:rPr lang="sv-SE" sz="2200" dirty="0" smtClean="0">
                <a:latin typeface="+mj-lt"/>
              </a:rPr>
              <a:t> di </a:t>
            </a:r>
            <a:r>
              <a:rPr lang="sv-SE" sz="2200" dirty="0" err="1" smtClean="0">
                <a:latin typeface="+mj-lt"/>
              </a:rPr>
              <a:t>prateria</a:t>
            </a:r>
            <a:r>
              <a:rPr lang="sv-SE" sz="2200" dirty="0" smtClean="0">
                <a:latin typeface="+mj-lt"/>
              </a:rPr>
              <a:t>:</a:t>
            </a:r>
            <a:endParaRPr lang="it-IT" sz="22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2400" y="1981200"/>
            <a:ext cx="75438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sv-SE" sz="2200" dirty="0" smtClean="0">
                <a:latin typeface="+mj-lt"/>
              </a:rPr>
              <a:t>1. </a:t>
            </a:r>
            <a:r>
              <a:rPr lang="sv-SE" sz="2200" dirty="0" err="1" smtClean="0">
                <a:latin typeface="+mj-lt"/>
              </a:rPr>
              <a:t>Praterie</a:t>
            </a:r>
            <a:r>
              <a:rPr lang="sv-SE" sz="2200" dirty="0" smtClean="0">
                <a:latin typeface="+mj-lt"/>
              </a:rPr>
              <a:t> aride (</a:t>
            </a:r>
            <a:r>
              <a:rPr lang="sv-SE" sz="2200" dirty="0" err="1" smtClean="0">
                <a:latin typeface="+mj-lt"/>
              </a:rPr>
              <a:t>brometi</a:t>
            </a:r>
            <a:r>
              <a:rPr lang="sv-SE" sz="2200" dirty="0" smtClean="0">
                <a:latin typeface="+mj-lt"/>
              </a:rPr>
              <a:t>, </a:t>
            </a:r>
            <a:r>
              <a:rPr lang="sv-SE" sz="2200" dirty="0" err="1" smtClean="0">
                <a:latin typeface="+mj-lt"/>
              </a:rPr>
              <a:t>praterie</a:t>
            </a:r>
            <a:r>
              <a:rPr lang="sv-SE" sz="2200" dirty="0" smtClean="0">
                <a:latin typeface="+mj-lt"/>
              </a:rPr>
              <a:t> </a:t>
            </a:r>
            <a:r>
              <a:rPr lang="sv-SE" sz="2200" dirty="0" err="1" smtClean="0">
                <a:latin typeface="+mj-lt"/>
              </a:rPr>
              <a:t>steppiche</a:t>
            </a:r>
            <a:r>
              <a:rPr lang="sv-SE" sz="2200" dirty="0" smtClean="0">
                <a:latin typeface="+mj-lt"/>
              </a:rPr>
              <a:t>…) primarie</a:t>
            </a:r>
          </a:p>
          <a:p>
            <a:pPr marL="457200" indent="-457200">
              <a:buAutoNum type="arabicPeriod"/>
            </a:pPr>
            <a:endParaRPr lang="sv-SE" sz="2200" dirty="0" smtClean="0">
              <a:latin typeface="+mj-lt"/>
            </a:endParaRPr>
          </a:p>
          <a:p>
            <a:r>
              <a:rPr lang="sv-SE" sz="2200" dirty="0" smtClean="0">
                <a:latin typeface="+mj-lt"/>
              </a:rPr>
              <a:t>2. </a:t>
            </a:r>
            <a:r>
              <a:rPr lang="sv-SE" sz="2200" dirty="0" err="1" smtClean="0"/>
              <a:t>Prati</a:t>
            </a:r>
            <a:r>
              <a:rPr lang="sv-SE" sz="2200" dirty="0" smtClean="0"/>
              <a:t> da </a:t>
            </a:r>
            <a:r>
              <a:rPr lang="sv-SE" sz="2200" dirty="0" err="1" smtClean="0"/>
              <a:t>fieno</a:t>
            </a:r>
            <a:r>
              <a:rPr lang="sv-SE" sz="2200" dirty="0" smtClean="0"/>
              <a:t> </a:t>
            </a:r>
            <a:r>
              <a:rPr lang="sv-SE" sz="2200" dirty="0" err="1" smtClean="0"/>
              <a:t>gestiti</a:t>
            </a:r>
            <a:endParaRPr lang="sv-SE" sz="2200" dirty="0" smtClean="0"/>
          </a:p>
          <a:p>
            <a:endParaRPr lang="sv-SE" sz="2200" dirty="0" smtClean="0">
              <a:latin typeface="+mj-lt"/>
            </a:endParaRPr>
          </a:p>
          <a:p>
            <a:r>
              <a:rPr lang="sv-SE" sz="2200" dirty="0" smtClean="0">
                <a:latin typeface="+mj-lt"/>
              </a:rPr>
              <a:t>3. </a:t>
            </a:r>
            <a:r>
              <a:rPr lang="sv-SE" sz="2200" dirty="0" err="1" smtClean="0">
                <a:latin typeface="+mj-lt"/>
              </a:rPr>
              <a:t>Pascoli</a:t>
            </a:r>
            <a:r>
              <a:rPr lang="sv-SE" sz="2200" dirty="0" smtClean="0">
                <a:latin typeface="+mj-lt"/>
              </a:rPr>
              <a:t> </a:t>
            </a:r>
            <a:r>
              <a:rPr lang="sv-SE" sz="2200" dirty="0" err="1" smtClean="0">
                <a:latin typeface="+mj-lt"/>
              </a:rPr>
              <a:t>alpini</a:t>
            </a:r>
            <a:endParaRPr lang="sv-SE" sz="2200" dirty="0" smtClean="0">
              <a:latin typeface="+mj-lt"/>
            </a:endParaRPr>
          </a:p>
          <a:p>
            <a:endParaRPr lang="sv-SE" sz="2200" dirty="0" smtClean="0">
              <a:latin typeface="+mj-lt"/>
            </a:endParaRPr>
          </a:p>
          <a:p>
            <a:r>
              <a:rPr lang="sv-SE" sz="2200" dirty="0" smtClean="0">
                <a:latin typeface="+mj-lt"/>
              </a:rPr>
              <a:t>4. </a:t>
            </a:r>
            <a:r>
              <a:rPr lang="sv-SE" sz="2200" dirty="0" err="1" smtClean="0">
                <a:latin typeface="+mj-lt"/>
              </a:rPr>
              <a:t>Praterie</a:t>
            </a:r>
            <a:r>
              <a:rPr lang="sv-SE" sz="2200" dirty="0" smtClean="0">
                <a:latin typeface="+mj-lt"/>
              </a:rPr>
              <a:t> in via di </a:t>
            </a:r>
            <a:r>
              <a:rPr lang="sv-SE" sz="2200" dirty="0" err="1" smtClean="0">
                <a:latin typeface="+mj-lt"/>
              </a:rPr>
              <a:t>rimboschimento</a:t>
            </a:r>
            <a:endParaRPr lang="it-IT" sz="2200" dirty="0" smtClean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5741313"/>
            <a:ext cx="750100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200" dirty="0" smtClean="0">
                <a:latin typeface="+mj-lt"/>
              </a:rPr>
              <a:t>Habitat di </a:t>
            </a:r>
            <a:r>
              <a:rPr lang="sv-SE" sz="2200" dirty="0" err="1" smtClean="0">
                <a:latin typeface="+mj-lt"/>
              </a:rPr>
              <a:t>grande</a:t>
            </a:r>
            <a:r>
              <a:rPr lang="sv-SE" sz="2200" dirty="0" smtClean="0">
                <a:latin typeface="+mj-lt"/>
              </a:rPr>
              <a:t> </a:t>
            </a:r>
            <a:r>
              <a:rPr lang="sv-SE" sz="2200" dirty="0" err="1" smtClean="0">
                <a:latin typeface="+mj-lt"/>
              </a:rPr>
              <a:t>importanza</a:t>
            </a:r>
            <a:r>
              <a:rPr lang="sv-SE" sz="2200" dirty="0" smtClean="0">
                <a:latin typeface="+mj-lt"/>
              </a:rPr>
              <a:t> per la </a:t>
            </a:r>
            <a:r>
              <a:rPr lang="sv-SE" sz="2200" dirty="0" err="1" smtClean="0">
                <a:latin typeface="+mj-lt"/>
              </a:rPr>
              <a:t>conservazione</a:t>
            </a:r>
            <a:r>
              <a:rPr lang="sv-SE" sz="2200" dirty="0" smtClean="0">
                <a:latin typeface="+mj-lt"/>
              </a:rPr>
              <a:t> di specie rare</a:t>
            </a:r>
            <a:endParaRPr lang="it-IT" sz="22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Right Arrow 7"/>
          <p:cNvSpPr/>
          <p:nvPr/>
        </p:nvSpPr>
        <p:spPr>
          <a:xfrm rot="5400000">
            <a:off x="2952750" y="4895850"/>
            <a:ext cx="9525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ctangle 9"/>
          <p:cNvSpPr/>
          <p:nvPr/>
        </p:nvSpPr>
        <p:spPr>
          <a:xfrm>
            <a:off x="42793" y="152400"/>
            <a:ext cx="71194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err="1" smtClean="0">
                <a:latin typeface="+mj-lt"/>
              </a:rPr>
              <a:t>Interventi</a:t>
            </a:r>
            <a:r>
              <a:rPr lang="sv-SE" sz="2400" dirty="0" smtClean="0">
                <a:latin typeface="+mj-lt"/>
              </a:rPr>
              <a:t> per la </a:t>
            </a:r>
            <a:r>
              <a:rPr lang="sv-SE" sz="2400" dirty="0" err="1" smtClean="0">
                <a:latin typeface="+mj-lt"/>
              </a:rPr>
              <a:t>conservazione</a:t>
            </a:r>
            <a:r>
              <a:rPr lang="sv-SE" sz="2400" dirty="0" smtClean="0">
                <a:latin typeface="+mj-lt"/>
              </a:rPr>
              <a:t> di </a:t>
            </a:r>
            <a:r>
              <a:rPr lang="sv-SE" sz="2400" dirty="0" err="1" smtClean="0">
                <a:latin typeface="+mj-lt"/>
              </a:rPr>
              <a:t>praterie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semi-naturali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52400" y="1905000"/>
            <a:ext cx="6858000" cy="609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ounded Rectangle 11"/>
          <p:cNvSpPr/>
          <p:nvPr/>
        </p:nvSpPr>
        <p:spPr>
          <a:xfrm>
            <a:off x="152400" y="2667000"/>
            <a:ext cx="4800600" cy="1905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ctangle 12"/>
          <p:cNvSpPr/>
          <p:nvPr/>
        </p:nvSpPr>
        <p:spPr>
          <a:xfrm>
            <a:off x="7162800" y="1828800"/>
            <a:ext cx="2133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200" dirty="0" err="1" smtClean="0">
                <a:latin typeface="+mj-lt"/>
              </a:rPr>
              <a:t>Conservazione</a:t>
            </a:r>
            <a:r>
              <a:rPr lang="sv-SE" sz="2200" dirty="0" smtClean="0">
                <a:latin typeface="+mj-lt"/>
              </a:rPr>
              <a:t> </a:t>
            </a:r>
            <a:r>
              <a:rPr lang="sv-SE" sz="2200" dirty="0" err="1" smtClean="0">
                <a:latin typeface="+mj-lt"/>
              </a:rPr>
              <a:t>quasi</a:t>
            </a:r>
            <a:r>
              <a:rPr lang="sv-SE" sz="2200" dirty="0" smtClean="0">
                <a:latin typeface="+mj-lt"/>
              </a:rPr>
              <a:t> </a:t>
            </a:r>
            <a:r>
              <a:rPr lang="sv-SE" sz="2200" dirty="0" err="1" smtClean="0">
                <a:latin typeface="+mj-lt"/>
              </a:rPr>
              <a:t>statica</a:t>
            </a:r>
            <a:endParaRPr lang="it-IT" sz="22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29200" y="3192959"/>
            <a:ext cx="2133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200" dirty="0" err="1" smtClean="0">
                <a:latin typeface="+mj-lt"/>
              </a:rPr>
              <a:t>Conservazione</a:t>
            </a:r>
            <a:r>
              <a:rPr lang="sv-SE" sz="2200" dirty="0" smtClean="0">
                <a:latin typeface="+mj-lt"/>
              </a:rPr>
              <a:t> </a:t>
            </a:r>
            <a:r>
              <a:rPr lang="sv-SE" sz="2200" dirty="0" err="1" smtClean="0">
                <a:latin typeface="+mj-lt"/>
              </a:rPr>
              <a:t>attiva</a:t>
            </a:r>
            <a:endParaRPr lang="it-IT" sz="2200" dirty="0" smtClean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834641"/>
            <a:ext cx="8229599" cy="538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793" y="152400"/>
            <a:ext cx="71194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err="1" smtClean="0">
                <a:latin typeface="+mj-lt"/>
              </a:rPr>
              <a:t>Interventi</a:t>
            </a:r>
            <a:r>
              <a:rPr lang="sv-SE" sz="2400" dirty="0" smtClean="0">
                <a:latin typeface="+mj-lt"/>
              </a:rPr>
              <a:t> per la </a:t>
            </a:r>
            <a:r>
              <a:rPr lang="sv-SE" sz="2400" dirty="0" err="1" smtClean="0">
                <a:latin typeface="+mj-lt"/>
              </a:rPr>
              <a:t>conservazione</a:t>
            </a:r>
            <a:r>
              <a:rPr lang="sv-SE" sz="2400" dirty="0" smtClean="0">
                <a:latin typeface="+mj-lt"/>
              </a:rPr>
              <a:t> di </a:t>
            </a:r>
            <a:r>
              <a:rPr lang="sv-SE" sz="2400" dirty="0" err="1" smtClean="0">
                <a:latin typeface="+mj-lt"/>
              </a:rPr>
              <a:t>praterie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semi-naturali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30" name="AutoShape 6" descr="http://juliafoggterrain.files.wordpress.com/2010/09/2.jpg"/>
          <p:cNvSpPr>
            <a:spLocks noChangeAspect="1" noChangeArrowheads="1"/>
          </p:cNvSpPr>
          <p:nvPr/>
        </p:nvSpPr>
        <p:spPr bwMode="auto">
          <a:xfrm>
            <a:off x="63500" y="-136525"/>
            <a:ext cx="6096000" cy="457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7" name="Rectangle 6"/>
          <p:cNvSpPr/>
          <p:nvPr/>
        </p:nvSpPr>
        <p:spPr>
          <a:xfrm>
            <a:off x="685800" y="6274713"/>
            <a:ext cx="750100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200" dirty="0" smtClean="0">
                <a:latin typeface="+mj-lt"/>
              </a:rPr>
              <a:t>Habitat di </a:t>
            </a:r>
            <a:r>
              <a:rPr lang="sv-SE" sz="2200" dirty="0" err="1" smtClean="0">
                <a:latin typeface="+mj-lt"/>
              </a:rPr>
              <a:t>grande</a:t>
            </a:r>
            <a:r>
              <a:rPr lang="sv-SE" sz="2200" dirty="0" smtClean="0">
                <a:latin typeface="+mj-lt"/>
              </a:rPr>
              <a:t> </a:t>
            </a:r>
            <a:r>
              <a:rPr lang="sv-SE" sz="2200" dirty="0" err="1" smtClean="0">
                <a:latin typeface="+mj-lt"/>
              </a:rPr>
              <a:t>importanza</a:t>
            </a:r>
            <a:r>
              <a:rPr lang="sv-SE" sz="2200" dirty="0" smtClean="0">
                <a:latin typeface="+mj-lt"/>
              </a:rPr>
              <a:t> per vari </a:t>
            </a:r>
            <a:r>
              <a:rPr lang="sv-SE" sz="2200" dirty="0" err="1" smtClean="0">
                <a:latin typeface="+mj-lt"/>
              </a:rPr>
              <a:t>servizi</a:t>
            </a:r>
            <a:r>
              <a:rPr lang="sv-SE" sz="2200" dirty="0" smtClean="0">
                <a:latin typeface="+mj-lt"/>
              </a:rPr>
              <a:t> </a:t>
            </a:r>
            <a:r>
              <a:rPr lang="sv-SE" sz="2200" dirty="0" err="1" smtClean="0">
                <a:latin typeface="+mj-lt"/>
              </a:rPr>
              <a:t>ecosistemici</a:t>
            </a:r>
            <a:endParaRPr lang="it-IT" sz="22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77200" y="1981200"/>
            <a:ext cx="609600" cy="434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793" y="152400"/>
            <a:ext cx="35428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err="1" smtClean="0">
                <a:latin typeface="+mj-lt"/>
              </a:rPr>
              <a:t>Gestione</a:t>
            </a:r>
            <a:r>
              <a:rPr lang="sv-SE" sz="2400" dirty="0" smtClean="0">
                <a:latin typeface="+mj-lt"/>
              </a:rPr>
              <a:t> della </a:t>
            </a:r>
            <a:r>
              <a:rPr lang="sv-SE" sz="2400" dirty="0" err="1" smtClean="0">
                <a:latin typeface="+mj-lt"/>
              </a:rPr>
              <a:t>vegetazione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5800" y="2339876"/>
            <a:ext cx="7696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smtClean="0">
                <a:latin typeface="+mj-lt"/>
              </a:rPr>
              <a:t>1 </a:t>
            </a:r>
            <a:r>
              <a:rPr lang="sv-SE" sz="2400" dirty="0" err="1" smtClean="0">
                <a:latin typeface="+mj-lt"/>
              </a:rPr>
              <a:t>Mantenere</a:t>
            </a:r>
            <a:r>
              <a:rPr lang="sv-SE" sz="2400" dirty="0" smtClean="0">
                <a:latin typeface="+mj-lt"/>
              </a:rPr>
              <a:t> la </a:t>
            </a:r>
            <a:r>
              <a:rPr lang="sv-SE" sz="2400" dirty="0" err="1" smtClean="0">
                <a:latin typeface="+mj-lt"/>
              </a:rPr>
              <a:t>composizione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voluta</a:t>
            </a:r>
            <a:endParaRPr lang="sv-SE" sz="2400" dirty="0" smtClean="0">
              <a:latin typeface="+mj-lt"/>
            </a:endParaRPr>
          </a:p>
          <a:p>
            <a:endParaRPr lang="sv-SE" sz="2400" dirty="0" smtClean="0">
              <a:latin typeface="+mj-lt"/>
            </a:endParaRPr>
          </a:p>
          <a:p>
            <a:r>
              <a:rPr lang="sv-SE" sz="2400" dirty="0" smtClean="0">
                <a:latin typeface="+mj-lt"/>
              </a:rPr>
              <a:t>2 </a:t>
            </a:r>
            <a:r>
              <a:rPr lang="sv-SE" sz="2400" dirty="0" err="1" smtClean="0">
                <a:latin typeface="+mj-lt"/>
              </a:rPr>
              <a:t>Mantenere</a:t>
            </a:r>
            <a:r>
              <a:rPr lang="sv-SE" sz="2400" dirty="0" smtClean="0">
                <a:latin typeface="+mj-lt"/>
              </a:rPr>
              <a:t> la </a:t>
            </a:r>
            <a:r>
              <a:rPr lang="sv-SE" sz="2400" dirty="0" err="1" smtClean="0">
                <a:latin typeface="+mj-lt"/>
              </a:rPr>
              <a:t>struttura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voluta</a:t>
            </a:r>
            <a:endParaRPr lang="sv-SE" sz="2400" dirty="0" smtClean="0">
              <a:latin typeface="+mj-lt"/>
            </a:endParaRPr>
          </a:p>
          <a:p>
            <a:endParaRPr lang="sv-SE" sz="2400" dirty="0" smtClean="0">
              <a:latin typeface="+mj-lt"/>
            </a:endParaRPr>
          </a:p>
          <a:p>
            <a:r>
              <a:rPr lang="sv-SE" sz="2400" dirty="0" smtClean="0">
                <a:latin typeface="+mj-lt"/>
              </a:rPr>
              <a:t>3 </a:t>
            </a:r>
            <a:r>
              <a:rPr lang="sv-SE" sz="2400" dirty="0" err="1" smtClean="0">
                <a:latin typeface="+mj-lt"/>
              </a:rPr>
              <a:t>Impedire</a:t>
            </a:r>
            <a:r>
              <a:rPr lang="sv-SE" sz="2400" dirty="0" smtClean="0">
                <a:latin typeface="+mj-lt"/>
              </a:rPr>
              <a:t> il </a:t>
            </a:r>
            <a:r>
              <a:rPr lang="sv-SE" sz="2400" dirty="0" err="1" smtClean="0">
                <a:latin typeface="+mj-lt"/>
              </a:rPr>
              <a:t>rimboschimento</a:t>
            </a:r>
            <a:endParaRPr lang="sv-SE" sz="2400" dirty="0" smtClean="0">
              <a:latin typeface="+mj-lt"/>
            </a:endParaRPr>
          </a:p>
          <a:p>
            <a:endParaRPr lang="sv-SE" sz="2400" dirty="0" smtClean="0"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9600" y="1066800"/>
            <a:ext cx="784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Abbiamo</a:t>
            </a:r>
            <a:r>
              <a:rPr lang="sv-SE" sz="2400" dirty="0" smtClean="0">
                <a:latin typeface="+mj-lt"/>
              </a:rPr>
              <a:t> di </a:t>
            </a:r>
            <a:r>
              <a:rPr lang="sv-SE" sz="2400" dirty="0" err="1" smtClean="0">
                <a:latin typeface="+mj-lt"/>
              </a:rPr>
              <a:t>solito</a:t>
            </a:r>
            <a:r>
              <a:rPr lang="sv-SE" sz="2400" dirty="0" smtClean="0">
                <a:latin typeface="+mj-lt"/>
              </a:rPr>
              <a:t> tre </a:t>
            </a:r>
            <a:r>
              <a:rPr lang="sv-SE" sz="2400" dirty="0" err="1" smtClean="0">
                <a:latin typeface="+mj-lt"/>
              </a:rPr>
              <a:t>tipi</a:t>
            </a:r>
            <a:r>
              <a:rPr lang="sv-SE" sz="2400" dirty="0" smtClean="0">
                <a:latin typeface="+mj-lt"/>
              </a:rPr>
              <a:t> di </a:t>
            </a:r>
            <a:r>
              <a:rPr lang="sv-SE" sz="2400" dirty="0" err="1" smtClean="0">
                <a:latin typeface="+mj-lt"/>
              </a:rPr>
              <a:t>obiettivi</a:t>
            </a:r>
            <a:r>
              <a:rPr lang="sv-SE" sz="2400" dirty="0" smtClean="0">
                <a:latin typeface="+mj-lt"/>
              </a:rPr>
              <a:t>: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30" name="AutoShape 6" descr="http://juliafoggterrain.files.wordpress.com/2010/09/2.jpg"/>
          <p:cNvSpPr>
            <a:spLocks noChangeAspect="1" noChangeArrowheads="1"/>
          </p:cNvSpPr>
          <p:nvPr/>
        </p:nvSpPr>
        <p:spPr bwMode="auto">
          <a:xfrm>
            <a:off x="63500" y="-136525"/>
            <a:ext cx="6096000" cy="457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7" name="Right Brace 6"/>
          <p:cNvSpPr/>
          <p:nvPr/>
        </p:nvSpPr>
        <p:spPr>
          <a:xfrm>
            <a:off x="5257800" y="2263676"/>
            <a:ext cx="381000" cy="2286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ctangle 7"/>
          <p:cNvSpPr/>
          <p:nvPr/>
        </p:nvSpPr>
        <p:spPr>
          <a:xfrm>
            <a:off x="5867400" y="2751416"/>
            <a:ext cx="2971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Pascolamento</a:t>
            </a:r>
            <a:endParaRPr lang="sv-SE" sz="2400" dirty="0" smtClean="0">
              <a:latin typeface="+mj-lt"/>
            </a:endParaRPr>
          </a:p>
          <a:p>
            <a:r>
              <a:rPr lang="sv-SE" sz="2400" dirty="0" err="1" smtClean="0">
                <a:latin typeface="+mj-lt"/>
              </a:rPr>
              <a:t>Taglio</a:t>
            </a:r>
            <a:endParaRPr lang="sv-SE" sz="2400" dirty="0" smtClean="0">
              <a:latin typeface="+mj-lt"/>
            </a:endParaRPr>
          </a:p>
          <a:p>
            <a:r>
              <a:rPr lang="sv-SE" sz="2400" dirty="0" err="1" smtClean="0"/>
              <a:t>Fuoco</a:t>
            </a:r>
            <a:endParaRPr lang="sv-SE" sz="2400" dirty="0" smtClean="0">
              <a:latin typeface="+mj-lt"/>
            </a:endParaRPr>
          </a:p>
          <a:p>
            <a:r>
              <a:rPr lang="sv-SE" sz="2400" dirty="0" smtClean="0">
                <a:latin typeface="+mj-lt"/>
              </a:rPr>
              <a:t>Disturbo del </a:t>
            </a:r>
            <a:r>
              <a:rPr lang="sv-SE" sz="2400" dirty="0" err="1" smtClean="0">
                <a:latin typeface="+mj-lt"/>
              </a:rPr>
              <a:t>suolo</a:t>
            </a:r>
            <a:endParaRPr lang="it-IT" sz="24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793" y="152400"/>
            <a:ext cx="35428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err="1" smtClean="0">
                <a:latin typeface="+mj-lt"/>
              </a:rPr>
              <a:t>Gestione</a:t>
            </a:r>
            <a:r>
              <a:rPr lang="sv-SE" sz="2400" dirty="0" smtClean="0">
                <a:latin typeface="+mj-lt"/>
              </a:rPr>
              <a:t> della </a:t>
            </a:r>
            <a:r>
              <a:rPr lang="sv-SE" sz="2400" dirty="0" err="1" smtClean="0">
                <a:latin typeface="+mj-lt"/>
              </a:rPr>
              <a:t>vegetazione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876800" y="1752600"/>
            <a:ext cx="3657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Effetti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sui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diversi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organismi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30" name="AutoShape 6" descr="http://juliafoggterrain.files.wordpress.com/2010/09/2.jpg"/>
          <p:cNvSpPr>
            <a:spLocks noChangeAspect="1" noChangeArrowheads="1"/>
          </p:cNvSpPr>
          <p:nvPr/>
        </p:nvSpPr>
        <p:spPr bwMode="auto">
          <a:xfrm>
            <a:off x="63500" y="-136525"/>
            <a:ext cx="6096000" cy="457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" name="Rectangle 7"/>
          <p:cNvSpPr/>
          <p:nvPr/>
        </p:nvSpPr>
        <p:spPr>
          <a:xfrm>
            <a:off x="533400" y="1371600"/>
            <a:ext cx="2971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Pascolamento</a:t>
            </a:r>
            <a:endParaRPr lang="sv-SE" sz="2400" dirty="0" smtClean="0">
              <a:latin typeface="+mj-lt"/>
            </a:endParaRPr>
          </a:p>
          <a:p>
            <a:r>
              <a:rPr lang="sv-SE" sz="2400" dirty="0" err="1" smtClean="0">
                <a:latin typeface="+mj-lt"/>
              </a:rPr>
              <a:t>Fuoco</a:t>
            </a:r>
            <a:r>
              <a:rPr lang="sv-SE" sz="2400" dirty="0" smtClean="0">
                <a:latin typeface="+mj-lt"/>
              </a:rPr>
              <a:t> </a:t>
            </a:r>
          </a:p>
          <a:p>
            <a:r>
              <a:rPr lang="sv-SE" sz="2400" dirty="0" err="1" smtClean="0">
                <a:latin typeface="+mj-lt"/>
              </a:rPr>
              <a:t>Taglio</a:t>
            </a:r>
            <a:endParaRPr lang="sv-SE" sz="2400" dirty="0" smtClean="0">
              <a:latin typeface="+mj-lt"/>
            </a:endParaRPr>
          </a:p>
          <a:p>
            <a:r>
              <a:rPr lang="sv-SE" sz="2400" dirty="0" smtClean="0">
                <a:latin typeface="+mj-lt"/>
              </a:rPr>
              <a:t>Disturbo del </a:t>
            </a:r>
            <a:r>
              <a:rPr lang="sv-SE" sz="2400" dirty="0" err="1" smtClean="0">
                <a:latin typeface="+mj-lt"/>
              </a:rPr>
              <a:t>suolo</a:t>
            </a:r>
            <a:endParaRPr lang="sv-SE" sz="2400" dirty="0" smtClean="0">
              <a:latin typeface="+mj-lt"/>
            </a:endParaRPr>
          </a:p>
          <a:p>
            <a:r>
              <a:rPr lang="sv-SE" sz="2400" dirty="0" err="1" smtClean="0">
                <a:latin typeface="+mj-lt"/>
              </a:rPr>
              <a:t>Nessuna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gestione</a:t>
            </a:r>
            <a:endParaRPr lang="it-IT" sz="2400" dirty="0" smtClean="0">
              <a:latin typeface="+mj-lt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124200" y="1828800"/>
            <a:ext cx="13716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ctangle 9"/>
          <p:cNvSpPr/>
          <p:nvPr/>
        </p:nvSpPr>
        <p:spPr>
          <a:xfrm>
            <a:off x="5486400" y="3962400"/>
            <a:ext cx="243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Piante</a:t>
            </a:r>
            <a:endParaRPr lang="sv-SE" sz="2400" dirty="0" smtClean="0">
              <a:latin typeface="+mj-lt"/>
            </a:endParaRPr>
          </a:p>
          <a:p>
            <a:r>
              <a:rPr lang="sv-SE" sz="2400" dirty="0" err="1" smtClean="0">
                <a:latin typeface="+mj-lt"/>
              </a:rPr>
              <a:t>Invertebrati</a:t>
            </a:r>
            <a:endParaRPr lang="sv-SE" sz="2400" dirty="0" smtClean="0">
              <a:latin typeface="+mj-lt"/>
            </a:endParaRPr>
          </a:p>
          <a:p>
            <a:r>
              <a:rPr lang="sv-SE" sz="2400" dirty="0" err="1" smtClean="0">
                <a:latin typeface="+mj-lt"/>
              </a:rPr>
              <a:t>Vertebrati</a:t>
            </a:r>
            <a:endParaRPr lang="it-IT" sz="2400" dirty="0" smtClean="0">
              <a:latin typeface="+mj-lt"/>
            </a:endParaRPr>
          </a:p>
        </p:txBody>
      </p:sp>
      <p:sp>
        <p:nvSpPr>
          <p:cNvPr id="11" name="Right Arrow 10"/>
          <p:cNvSpPr/>
          <p:nvPr/>
        </p:nvSpPr>
        <p:spPr>
          <a:xfrm rot="5400000">
            <a:off x="5257800" y="2819400"/>
            <a:ext cx="15240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ctangle 11"/>
          <p:cNvSpPr/>
          <p:nvPr/>
        </p:nvSpPr>
        <p:spPr>
          <a:xfrm>
            <a:off x="381000" y="1371600"/>
            <a:ext cx="2743200" cy="2133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793" y="152400"/>
            <a:ext cx="28046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800" dirty="0" err="1" smtClean="0">
                <a:latin typeface="+mj-lt"/>
              </a:rPr>
              <a:t>Effetti</a:t>
            </a:r>
            <a:r>
              <a:rPr lang="sv-SE" sz="2800" dirty="0" smtClean="0">
                <a:latin typeface="+mj-lt"/>
              </a:rPr>
              <a:t> </a:t>
            </a:r>
            <a:r>
              <a:rPr lang="sv-SE" sz="2800" dirty="0" err="1" smtClean="0">
                <a:latin typeface="+mj-lt"/>
              </a:rPr>
              <a:t>sulle</a:t>
            </a:r>
            <a:r>
              <a:rPr lang="sv-SE" sz="2800" dirty="0" smtClean="0">
                <a:latin typeface="+mj-lt"/>
              </a:rPr>
              <a:t> </a:t>
            </a:r>
            <a:r>
              <a:rPr lang="sv-SE" sz="2800" dirty="0" err="1" smtClean="0">
                <a:latin typeface="+mj-lt"/>
              </a:rPr>
              <a:t>piante</a:t>
            </a:r>
            <a:endParaRPr lang="it-IT" sz="28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7200" y="5200471"/>
            <a:ext cx="739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smtClean="0">
                <a:latin typeface="+mj-lt"/>
              </a:rPr>
              <a:t>La forma di </a:t>
            </a:r>
            <a:r>
              <a:rPr lang="sv-SE" sz="2400" dirty="0" err="1" smtClean="0">
                <a:latin typeface="+mj-lt"/>
              </a:rPr>
              <a:t>crescita</a:t>
            </a:r>
            <a:r>
              <a:rPr lang="sv-SE" sz="2400" dirty="0" smtClean="0">
                <a:latin typeface="+mj-lt"/>
              </a:rPr>
              <a:t> e la </a:t>
            </a:r>
            <a:r>
              <a:rPr lang="sv-SE" sz="2400" dirty="0" err="1" smtClean="0">
                <a:latin typeface="+mj-lt"/>
              </a:rPr>
              <a:t>fenologia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delle</a:t>
            </a:r>
            <a:r>
              <a:rPr lang="sv-SE" sz="2400" dirty="0" smtClean="0">
                <a:latin typeface="+mj-lt"/>
              </a:rPr>
              <a:t> specie </a:t>
            </a:r>
            <a:r>
              <a:rPr lang="sv-SE" sz="2400" dirty="0" err="1" smtClean="0">
                <a:latin typeface="+mj-lt"/>
              </a:rPr>
              <a:t>target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sono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caratteristiche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che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ci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possono</a:t>
            </a:r>
            <a:r>
              <a:rPr lang="sv-SE" sz="2400" dirty="0" smtClean="0">
                <a:latin typeface="+mj-lt"/>
              </a:rPr>
              <a:t> guidare </a:t>
            </a:r>
            <a:r>
              <a:rPr lang="sv-SE" sz="2400" dirty="0" err="1" smtClean="0">
                <a:latin typeface="+mj-lt"/>
              </a:rPr>
              <a:t>nella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scelta</a:t>
            </a:r>
            <a:r>
              <a:rPr lang="sv-SE" sz="2400" dirty="0" smtClean="0">
                <a:latin typeface="+mj-lt"/>
              </a:rPr>
              <a:t> del </a:t>
            </a:r>
            <a:r>
              <a:rPr lang="sv-SE" sz="2400" dirty="0" err="1" smtClean="0">
                <a:latin typeface="+mj-lt"/>
              </a:rPr>
              <a:t>tipo</a:t>
            </a:r>
            <a:r>
              <a:rPr lang="sv-SE" sz="2400" dirty="0" smtClean="0">
                <a:latin typeface="+mj-lt"/>
              </a:rPr>
              <a:t> di </a:t>
            </a:r>
            <a:r>
              <a:rPr lang="sv-SE" sz="2400" dirty="0" err="1" smtClean="0">
                <a:latin typeface="+mj-lt"/>
              </a:rPr>
              <a:t>gestione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30" name="AutoShape 6" descr="http://juliafoggterrain.files.wordpress.com/2010/09/2.jpg"/>
          <p:cNvSpPr>
            <a:spLocks noChangeAspect="1" noChangeArrowheads="1"/>
          </p:cNvSpPr>
          <p:nvPr/>
        </p:nvSpPr>
        <p:spPr bwMode="auto">
          <a:xfrm>
            <a:off x="63500" y="-136525"/>
            <a:ext cx="6096000" cy="457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" name="Rectangle 7"/>
          <p:cNvSpPr/>
          <p:nvPr/>
        </p:nvSpPr>
        <p:spPr>
          <a:xfrm>
            <a:off x="457200" y="1295400"/>
            <a:ext cx="5943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/>
              <a:t>-La</a:t>
            </a:r>
            <a:r>
              <a:rPr lang="sv-SE" sz="2400" dirty="0" smtClean="0"/>
              <a:t> </a:t>
            </a:r>
            <a:r>
              <a:rPr lang="sv-SE" sz="2400" dirty="0" err="1" smtClean="0"/>
              <a:t>gestione</a:t>
            </a:r>
            <a:r>
              <a:rPr lang="sv-SE" sz="2400" dirty="0" smtClean="0"/>
              <a:t> ha </a:t>
            </a:r>
            <a:r>
              <a:rPr lang="sv-SE" sz="2400" dirty="0" err="1" smtClean="0"/>
              <a:t>un</a:t>
            </a:r>
            <a:r>
              <a:rPr lang="sv-SE" sz="2400" dirty="0" smtClean="0"/>
              <a:t> </a:t>
            </a:r>
            <a:r>
              <a:rPr lang="sv-SE" sz="2400" dirty="0" err="1" smtClean="0"/>
              <a:t>effetto</a:t>
            </a:r>
            <a:r>
              <a:rPr lang="sv-SE" sz="2400" dirty="0" smtClean="0"/>
              <a:t> </a:t>
            </a:r>
            <a:r>
              <a:rPr lang="sv-SE" sz="2400" dirty="0" err="1" smtClean="0"/>
              <a:t>negativo</a:t>
            </a:r>
            <a:r>
              <a:rPr lang="sv-SE" sz="2400" dirty="0" smtClean="0"/>
              <a:t> </a:t>
            </a:r>
            <a:r>
              <a:rPr lang="sv-SE" sz="2400" dirty="0" err="1" smtClean="0"/>
              <a:t>diretto</a:t>
            </a:r>
            <a:r>
              <a:rPr lang="sv-SE" sz="2400" dirty="0" smtClean="0"/>
              <a:t> </a:t>
            </a:r>
            <a:r>
              <a:rPr lang="sv-SE" sz="2400" dirty="0" err="1" smtClean="0"/>
              <a:t>su</a:t>
            </a:r>
            <a:r>
              <a:rPr lang="sv-SE" sz="2400" dirty="0" smtClean="0"/>
              <a:t> </a:t>
            </a:r>
            <a:r>
              <a:rPr lang="sv-SE" sz="2400" dirty="0" err="1" smtClean="0"/>
              <a:t>alcune</a:t>
            </a:r>
            <a:r>
              <a:rPr lang="sv-SE" sz="2400" dirty="0" smtClean="0"/>
              <a:t> specie</a:t>
            </a:r>
          </a:p>
          <a:p>
            <a:endParaRPr lang="sv-SE" sz="2400" dirty="0" smtClean="0">
              <a:latin typeface="+mj-lt"/>
            </a:endParaRPr>
          </a:p>
          <a:p>
            <a:endParaRPr lang="sv-SE" sz="2400" dirty="0" smtClean="0">
              <a:latin typeface="+mj-lt"/>
            </a:endParaRPr>
          </a:p>
          <a:p>
            <a:r>
              <a:rPr lang="sv-SE" sz="2400" dirty="0" err="1" smtClean="0">
                <a:latin typeface="+mj-lt"/>
              </a:rPr>
              <a:t>-La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gestione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modifica</a:t>
            </a:r>
            <a:r>
              <a:rPr lang="sv-SE" sz="2400" dirty="0" smtClean="0">
                <a:latin typeface="+mj-lt"/>
              </a:rPr>
              <a:t>:</a:t>
            </a:r>
          </a:p>
          <a:p>
            <a:pPr marL="457200" indent="-457200">
              <a:buAutoNum type="arabicParenR"/>
            </a:pPr>
            <a:r>
              <a:rPr lang="sv-SE" sz="2400" dirty="0" smtClean="0">
                <a:latin typeface="+mj-lt"/>
              </a:rPr>
              <a:t>la </a:t>
            </a:r>
            <a:r>
              <a:rPr lang="sv-SE" sz="2400" dirty="0" err="1" smtClean="0">
                <a:latin typeface="+mj-lt"/>
              </a:rPr>
              <a:t>competizione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fra</a:t>
            </a:r>
            <a:r>
              <a:rPr lang="sv-SE" sz="2400" dirty="0" smtClean="0">
                <a:latin typeface="+mj-lt"/>
              </a:rPr>
              <a:t> le specie</a:t>
            </a:r>
          </a:p>
          <a:p>
            <a:pPr marL="457200" indent="-457200">
              <a:buAutoNum type="arabicParenR"/>
            </a:pPr>
            <a:r>
              <a:rPr lang="sv-SE" sz="2400" dirty="0" smtClean="0">
                <a:latin typeface="+mj-lt"/>
              </a:rPr>
              <a:t>la </a:t>
            </a:r>
            <a:r>
              <a:rPr lang="sv-SE" sz="2400" dirty="0" err="1" smtClean="0">
                <a:latin typeface="+mj-lt"/>
              </a:rPr>
              <a:t>possibilità</a:t>
            </a:r>
            <a:r>
              <a:rPr lang="sv-SE" sz="2400" dirty="0" smtClean="0">
                <a:latin typeface="+mj-lt"/>
              </a:rPr>
              <a:t> di </a:t>
            </a:r>
            <a:r>
              <a:rPr lang="sv-SE" sz="2400" dirty="0" err="1" smtClean="0">
                <a:latin typeface="+mj-lt"/>
              </a:rPr>
              <a:t>creare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dei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micrositi</a:t>
            </a:r>
            <a:r>
              <a:rPr lang="sv-SE" sz="2400" dirty="0" smtClean="0">
                <a:latin typeface="+mj-lt"/>
              </a:rPr>
              <a:t> per la </a:t>
            </a:r>
            <a:r>
              <a:rPr lang="sv-SE" sz="2400" dirty="0" err="1" smtClean="0">
                <a:latin typeface="+mj-lt"/>
              </a:rPr>
              <a:t>rinnovazione</a:t>
            </a:r>
            <a:endParaRPr lang="it-IT" sz="2400" dirty="0" smtClean="0">
              <a:latin typeface="+mj-lt"/>
            </a:endParaRPr>
          </a:p>
        </p:txBody>
      </p:sp>
      <p:pic>
        <p:nvPicPr>
          <p:cNvPr id="1026" name="Picture 2" descr="http://www.high-nature-value-farming.eu/img/content/aran-islands_3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219199"/>
            <a:ext cx="2514600" cy="2339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038600" y="1367135"/>
            <a:ext cx="495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smtClean="0">
                <a:latin typeface="+mj-lt"/>
              </a:rPr>
              <a:t>1. </a:t>
            </a:r>
            <a:r>
              <a:rPr lang="sv-SE" sz="2400" dirty="0" err="1" smtClean="0">
                <a:latin typeface="+mj-lt"/>
              </a:rPr>
              <a:t>Composizione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30" name="AutoShape 6" descr="http://juliafoggterrain.files.wordpress.com/2010/09/2.jpg"/>
          <p:cNvSpPr>
            <a:spLocks noChangeAspect="1" noChangeArrowheads="1"/>
          </p:cNvSpPr>
          <p:nvPr/>
        </p:nvSpPr>
        <p:spPr bwMode="auto">
          <a:xfrm>
            <a:off x="63500" y="-136525"/>
            <a:ext cx="6096000" cy="457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" name="Rectangle 7"/>
          <p:cNvSpPr/>
          <p:nvPr/>
        </p:nvSpPr>
        <p:spPr>
          <a:xfrm>
            <a:off x="457200" y="1295400"/>
            <a:ext cx="670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Vegetazione</a:t>
            </a:r>
            <a:endParaRPr lang="it-IT" sz="2400" dirty="0" smtClean="0">
              <a:latin typeface="+mj-lt"/>
            </a:endParaRPr>
          </a:p>
        </p:txBody>
      </p:sp>
      <p:pic>
        <p:nvPicPr>
          <p:cNvPr id="1026" name="Picture 2" descr="http://www.high-nature-value-farming.eu/img/content/aran-islands_3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362200"/>
            <a:ext cx="2047875" cy="1905000"/>
          </a:xfrm>
          <a:prstGeom prst="rect">
            <a:avLst/>
          </a:prstGeom>
          <a:noFill/>
        </p:spPr>
      </p:pic>
      <p:sp>
        <p:nvSpPr>
          <p:cNvPr id="9" name="Right Arrow 8"/>
          <p:cNvSpPr/>
          <p:nvPr/>
        </p:nvSpPr>
        <p:spPr>
          <a:xfrm>
            <a:off x="2362200" y="1295400"/>
            <a:ext cx="1371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ctangle 10"/>
          <p:cNvSpPr/>
          <p:nvPr/>
        </p:nvSpPr>
        <p:spPr>
          <a:xfrm>
            <a:off x="6705600" y="1371600"/>
            <a:ext cx="220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smtClean="0">
                <a:latin typeface="+mj-lt"/>
              </a:rPr>
              <a:t>2. </a:t>
            </a:r>
            <a:r>
              <a:rPr lang="sv-SE" sz="2400" dirty="0" err="1" smtClean="0">
                <a:latin typeface="+mj-lt"/>
              </a:rPr>
              <a:t>Struttura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2" name="Right Arrow 11"/>
          <p:cNvSpPr/>
          <p:nvPr/>
        </p:nvSpPr>
        <p:spPr>
          <a:xfrm rot="5400000">
            <a:off x="5981700" y="2476500"/>
            <a:ext cx="12192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ctangle 12"/>
          <p:cNvSpPr/>
          <p:nvPr/>
        </p:nvSpPr>
        <p:spPr>
          <a:xfrm>
            <a:off x="4267200" y="3581400"/>
            <a:ext cx="441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Comunità</a:t>
            </a:r>
            <a:r>
              <a:rPr lang="sv-SE" sz="2400" dirty="0" smtClean="0">
                <a:latin typeface="+mj-lt"/>
              </a:rPr>
              <a:t> di </a:t>
            </a:r>
            <a:r>
              <a:rPr lang="sv-SE" sz="2400" dirty="0" err="1" smtClean="0">
                <a:latin typeface="+mj-lt"/>
              </a:rPr>
              <a:t>animali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associati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793" y="152400"/>
            <a:ext cx="28046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800" dirty="0" err="1" smtClean="0">
                <a:latin typeface="+mj-lt"/>
              </a:rPr>
              <a:t>Effetti</a:t>
            </a:r>
            <a:r>
              <a:rPr lang="sv-SE" sz="2800" dirty="0" smtClean="0">
                <a:latin typeface="+mj-lt"/>
              </a:rPr>
              <a:t> </a:t>
            </a:r>
            <a:r>
              <a:rPr lang="sv-SE" sz="2800" dirty="0" err="1" smtClean="0">
                <a:latin typeface="+mj-lt"/>
              </a:rPr>
              <a:t>sulle</a:t>
            </a:r>
            <a:r>
              <a:rPr lang="sv-SE" sz="2800" dirty="0" smtClean="0">
                <a:latin typeface="+mj-lt"/>
              </a:rPr>
              <a:t> </a:t>
            </a:r>
            <a:r>
              <a:rPr lang="sv-SE" sz="2800" dirty="0" err="1" smtClean="0">
                <a:latin typeface="+mj-lt"/>
              </a:rPr>
              <a:t>piante</a:t>
            </a:r>
            <a:endParaRPr lang="it-IT" sz="2800" dirty="0" smtClean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</TotalTime>
  <Words>952</Words>
  <Application>Microsoft Office PowerPoint</Application>
  <PresentationFormat>On-screen Show (4:3)</PresentationFormat>
  <Paragraphs>225</Paragraphs>
  <Slides>38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Lorenzo Marini</dc:creator>
  <cp:lastModifiedBy>Lorenzo Marini</cp:lastModifiedBy>
  <cp:revision>73</cp:revision>
  <dcterms:created xsi:type="dcterms:W3CDTF">2006-08-16T00:00:00Z</dcterms:created>
  <dcterms:modified xsi:type="dcterms:W3CDTF">2013-11-27T16:17:21Z</dcterms:modified>
</cp:coreProperties>
</file>